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8" d="100"/>
          <a:sy n="68" d="100"/>
        </p:scale>
        <p:origin x="6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67497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411458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3738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3415047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9564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126331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37114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351197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169774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389BF-6A2B-4569-B620-ABDA37CC34F8}" type="datetimeFigureOut">
              <a:rPr lang="en-GB" smtClean="0"/>
              <a:t>26/06/2016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271698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D389BF-6A2B-4569-B620-ABDA37CC34F8}" type="datetimeFigureOut">
              <a:rPr lang="en-GB" smtClean="0"/>
              <a:t>26/06/2016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152689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D389BF-6A2B-4569-B620-ABDA37CC34F8}" type="datetimeFigureOut">
              <a:rPr lang="en-GB" smtClean="0"/>
              <a:t>26/06/2016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254424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D389BF-6A2B-4569-B620-ABDA37CC34F8}" type="datetimeFigureOut">
              <a:rPr lang="en-GB" smtClean="0"/>
              <a:t>26/06/2016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296682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389BF-6A2B-4569-B620-ABDA37CC34F8}" type="datetimeFigureOut">
              <a:rPr lang="en-GB" smtClean="0"/>
              <a:t>26/06/2016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42396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389BF-6A2B-4569-B620-ABDA37CC34F8}" type="datetimeFigureOut">
              <a:rPr lang="en-GB" smtClean="0"/>
              <a:t>26/06/2016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62231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389BF-6A2B-4569-B620-ABDA37CC34F8}" type="datetimeFigureOut">
              <a:rPr lang="en-GB" smtClean="0"/>
              <a:t>26/06/2016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5A138F-AB06-4FB4-ABCE-43C396B69F4E}" type="slidenum">
              <a:rPr lang="en-GB" smtClean="0"/>
              <a:t>‹#›</a:t>
            </a:fld>
            <a:endParaRPr lang="en-GB"/>
          </a:p>
        </p:txBody>
      </p:sp>
    </p:spTree>
    <p:extLst>
      <p:ext uri="{BB962C8B-B14F-4D97-AF65-F5344CB8AC3E}">
        <p14:creationId xmlns:p14="http://schemas.microsoft.com/office/powerpoint/2010/main" val="134872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D389BF-6A2B-4569-B620-ABDA37CC34F8}" type="datetimeFigureOut">
              <a:rPr lang="en-GB" smtClean="0"/>
              <a:t>26/06/2016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85A138F-AB06-4FB4-ABCE-43C396B69F4E}" type="slidenum">
              <a:rPr lang="en-GB" smtClean="0"/>
              <a:t>‹#›</a:t>
            </a:fld>
            <a:endParaRPr lang="en-GB"/>
          </a:p>
        </p:txBody>
      </p:sp>
    </p:spTree>
    <p:extLst>
      <p:ext uri="{BB962C8B-B14F-4D97-AF65-F5344CB8AC3E}">
        <p14:creationId xmlns:p14="http://schemas.microsoft.com/office/powerpoint/2010/main" val="45645384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uk/url?sa=i&amp;rct=j&amp;q=&amp;esrc=s&amp;source=images&amp;cd=&amp;cad=rja&amp;uact=8&amp;ved=0ahUKEwjV4vyOyffMAhVBLsAKHTc3BeYQjRwIBw&amp;url=http://www.ourlady.bexley.sch.uk/site/index.php/blogs-menu/raw-s-blog/617-raw-sports-day-08-07-14&amp;psig=AFQjCNEO-PP4YpQqFQtkNFb9ZHrkZhTPmA&amp;ust=14643461707524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imgres?imgurl=http://png.clipart.me/graphics/previews/799/caesar-salad_79943449.jpg&amp;imgrefurl=http://clipart.me/premium-food-drinks/caesar-salad-127866&amp;docid=9D3Rl42R04h6sM&amp;tbnid=a_ySaIRvOdtFIM:&amp;w=380&amp;h=380&amp;safe=strict&amp;bih=603&amp;biw=1280&amp;ved=0ahUKEwion4zxy_fMAhXjL8AKHeE5BrMQMwhDKBwwHA&amp;iact=mrc&amp;uact=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Pupil health and wellbeing project – update!</a:t>
            </a:r>
            <a:r>
              <a:rPr lang="en-GB" dirty="0"/>
              <a:t/>
            </a:r>
            <a:br>
              <a:rPr lang="en-GB" dirty="0"/>
            </a:br>
            <a:endParaRPr lang="en-GB" dirty="0"/>
          </a:p>
        </p:txBody>
      </p:sp>
      <p:sp>
        <p:nvSpPr>
          <p:cNvPr id="3" name="Subtitle 2"/>
          <p:cNvSpPr>
            <a:spLocks noGrp="1"/>
          </p:cNvSpPr>
          <p:nvPr>
            <p:ph type="subTitle" idx="1"/>
          </p:nvPr>
        </p:nvSpPr>
        <p:spPr/>
        <p:txBody>
          <a:bodyPr>
            <a:normAutofit/>
          </a:bodyPr>
          <a:lstStyle/>
          <a:p>
            <a:r>
              <a:rPr lang="en-GB" sz="2800" dirty="0" smtClean="0">
                <a:solidFill>
                  <a:schemeClr val="accent1"/>
                </a:solidFill>
              </a:rPr>
              <a:t>John Donne School</a:t>
            </a:r>
            <a:endParaRPr lang="en-GB" sz="2800" dirty="0">
              <a:solidFill>
                <a:schemeClr val="accent1"/>
              </a:solidFill>
            </a:endParaRPr>
          </a:p>
        </p:txBody>
      </p:sp>
    </p:spTree>
    <p:extLst>
      <p:ext uri="{BB962C8B-B14F-4D97-AF65-F5344CB8AC3E}">
        <p14:creationId xmlns:p14="http://schemas.microsoft.com/office/powerpoint/2010/main" val="3331335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We hold Free Zumba sessions for parents on a Monday morning…….</a:t>
            </a:r>
            <a:r>
              <a:rPr lang="en-GB" dirty="0"/>
              <a:t/>
            </a:r>
            <a:br>
              <a:rPr lang="en-GB" dirty="0"/>
            </a:br>
            <a:endParaRPr lang="en-GB" dirty="0"/>
          </a:p>
        </p:txBody>
      </p:sp>
      <p:pic>
        <p:nvPicPr>
          <p:cNvPr id="4" name="Content Placeholder 3" descr="http://secure.cowboychuck.com/shopify/products/zumba-cartoon-picture/version-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9298" y="1690689"/>
            <a:ext cx="5022167" cy="4667908"/>
          </a:xfrm>
          <a:prstGeom prst="rect">
            <a:avLst/>
          </a:prstGeom>
          <a:noFill/>
          <a:ln>
            <a:noFill/>
          </a:ln>
        </p:spPr>
      </p:pic>
    </p:spTree>
    <p:extLst>
      <p:ext uri="{BB962C8B-B14F-4D97-AF65-F5344CB8AC3E}">
        <p14:creationId xmlns:p14="http://schemas.microsoft.com/office/powerpoint/2010/main" val="477049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We are planning a team- building Inset with another local school in June (London Treasure Hunt)</a:t>
            </a:r>
            <a:r>
              <a:rPr lang="en-GB" dirty="0"/>
              <a:t/>
            </a:r>
            <a:br>
              <a:rPr lang="en-GB" dirty="0"/>
            </a:br>
            <a:endParaRPr lang="en-GB" dirty="0"/>
          </a:p>
        </p:txBody>
      </p:sp>
      <p:pic>
        <p:nvPicPr>
          <p:cNvPr id="4" name="Content Placeholder 3" descr="http://www.prizemagic.co.uk/assets/images/autogen/a_Pirates_5x_-_Web.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0320" y="2017016"/>
            <a:ext cx="5767754" cy="4116498"/>
          </a:xfrm>
          <a:prstGeom prst="rect">
            <a:avLst/>
          </a:prstGeom>
          <a:noFill/>
          <a:ln>
            <a:noFill/>
          </a:ln>
        </p:spPr>
      </p:pic>
    </p:spTree>
    <p:extLst>
      <p:ext uri="{BB962C8B-B14F-4D97-AF65-F5344CB8AC3E}">
        <p14:creationId xmlns:p14="http://schemas.microsoft.com/office/powerpoint/2010/main" val="1679318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Taken part in a variety of sporting events both competitive and non-competitive. Here are our cricket team having won a tournament at the Oval Cricket Ground.</a:t>
            </a:r>
            <a:r>
              <a:rPr lang="en-GB" dirty="0"/>
              <a:t/>
            </a:r>
            <a:br>
              <a:rPr lang="en-GB" dirty="0"/>
            </a:b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6080" y="2405575"/>
            <a:ext cx="6035040" cy="4121834"/>
          </a:xfrm>
          <a:prstGeom prst="rect">
            <a:avLst/>
          </a:prstGeom>
        </p:spPr>
      </p:pic>
    </p:spTree>
    <p:extLst>
      <p:ext uri="{BB962C8B-B14F-4D97-AF65-F5344CB8AC3E}">
        <p14:creationId xmlns:p14="http://schemas.microsoft.com/office/powerpoint/2010/main" val="2514756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Lots of concerts and recordings for the choir and whole school…..</a:t>
            </a:r>
            <a:endParaRPr lang="en-GB" sz="2800" dirty="0"/>
          </a:p>
        </p:txBody>
      </p:sp>
      <p:pic>
        <p:nvPicPr>
          <p:cNvPr id="4" name="Content Placeholder 3" descr="http://shamelesssinging.com/wp-content/uploads/2016/01/Children_singing.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2832894" y="2672556"/>
            <a:ext cx="4286250" cy="2857500"/>
          </a:xfrm>
          <a:prstGeom prst="rect">
            <a:avLst/>
          </a:prstGeom>
          <a:noFill/>
          <a:ln>
            <a:noFill/>
          </a:ln>
        </p:spPr>
      </p:pic>
    </p:spTree>
    <p:extLst>
      <p:ext uri="{BB962C8B-B14F-4D97-AF65-F5344CB8AC3E}">
        <p14:creationId xmlns:p14="http://schemas.microsoft.com/office/powerpoint/2010/main" val="3423285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a:t>Weekly learning and fun sessions for parents and children after </a:t>
            </a:r>
            <a:r>
              <a:rPr lang="en-GB" dirty="0" smtClean="0"/>
              <a:t>school</a:t>
            </a:r>
          </a:p>
          <a:p>
            <a:endParaRPr lang="en-GB" dirty="0"/>
          </a:p>
          <a:p>
            <a:r>
              <a:rPr lang="en-GB" dirty="0"/>
              <a:t>Intensive support for several families in serious financial </a:t>
            </a:r>
            <a:r>
              <a:rPr lang="en-GB" dirty="0" smtClean="0"/>
              <a:t>difficulties</a:t>
            </a:r>
          </a:p>
          <a:p>
            <a:endParaRPr lang="en-GB" dirty="0"/>
          </a:p>
          <a:p>
            <a:r>
              <a:rPr lang="en-GB" dirty="0"/>
              <a:t>Food bank support for families in need of </a:t>
            </a:r>
            <a:r>
              <a:rPr lang="en-GB" dirty="0" smtClean="0"/>
              <a:t>food</a:t>
            </a:r>
          </a:p>
          <a:p>
            <a:endParaRPr lang="en-GB" dirty="0"/>
          </a:p>
          <a:p>
            <a:r>
              <a:rPr lang="en-GB" dirty="0"/>
              <a:t>Free Holiday Club provision for pupils who are having difficulties at home</a:t>
            </a:r>
          </a:p>
          <a:p>
            <a:endParaRPr lang="en-GB" dirty="0"/>
          </a:p>
        </p:txBody>
      </p:sp>
    </p:spTree>
    <p:extLst>
      <p:ext uri="{BB962C8B-B14F-4D97-AF65-F5344CB8AC3E}">
        <p14:creationId xmlns:p14="http://schemas.microsoft.com/office/powerpoint/2010/main" val="1257183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And finally…….fresh coffee available for all staff across the school</a:t>
            </a:r>
            <a:r>
              <a:rPr lang="en-GB" dirty="0" smtClean="0"/>
              <a:t/>
            </a:r>
            <a:br>
              <a:rPr lang="en-GB" dirty="0" smtClean="0"/>
            </a:br>
            <a:endParaRPr lang="en-GB" dirty="0"/>
          </a:p>
        </p:txBody>
      </p:sp>
      <p:pic>
        <p:nvPicPr>
          <p:cNvPr id="4" name="Content Placeholder 3" descr="C:\Users\Evelyn\AppData\Local\Microsoft\Windows\INetCache\Content.Outlook\VD97JPMJ\IMG_041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3516922" y="886263"/>
            <a:ext cx="4754880" cy="6077245"/>
          </a:xfrm>
          <a:prstGeom prst="rect">
            <a:avLst/>
          </a:prstGeom>
          <a:noFill/>
          <a:ln>
            <a:noFill/>
          </a:ln>
        </p:spPr>
      </p:pic>
    </p:spTree>
    <p:extLst>
      <p:ext uri="{BB962C8B-B14F-4D97-AF65-F5344CB8AC3E}">
        <p14:creationId xmlns:p14="http://schemas.microsoft.com/office/powerpoint/2010/main" val="3411040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a:t>
            </a:r>
            <a:endParaRPr lang="en-GB" dirty="0"/>
          </a:p>
        </p:txBody>
      </p:sp>
      <p:sp>
        <p:nvSpPr>
          <p:cNvPr id="3" name="Content Placeholder 2"/>
          <p:cNvSpPr>
            <a:spLocks noGrp="1"/>
          </p:cNvSpPr>
          <p:nvPr>
            <p:ph idx="1"/>
          </p:nvPr>
        </p:nvSpPr>
        <p:spPr/>
        <p:txBody>
          <a:bodyPr>
            <a:normAutofit/>
          </a:bodyPr>
          <a:lstStyle/>
          <a:p>
            <a:r>
              <a:rPr lang="en-GB" sz="2800" dirty="0" smtClean="0"/>
              <a:t>Very low staff turn-over</a:t>
            </a:r>
          </a:p>
          <a:p>
            <a:r>
              <a:rPr lang="en-GB" sz="2800" dirty="0" smtClean="0"/>
              <a:t>Strong parental support when it`s needed</a:t>
            </a:r>
          </a:p>
          <a:p>
            <a:r>
              <a:rPr lang="en-GB" sz="2800" dirty="0" smtClean="0"/>
              <a:t>Strong sense of belonging for the pupils, parents and staff</a:t>
            </a:r>
          </a:p>
          <a:p>
            <a:r>
              <a:rPr lang="en-GB" sz="2800" dirty="0" smtClean="0"/>
              <a:t>Happy atmosphere that is frequently noticed by visitors</a:t>
            </a:r>
          </a:p>
          <a:p>
            <a:r>
              <a:rPr lang="en-GB" sz="2800" dirty="0" smtClean="0"/>
              <a:t>Good academic outcomes for pupils</a:t>
            </a:r>
            <a:endParaRPr lang="en-GB" sz="2800" dirty="0"/>
          </a:p>
        </p:txBody>
      </p:sp>
    </p:spTree>
    <p:extLst>
      <p:ext uri="{BB962C8B-B14F-4D97-AF65-F5344CB8AC3E}">
        <p14:creationId xmlns:p14="http://schemas.microsoft.com/office/powerpoint/2010/main" val="280452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Years 5 and 6 now attend the gym</a:t>
            </a: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9646" y="2160588"/>
            <a:ext cx="5172746" cy="3881437"/>
          </a:xfrm>
          <a:prstGeom prst="rect">
            <a:avLst/>
          </a:prstGeom>
        </p:spPr>
      </p:pic>
    </p:spTree>
    <p:extLst>
      <p:ext uri="{BB962C8B-B14F-4D97-AF65-F5344CB8AC3E}">
        <p14:creationId xmlns:p14="http://schemas.microsoft.com/office/powerpoint/2010/main" val="1441154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Pulse Gym to support our sports day</a:t>
            </a:r>
            <a:endParaRPr lang="en-GB" dirty="0"/>
          </a:p>
        </p:txBody>
      </p:sp>
      <p:pic>
        <p:nvPicPr>
          <p:cNvPr id="4" name="Content Placeholder 3" descr="http://www.ourlady.bexley.sch.uk/site/images/IMG_2778.JPG">
            <a:hlinkClick r:id="rId2" tgtFrame="&quot;_blank&quo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756819" y="2475706"/>
            <a:ext cx="2438400" cy="3251200"/>
          </a:xfrm>
          <a:prstGeom prst="rect">
            <a:avLst/>
          </a:prstGeom>
          <a:noFill/>
          <a:ln>
            <a:noFill/>
          </a:ln>
        </p:spPr>
      </p:pic>
    </p:spTree>
    <p:extLst>
      <p:ext uri="{BB962C8B-B14F-4D97-AF65-F5344CB8AC3E}">
        <p14:creationId xmlns:p14="http://schemas.microsoft.com/office/powerpoint/2010/main" val="3095127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Ordered 10 </a:t>
            </a:r>
            <a:r>
              <a:rPr lang="en-GB" dirty="0"/>
              <a:t>bikes for the school to use with children of the school to help them with learning to </a:t>
            </a:r>
            <a:r>
              <a:rPr lang="en-GB" dirty="0" smtClean="0"/>
              <a:t>ride and use </a:t>
            </a:r>
            <a:r>
              <a:rPr lang="en-GB" dirty="0"/>
              <a:t>a bike safely. </a:t>
            </a:r>
          </a:p>
        </p:txBody>
      </p:sp>
      <p:pic>
        <p:nvPicPr>
          <p:cNvPr id="4" name="Content Placeholder 3" descr="http://cms.ukintpress.com/UserFiles/cycle-training-awareness.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547269" y="3129756"/>
            <a:ext cx="2857500" cy="1943100"/>
          </a:xfrm>
          <a:prstGeom prst="rect">
            <a:avLst/>
          </a:prstGeom>
          <a:noFill/>
          <a:ln>
            <a:noFill/>
          </a:ln>
        </p:spPr>
      </p:pic>
    </p:spTree>
    <p:extLst>
      <p:ext uri="{BB962C8B-B14F-4D97-AF65-F5344CB8AC3E}">
        <p14:creationId xmlns:p14="http://schemas.microsoft.com/office/powerpoint/2010/main" val="2037527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We have encouraged staff to take part in a mixed football team and have played a few games against local schools.</a:t>
            </a:r>
            <a:r>
              <a:rPr lang="en-GB" dirty="0"/>
              <a:t/>
            </a:r>
            <a:br>
              <a:rPr lang="en-GB" dirty="0"/>
            </a:br>
            <a:endParaRPr lang="en-GB" dirty="0"/>
          </a:p>
        </p:txBody>
      </p:sp>
      <p:pic>
        <p:nvPicPr>
          <p:cNvPr id="4" name="Content Placeholder 3" descr="http://www.downmemorylane.me.uk/Photos%20A/Antrim/Page%201/Antrim%20Secondary%20Football%20Team%20(1668)%20(Old)%20Antrim%20A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8492" y="2176023"/>
            <a:ext cx="7554351" cy="4681977"/>
          </a:xfrm>
          <a:prstGeom prst="rect">
            <a:avLst/>
          </a:prstGeom>
          <a:noFill/>
          <a:ln>
            <a:noFill/>
          </a:ln>
        </p:spPr>
      </p:pic>
    </p:spTree>
    <p:extLst>
      <p:ext uri="{BB962C8B-B14F-4D97-AF65-F5344CB8AC3E}">
        <p14:creationId xmlns:p14="http://schemas.microsoft.com/office/powerpoint/2010/main" val="3111807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02826"/>
          </a:xfrm>
        </p:spPr>
        <p:txBody>
          <a:bodyPr>
            <a:noAutofit/>
          </a:bodyPr>
          <a:lstStyle/>
          <a:p>
            <a:r>
              <a:rPr lang="en-GB" sz="2400" dirty="0"/>
              <a:t>On Thursday 16</a:t>
            </a:r>
            <a:r>
              <a:rPr lang="en-GB" sz="2400" baseline="30000" dirty="0"/>
              <a:t>th</a:t>
            </a:r>
            <a:r>
              <a:rPr lang="en-GB" sz="2400" dirty="0"/>
              <a:t> June 2pm, </a:t>
            </a:r>
            <a:r>
              <a:rPr lang="en-GB" sz="2400" dirty="0" smtClean="0"/>
              <a:t>we hosted </a:t>
            </a:r>
            <a:r>
              <a:rPr lang="en-GB" sz="2400" dirty="0"/>
              <a:t>all school children in our sports hall to watch the European Championship game between England and Wales. This offers the opportunity for children and staff to get behind our nation whilst immersing ourselves in a European competition. </a:t>
            </a:r>
            <a:br>
              <a:rPr lang="en-GB" sz="2400" dirty="0"/>
            </a:br>
            <a:endParaRPr lang="en-GB" sz="2400" dirty="0"/>
          </a:p>
        </p:txBody>
      </p:sp>
      <p:pic>
        <p:nvPicPr>
          <p:cNvPr id="4" name="Content Placeholder 3" descr="http://lowres.jantoo.com/sport-football_fan-world_cup-football_supporter-come_on_england-england-30432730_low.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6917" y="1825625"/>
            <a:ext cx="3286658" cy="4351338"/>
          </a:xfrm>
          <a:prstGeom prst="rect">
            <a:avLst/>
          </a:prstGeom>
          <a:noFill/>
          <a:ln>
            <a:noFill/>
          </a:ln>
        </p:spPr>
      </p:pic>
    </p:spTree>
    <p:extLst>
      <p:ext uri="{BB962C8B-B14F-4D97-AF65-F5344CB8AC3E}">
        <p14:creationId xmlns:p14="http://schemas.microsoft.com/office/powerpoint/2010/main" val="1203899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We have continued to offer a wide range of healthy meals for both children and staff and change this three-week menu every term.</a:t>
            </a:r>
            <a:r>
              <a:rPr lang="en-GB" dirty="0"/>
              <a:t/>
            </a:r>
            <a:br>
              <a:rPr lang="en-GB" dirty="0"/>
            </a:br>
            <a:endParaRPr lang="en-GB" dirty="0"/>
          </a:p>
        </p:txBody>
      </p:sp>
      <p:pic>
        <p:nvPicPr>
          <p:cNvPr id="4" name="Content Placeholder 3" descr="Image result for salad cartoon">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2855" y="1899138"/>
            <a:ext cx="4276579" cy="3967089"/>
          </a:xfrm>
          <a:prstGeom prst="rect">
            <a:avLst/>
          </a:prstGeom>
          <a:noFill/>
          <a:ln>
            <a:noFill/>
          </a:ln>
        </p:spPr>
      </p:pic>
    </p:spTree>
    <p:extLst>
      <p:ext uri="{BB962C8B-B14F-4D97-AF65-F5344CB8AC3E}">
        <p14:creationId xmlns:p14="http://schemas.microsoft.com/office/powerpoint/2010/main" val="41965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During school council meetings, pupils have been discussing development of the playground and the different opportunities for children. </a:t>
            </a:r>
          </a:p>
        </p:txBody>
      </p:sp>
      <p:pic>
        <p:nvPicPr>
          <p:cNvPr id="4" name="Content Placeholder 3" descr="https://s3.amazonaws.com/lowres.cartoonstock.com/children-baby-toddler-business_meeting-negotiation-boss-mban3088_low.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310166" y="2160588"/>
            <a:ext cx="3331705" cy="3881437"/>
          </a:xfrm>
          <a:prstGeom prst="rect">
            <a:avLst/>
          </a:prstGeom>
          <a:noFill/>
          <a:ln>
            <a:noFill/>
          </a:ln>
        </p:spPr>
      </p:pic>
    </p:spTree>
    <p:extLst>
      <p:ext uri="{BB962C8B-B14F-4D97-AF65-F5344CB8AC3E}">
        <p14:creationId xmlns:p14="http://schemas.microsoft.com/office/powerpoint/2010/main" val="1638447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We have ordered and been using 36 yoga mats for lessons with Year 2 and Year 5 children. The children have been loving this as have the teachers.</a:t>
            </a:r>
            <a:r>
              <a:rPr lang="en-GB" dirty="0"/>
              <a:t/>
            </a:r>
            <a:br>
              <a:rPr lang="en-GB" dirty="0"/>
            </a:b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7607" y="2067950"/>
            <a:ext cx="5627076" cy="4417255"/>
          </a:xfrm>
          <a:prstGeom prst="rect">
            <a:avLst/>
          </a:prstGeom>
        </p:spPr>
      </p:pic>
    </p:spTree>
    <p:extLst>
      <p:ext uri="{BB962C8B-B14F-4D97-AF65-F5344CB8AC3E}">
        <p14:creationId xmlns:p14="http://schemas.microsoft.com/office/powerpoint/2010/main" val="3417289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TotalTime>
  <Words>323</Words>
  <Application>Microsoft Office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Pupil health and wellbeing project – update! </vt:lpstr>
      <vt:lpstr>Years 5 and 6 now attend the gym</vt:lpstr>
      <vt:lpstr>Pulse Gym to support our sports day</vt:lpstr>
      <vt:lpstr>Ordered 10 bikes for the school to use with children of the school to help them with learning to ride and use a bike safely. </vt:lpstr>
      <vt:lpstr>We have encouraged staff to take part in a mixed football team and have played a few games against local schools. </vt:lpstr>
      <vt:lpstr>On Thursday 16th June 2pm, we hosted all school children in our sports hall to watch the European Championship game between England and Wales. This offers the opportunity for children and staff to get behind our nation whilst immersing ourselves in a European competition.  </vt:lpstr>
      <vt:lpstr>We have continued to offer a wide range of healthy meals for both children and staff and change this three-week menu every term. </vt:lpstr>
      <vt:lpstr>During school council meetings, pupils have been discussing development of the playground and the different opportunities for children. </vt:lpstr>
      <vt:lpstr>We have ordered and been using 36 yoga mats for lessons with Year 2 and Year 5 children. The children have been loving this as have the teachers. </vt:lpstr>
      <vt:lpstr>We hold Free Zumba sessions for parents on a Monday morning……. </vt:lpstr>
      <vt:lpstr>We are planning a team- building Inset with another local school in June (London Treasure Hunt) </vt:lpstr>
      <vt:lpstr>Taken part in a variety of sporting events both competitive and non-competitive. Here are our cricket team having won a tournament at the Oval Cricket Ground. </vt:lpstr>
      <vt:lpstr>Lots of concerts and recordings for the choir and whole school…..</vt:lpstr>
      <vt:lpstr>PowerPoint Presentation</vt:lpstr>
      <vt:lpstr>And finally…….fresh coffee available for all staff across the school </vt:lpstr>
      <vt:lpstr>Impact: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health and wellbeing project – update!</dc:title>
  <dc:creator>Evelyn</dc:creator>
  <cp:lastModifiedBy>Evelyn</cp:lastModifiedBy>
  <cp:revision>3</cp:revision>
  <dcterms:created xsi:type="dcterms:W3CDTF">2016-06-26T09:47:10Z</dcterms:created>
  <dcterms:modified xsi:type="dcterms:W3CDTF">2016-06-26T10:00:35Z</dcterms:modified>
</cp:coreProperties>
</file>