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5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57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2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3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1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2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8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61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8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6C06-483E-4854-9311-E59D4B80B5CD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BE66-AFF6-4775-9124-72F397D70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81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0501"/>
            <a:ext cx="9144000" cy="2019869"/>
          </a:xfrm>
        </p:spPr>
        <p:txBody>
          <a:bodyPr>
            <a:normAutofit/>
          </a:bodyPr>
          <a:lstStyle/>
          <a:p>
            <a:r>
              <a:rPr lang="en-GB" sz="3100" dirty="0"/>
              <a:t>Erasmus + Key Action 2 – Co-operation for Innovation and the Exchange of Good Practices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6346"/>
            <a:ext cx="9144000" cy="3101454"/>
          </a:xfrm>
        </p:spPr>
        <p:txBody>
          <a:bodyPr/>
          <a:lstStyle/>
          <a:p>
            <a:r>
              <a:rPr lang="en-GB" sz="3600" b="1" dirty="0"/>
              <a:t>Pupil Health &amp; Well-Being</a:t>
            </a:r>
            <a:br>
              <a:rPr lang="en-GB" sz="3600" b="1" dirty="0"/>
            </a:br>
            <a:r>
              <a:rPr lang="en-GB" sz="3600" b="1" dirty="0"/>
              <a:t> </a:t>
            </a:r>
            <a:endParaRPr lang="en-GB" sz="3600" b="1" dirty="0" smtClean="0"/>
          </a:p>
          <a:p>
            <a:r>
              <a:rPr lang="en-GB" sz="3600" b="1" dirty="0" smtClean="0"/>
              <a:t>External evaluation</a:t>
            </a:r>
            <a:endParaRPr lang="en-GB" sz="3600" dirty="0"/>
          </a:p>
          <a:p>
            <a:endParaRPr lang="en-GB" dirty="0"/>
          </a:p>
        </p:txBody>
      </p:sp>
      <p:pic>
        <p:nvPicPr>
          <p:cNvPr id="1028" name="Picture 4" descr="erasmus-logo-high-resol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12" y="5738149"/>
            <a:ext cx="2991255" cy="85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5391" y="6019800"/>
            <a:ext cx="4476465" cy="701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Global Learning Association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Ray Kirtley (plus Ann Brown for this meeting)</a:t>
            </a:r>
          </a:p>
          <a:p>
            <a:r>
              <a:rPr lang="en-GB" dirty="0" smtClean="0"/>
              <a:t>Faculty of Education – University of Hull</a:t>
            </a:r>
            <a:br>
              <a:rPr lang="en-GB" dirty="0" smtClean="0"/>
            </a:br>
            <a:r>
              <a:rPr lang="en-GB" dirty="0" smtClean="0"/>
              <a:t>Erasmus + support</a:t>
            </a:r>
            <a:br>
              <a:rPr lang="en-GB" dirty="0" smtClean="0"/>
            </a:br>
            <a:r>
              <a:rPr lang="en-GB" dirty="0" smtClean="0"/>
              <a:t>Evaluative partner in E+ Key Action 3</a:t>
            </a:r>
          </a:p>
          <a:p>
            <a:r>
              <a:rPr lang="en-GB" dirty="0" smtClean="0"/>
              <a:t>External evaluator for 2 x Key Action 2 projects</a:t>
            </a:r>
          </a:p>
          <a:p>
            <a:r>
              <a:rPr lang="en-GB" dirty="0" smtClean="0"/>
              <a:t>Key Actions 1 &amp; 2 assessor</a:t>
            </a:r>
          </a:p>
          <a:p>
            <a:r>
              <a:rPr lang="en-GB" dirty="0" smtClean="0"/>
              <a:t>Global Learning Association (Chair)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erasmus-logo-high-resol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55" y="5747082"/>
            <a:ext cx="2991255" cy="85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5391" y="6019800"/>
            <a:ext cx="4476465" cy="701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Global Learning Association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Evaluation plan</a:t>
            </a:r>
          </a:p>
          <a:p>
            <a:r>
              <a:rPr lang="en-GB" dirty="0" smtClean="0"/>
              <a:t>Internal evaluation –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/>
              <a:t>Vassilis</a:t>
            </a:r>
            <a:r>
              <a:rPr lang="en-US" dirty="0"/>
              <a:t> </a:t>
            </a:r>
            <a:r>
              <a:rPr lang="en-US" dirty="0" err="1" smtClean="0"/>
              <a:t>Barkoukis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Quality guidelines</a:t>
            </a:r>
            <a:br>
              <a:rPr lang="en-US" dirty="0" smtClean="0"/>
            </a:br>
            <a:r>
              <a:rPr lang="en-US" dirty="0" smtClean="0"/>
              <a:t>Quality assurance</a:t>
            </a:r>
            <a:br>
              <a:rPr lang="en-US" dirty="0" smtClean="0"/>
            </a:br>
            <a:r>
              <a:rPr lang="en-US" dirty="0" smtClean="0"/>
              <a:t>Risk identification and mitigation</a:t>
            </a:r>
            <a:br>
              <a:rPr lang="en-US" dirty="0" smtClean="0"/>
            </a:br>
            <a:r>
              <a:rPr lang="en-US" dirty="0" smtClean="0"/>
              <a:t>Self assessment – meetings and work packages</a:t>
            </a:r>
          </a:p>
          <a:p>
            <a:endParaRPr lang="en-US" dirty="0"/>
          </a:p>
          <a:p>
            <a:r>
              <a:rPr lang="en-US" dirty="0" smtClean="0"/>
              <a:t>External</a:t>
            </a:r>
            <a:br>
              <a:rPr lang="en-US" dirty="0" smtClean="0"/>
            </a:br>
            <a:r>
              <a:rPr lang="en-US" dirty="0" smtClean="0"/>
              <a:t>Impartial overview of project progress – interim and final report</a:t>
            </a:r>
            <a:endParaRPr lang="en-GB" dirty="0"/>
          </a:p>
        </p:txBody>
      </p:sp>
      <p:pic>
        <p:nvPicPr>
          <p:cNvPr id="4" name="Picture 4" descr="erasmus-logo-high-resol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35" y="5882019"/>
            <a:ext cx="2991255" cy="85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5391" y="6019800"/>
            <a:ext cx="4476465" cy="701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Global Learning Association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going well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identity and working atmosphere</a:t>
            </a:r>
            <a:br>
              <a:rPr lang="en-GB" dirty="0" smtClean="0"/>
            </a:br>
            <a:r>
              <a:rPr lang="en-GB" dirty="0" smtClean="0"/>
              <a:t>Working together on previous projects has helped to build relationships</a:t>
            </a:r>
            <a:br>
              <a:rPr lang="en-GB" dirty="0" smtClean="0"/>
            </a:br>
            <a:r>
              <a:rPr lang="en-GB" dirty="0" smtClean="0"/>
              <a:t>School-University contacts being strengthened </a:t>
            </a:r>
            <a:br>
              <a:rPr lang="en-GB" dirty="0" smtClean="0"/>
            </a:br>
            <a:r>
              <a:rPr lang="en-GB" dirty="0" smtClean="0"/>
              <a:t>Staff members not directly involved also engaged</a:t>
            </a:r>
            <a:br>
              <a:rPr lang="en-GB" dirty="0" smtClean="0"/>
            </a:br>
            <a:r>
              <a:rPr lang="en-GB" dirty="0" smtClean="0"/>
              <a:t>Partners report </a:t>
            </a:r>
            <a:r>
              <a:rPr lang="en-GB" dirty="0"/>
              <a:t>p</a:t>
            </a:r>
            <a:r>
              <a:rPr lang="en-GB" dirty="0" smtClean="0"/>
              <a:t>ositive impact on students</a:t>
            </a:r>
            <a:br>
              <a:rPr lang="en-GB" dirty="0" smtClean="0"/>
            </a:br>
            <a:r>
              <a:rPr lang="en-GB" dirty="0" smtClean="0"/>
              <a:t>Partnership with the gym going well</a:t>
            </a:r>
          </a:p>
          <a:p>
            <a:r>
              <a:rPr lang="en-GB" dirty="0" smtClean="0"/>
              <a:t>Co-ordination – effective and friendly</a:t>
            </a:r>
          </a:p>
          <a:p>
            <a:r>
              <a:rPr lang="en-GB" dirty="0" smtClean="0"/>
              <a:t>Website and early dissemination </a:t>
            </a:r>
            <a:endParaRPr lang="en-GB" dirty="0"/>
          </a:p>
        </p:txBody>
      </p:sp>
      <p:pic>
        <p:nvPicPr>
          <p:cNvPr id="4" name="Picture 4" descr="erasmus-logo-high-resol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48" y="5747082"/>
            <a:ext cx="2991255" cy="85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5391" y="6019800"/>
            <a:ext cx="4476465" cy="701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Global Learning Association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197"/>
            <a:ext cx="10515600" cy="4204885"/>
          </a:xfrm>
        </p:spPr>
        <p:txBody>
          <a:bodyPr>
            <a:normAutofit/>
          </a:bodyPr>
          <a:lstStyle/>
          <a:p>
            <a:r>
              <a:rPr lang="en-GB" dirty="0" smtClean="0"/>
              <a:t>Communication between meetings</a:t>
            </a:r>
            <a:br>
              <a:rPr lang="en-GB" dirty="0" smtClean="0"/>
            </a:br>
            <a:r>
              <a:rPr lang="en-GB" dirty="0" smtClean="0"/>
              <a:t>Effective? Should other methods be considered?</a:t>
            </a:r>
          </a:p>
          <a:p>
            <a:r>
              <a:rPr lang="en-GB" dirty="0" smtClean="0"/>
              <a:t>Project documents – location and editing</a:t>
            </a:r>
          </a:p>
          <a:p>
            <a:r>
              <a:rPr lang="en-GB" dirty="0"/>
              <a:t>Clarity </a:t>
            </a:r>
            <a:r>
              <a:rPr lang="en-GB" dirty="0" smtClean="0"/>
              <a:t>and </a:t>
            </a:r>
            <a:r>
              <a:rPr lang="en-GB" dirty="0"/>
              <a:t>c</a:t>
            </a:r>
            <a:r>
              <a:rPr lang="en-GB" dirty="0" smtClean="0"/>
              <a:t>onsistency in module </a:t>
            </a:r>
            <a:r>
              <a:rPr lang="en-GB" dirty="0" smtClean="0"/>
              <a:t>specification, </a:t>
            </a:r>
            <a:r>
              <a:rPr lang="en-GB" dirty="0" smtClean="0"/>
              <a:t>design and presentation</a:t>
            </a:r>
          </a:p>
          <a:p>
            <a:r>
              <a:rPr lang="en-GB" dirty="0"/>
              <a:t>F</a:t>
            </a:r>
            <a:r>
              <a:rPr lang="en-GB" dirty="0" smtClean="0"/>
              <a:t>eedback </a:t>
            </a:r>
            <a:r>
              <a:rPr lang="en-GB" dirty="0" smtClean="0"/>
              <a:t>on draft </a:t>
            </a:r>
            <a:r>
              <a:rPr lang="en-GB" dirty="0" smtClean="0"/>
              <a:t>modules when requested and a common </a:t>
            </a:r>
            <a:r>
              <a:rPr lang="en-GB" dirty="0" smtClean="0"/>
              <a:t>understanding of </a:t>
            </a:r>
            <a:r>
              <a:rPr lang="en-GB" dirty="0" smtClean="0"/>
              <a:t>the timeline for each one?</a:t>
            </a:r>
            <a:endParaRPr lang="en-GB" dirty="0" smtClean="0"/>
          </a:p>
          <a:p>
            <a:r>
              <a:rPr lang="en-GB" dirty="0" smtClean="0"/>
              <a:t>Translation time and deadlines</a:t>
            </a:r>
            <a:br>
              <a:rPr lang="en-GB" dirty="0" smtClean="0"/>
            </a:br>
            <a:r>
              <a:rPr lang="en-GB" dirty="0" smtClean="0"/>
              <a:t>Are deadlines always clear and always respected?</a:t>
            </a:r>
          </a:p>
        </p:txBody>
      </p:sp>
      <p:pic>
        <p:nvPicPr>
          <p:cNvPr id="4" name="Picture 4" descr="erasmus-logo-high-resol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82" y="5747082"/>
            <a:ext cx="2991255" cy="85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5391" y="6019800"/>
            <a:ext cx="4476465" cy="701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Global Learning Association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GB" dirty="0" smtClean="0"/>
              <a:t>Academic outputs – specification and timing</a:t>
            </a:r>
            <a:br>
              <a:rPr lang="en-GB" dirty="0" smtClean="0"/>
            </a:br>
            <a:r>
              <a:rPr lang="en-GB" dirty="0" smtClean="0"/>
              <a:t>Are the research questions defined?</a:t>
            </a:r>
          </a:p>
          <a:p>
            <a:r>
              <a:rPr lang="en-GB" dirty="0" smtClean="0"/>
              <a:t>Planning for the Nov 2016 Multiplier</a:t>
            </a:r>
          </a:p>
          <a:p>
            <a:r>
              <a:rPr lang="en-GB" dirty="0" smtClean="0"/>
              <a:t>Assessing impact and attributing impact to the work of the project</a:t>
            </a:r>
          </a:p>
          <a:p>
            <a:r>
              <a:rPr lang="en-GB" dirty="0"/>
              <a:t>B</a:t>
            </a:r>
            <a:r>
              <a:rPr lang="en-GB" dirty="0" smtClean="0"/>
              <a:t>enchmarking?</a:t>
            </a:r>
          </a:p>
          <a:p>
            <a:r>
              <a:rPr lang="en-GB" dirty="0" smtClean="0"/>
              <a:t>Potential for transferring to other sectors and stakeholders</a:t>
            </a:r>
            <a:endParaRPr lang="en-GB" dirty="0"/>
          </a:p>
        </p:txBody>
      </p:sp>
      <p:pic>
        <p:nvPicPr>
          <p:cNvPr id="4" name="Picture 4" descr="erasmus-logo-high-resol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1" y="5747082"/>
            <a:ext cx="2991255" cy="85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5391" y="6019800"/>
            <a:ext cx="4476465" cy="701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Global Learning Association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Challenging but achievable!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erasmus-logo-high-resolu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1" y="5747082"/>
            <a:ext cx="2991255" cy="85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5391" y="6019800"/>
            <a:ext cx="4476465" cy="701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Global Learning Association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Erasmus + Key Action 2 – Co-operation for Innovation and the Exchange of Good Practices </vt:lpstr>
      <vt:lpstr>Evaluator</vt:lpstr>
      <vt:lpstr>Methodology</vt:lpstr>
      <vt:lpstr>What’s going well</vt:lpstr>
      <vt:lpstr>Potential issues</vt:lpstr>
      <vt:lpstr>The future</vt:lpstr>
      <vt:lpstr>Challenging but achievable!</vt:lpstr>
    </vt:vector>
  </TitlesOfParts>
  <Company>University of Hull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Key Action 2 – Co-operation for Innovation and the Exchange of Good Practices </dc:title>
  <dc:creator>Ray Kirtley</dc:creator>
  <cp:lastModifiedBy>Ray Kirtley</cp:lastModifiedBy>
  <cp:revision>13</cp:revision>
  <dcterms:created xsi:type="dcterms:W3CDTF">2016-06-29T21:39:45Z</dcterms:created>
  <dcterms:modified xsi:type="dcterms:W3CDTF">2016-06-30T11:34:45Z</dcterms:modified>
</cp:coreProperties>
</file>