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9" r:id="rId2"/>
    <p:sldId id="302" r:id="rId3"/>
    <p:sldId id="314" r:id="rId4"/>
    <p:sldId id="299" r:id="rId5"/>
    <p:sldId id="311" r:id="rId6"/>
    <p:sldId id="303" r:id="rId7"/>
    <p:sldId id="312" r:id="rId8"/>
    <p:sldId id="306" r:id="rId9"/>
    <p:sldId id="31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9CC93D-E52E-4D84-901B-11D7331DD495}">
          <p14:sldIdLst>
            <p14:sldId id="259"/>
          </p14:sldIdLst>
        </p14:section>
        <p14:section name="Overview and Objectives" id="{ABA716BF-3A5C-4ADB-94C9-CFEF84EBA240}">
          <p14:sldIdLst>
            <p14:sldId id="302"/>
            <p14:sldId id="314"/>
            <p14:sldId id="299"/>
            <p14:sldId id="311"/>
            <p14:sldId id="303"/>
            <p14:sldId id="312"/>
            <p14:sldId id="306"/>
            <p14:sldId id="31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4" autoAdjust="0"/>
    <p:restoredTop sz="98398" autoAdjust="0"/>
  </p:normalViewPr>
  <p:slideViewPr>
    <p:cSldViewPr>
      <p:cViewPr>
        <p:scale>
          <a:sx n="108" d="100"/>
          <a:sy n="108" d="100"/>
        </p:scale>
        <p:origin x="-744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03/11/16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811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03/11/16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42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template can be used as a starter file for presenting training materials in a group setting.</a:t>
            </a:r>
          </a:p>
          <a:p>
            <a:endParaRPr lang="en-US" dirty="0" smtClean="0"/>
          </a:p>
          <a:p>
            <a:pPr lvl="0"/>
            <a:r>
              <a:rPr lang="en-US" sz="1200" b="1" dirty="0" smtClean="0"/>
              <a:t>Sections</a:t>
            </a:r>
            <a:endParaRPr lang="en-US" sz="1200" b="0" dirty="0" smtClean="0"/>
          </a:p>
          <a:p>
            <a:pPr lvl="0"/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Sections can help to organize your slides or facilitate collaboration between multiple authors. On the </a:t>
            </a:r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 under </a:t>
            </a:r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Slides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Section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Section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endParaRPr lang="en-US" sz="1200" b="1" dirty="0" smtClean="0"/>
          </a:p>
          <a:p>
            <a:pPr lvl="0"/>
            <a:r>
              <a:rPr lang="en-US" sz="1200" b="1" dirty="0" smtClean="0"/>
              <a:t>Notes</a:t>
            </a:r>
          </a:p>
          <a:p>
            <a:pPr lvl="0"/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the Notes pane for delivery notes or to provide additional details for the audience. You can see these notes in Presenter View during your presentation. </a:t>
            </a:r>
          </a:p>
          <a:p>
            <a:pPr lvl="0"/>
            <a:r>
              <a:rPr lang="en-US" sz="1200" dirty="0" smtClean="0"/>
              <a:t>Keep in mind the font size (important for accessibility, visibility, videotaping, and online production)</a:t>
            </a:r>
          </a:p>
          <a:p>
            <a:pPr lvl="0"/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Coordinated colors </a:t>
            </a:r>
          </a:p>
          <a:p>
            <a:pPr lvl="0">
              <a:buFontTx/>
              <a:buNone/>
            </a:pPr>
            <a:r>
              <a:rPr lang="en-US" sz="1200" dirty="0" smtClean="0"/>
              <a:t>Pay particular attention to the graphs, charts, and text boxes.</a:t>
            </a:r>
            <a:r>
              <a:rPr lang="en-US" sz="1200" baseline="0" dirty="0" smtClean="0"/>
              <a:t> </a:t>
            </a:r>
            <a:endParaRPr lang="en-US" sz="1200" dirty="0" smtClean="0"/>
          </a:p>
          <a:p>
            <a:pPr lvl="0"/>
            <a:r>
              <a:rPr lang="en-US" sz="1200" dirty="0" smtClean="0"/>
              <a:t>Consider that attendees will print in black and white or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 Run a test print to make sure your colors work when printed in pure black and white and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</a:t>
            </a:r>
          </a:p>
          <a:p>
            <a:pPr lvl="0">
              <a:buFontTx/>
              <a:buNone/>
            </a:pPr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Graphics, tables, and graphs</a:t>
            </a:r>
          </a:p>
          <a:p>
            <a:pPr lvl="0"/>
            <a:r>
              <a:rPr lang="en-US" sz="1200" dirty="0" smtClean="0"/>
              <a:t>Keep it simple: If possible, use consistent, non-distracting styles and colors.</a:t>
            </a:r>
          </a:p>
          <a:p>
            <a:pPr lvl="0"/>
            <a:r>
              <a:rPr lang="en-US" sz="1200" dirty="0" smtClean="0"/>
              <a:t>Label all graphs and tables.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03/11/16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03/11/16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03/11/16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03/11/16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03/11/16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03/11/16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03/11/16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03/11/16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03/11/16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03/11/16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03/11/16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jpe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alphaModFix amt="5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03/11/16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Relationship Id="rId6" Type="http://schemas.openxmlformats.org/officeDocument/2006/relationships/image" Target="../media/image7.png"/><Relationship Id="rId7" Type="http://schemas.openxmlformats.org/officeDocument/2006/relationships/package" Target="../embeddings/Microsoft_Word_Document1.docx"/><Relationship Id="rId8" Type="http://schemas.openxmlformats.org/officeDocument/2006/relationships/image" Target="../media/image6.emf"/><Relationship Id="rId9" Type="http://schemas.openxmlformats.org/officeDocument/2006/relationships/image" Target="../media/image8.png"/><Relationship Id="rId1" Type="http://schemas.openxmlformats.org/officeDocument/2006/relationships/vmlDrawing" Target="../drawings/vmlDrawing1.vml"/><Relationship Id="rId2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2.xml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8" Type="http://schemas.openxmlformats.org/officeDocument/2006/relationships/image" Target="../media/image13.jpeg"/><Relationship Id="rId1" Type="http://schemas.openxmlformats.org/officeDocument/2006/relationships/tags" Target="../tags/tag3.xml"/><Relationship Id="rId2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image" Target="../media/image16.jpeg"/><Relationship Id="rId8" Type="http://schemas.openxmlformats.org/officeDocument/2006/relationships/image" Target="../media/image17.jpeg"/><Relationship Id="rId1" Type="http://schemas.openxmlformats.org/officeDocument/2006/relationships/tags" Target="../tags/tag5.xml"/><Relationship Id="rId2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4.xml"/><Relationship Id="rId1" Type="http://schemas.openxmlformats.org/officeDocument/2006/relationships/tags" Target="../tags/tag7.xml"/><Relationship Id="rId2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2133600" y="4648200"/>
            <a:ext cx="6781800" cy="12954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CLUB PULSE</a:t>
            </a:r>
            <a:r>
              <a:rPr lang="en-US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GB" dirty="0"/>
              <a:t>Job Shadow Visit in Greece</a:t>
            </a:r>
            <a:endParaRPr lang="en-US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76200" y="5715000"/>
            <a:ext cx="2971800" cy="1066800"/>
          </a:xfrm>
          <a:prstGeom prst="rect">
            <a:avLst/>
          </a:prstGeom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632167"/>
              </p:ext>
            </p:extLst>
          </p:nvPr>
        </p:nvGraphicFramePr>
        <p:xfrm>
          <a:off x="-76200" y="6350000"/>
          <a:ext cx="9144000" cy="474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Document" r:id="rId7" imgW="9760740" imgH="511029" progId="Word.Document.12">
                  <p:embed/>
                </p:oleObj>
              </mc:Choice>
              <mc:Fallback>
                <p:oleObj name="Document" r:id="rId7" imgW="9760740" imgH="511029" progId="Word.Document.12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6350000"/>
                        <a:ext cx="9144000" cy="4741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2200" y="304800"/>
            <a:ext cx="6477000" cy="4191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86063" y="539703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custDataLst>
      <p:tags r:id="rId2"/>
    </p:custData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85800" y="-22086"/>
            <a:ext cx="77668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Club Pulse PHWB Fitness program</a:t>
            </a:r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:</a:t>
            </a:r>
            <a:endParaRPr lang="en-US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310979"/>
              </p:ext>
            </p:extLst>
          </p:nvPr>
        </p:nvGraphicFramePr>
        <p:xfrm>
          <a:off x="762000" y="1447801"/>
          <a:ext cx="8077199" cy="4876798"/>
        </p:xfrm>
        <a:graphic>
          <a:graphicData uri="http://schemas.openxmlformats.org/drawingml/2006/table">
            <a:tbl>
              <a:tblPr/>
              <a:tblGrid>
                <a:gridCol w="385668"/>
                <a:gridCol w="1215218"/>
                <a:gridCol w="1302539"/>
                <a:gridCol w="1499012"/>
                <a:gridCol w="1331646"/>
                <a:gridCol w="1222495"/>
                <a:gridCol w="1120621"/>
              </a:tblGrid>
              <a:tr h="250349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77" marR="7277" marT="727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Week Lesson Plan</a:t>
                      </a:r>
                    </a:p>
                  </a:txBody>
                  <a:tcPr marL="7277" marR="7277" marT="72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598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77" marR="7277" marT="7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77" marR="7277" marT="727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77" marR="7277" marT="727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77" marR="7277" marT="727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77" marR="7277" marT="727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77" marR="7277" marT="727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77" marR="7277" marT="727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0337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77" marR="7277" marT="7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Coach names:</a:t>
                      </a:r>
                    </a:p>
                  </a:txBody>
                  <a:tcPr marL="7277" marR="7277" marT="7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77" marR="7277" marT="7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77" marR="7277" marT="7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77" marR="7277" marT="7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77" marR="7277" marT="7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77" marR="7277" marT="7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663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77" marR="7277" marT="7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Dean Suleyman / David Morrison</a:t>
                      </a:r>
                    </a:p>
                  </a:txBody>
                  <a:tcPr marL="7277" marR="7277" marT="7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279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77" marR="7277" marT="727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WEEK 1</a:t>
                      </a:r>
                    </a:p>
                  </a:txBody>
                  <a:tcPr marL="7277" marR="7277" marT="72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WEEK 2</a:t>
                      </a:r>
                    </a:p>
                  </a:txBody>
                  <a:tcPr marL="7277" marR="7277" marT="72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WEEK 3</a:t>
                      </a:r>
                    </a:p>
                  </a:txBody>
                  <a:tcPr marL="7277" marR="7277" marT="72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WEEK 4</a:t>
                      </a:r>
                    </a:p>
                  </a:txBody>
                  <a:tcPr marL="7277" marR="7277" marT="72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WEEK 5</a:t>
                      </a:r>
                    </a:p>
                  </a:txBody>
                  <a:tcPr marL="7277" marR="7277" marT="72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WEEK 6</a:t>
                      </a:r>
                    </a:p>
                  </a:txBody>
                  <a:tcPr marL="7277" marR="7277" marT="72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89598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77" marR="7277" marT="727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Mobility drills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Introduction to Mobility drills</a:t>
                      </a: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:Mobility drills/ Revision</a:t>
                      </a: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:Mobility drills/ Revision</a:t>
                      </a: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Mobility drills/ Revision</a:t>
                      </a: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:Yoga / tai chi</a:t>
                      </a: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0320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77" marR="7277" marT="727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Gym induction</a:t>
                      </a: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Introduction to key movement patterns</a:t>
                      </a: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key movement patterns (weights)</a:t>
                      </a: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:key movement patterns (weights)</a:t>
                      </a: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:key movement patterns (weights)</a:t>
                      </a: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:Gym workout </a:t>
                      </a: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598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77" marR="7277" marT="727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Major Muscle names</a:t>
                      </a: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Squat, Shoulder Press</a:t>
                      </a: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Squat, Deadlift, Shoulder Press</a:t>
                      </a: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Squat, Deadlift, Shoulder Press</a:t>
                      </a: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Squat, Deadlift, Shoulder Press</a:t>
                      </a: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Cardio and Strength training </a:t>
                      </a: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337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77" marR="7277" marT="727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Muscle Movements</a:t>
                      </a: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(bodyweight)</a:t>
                      </a: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Circuits</a:t>
                      </a: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Introduction to Free weights</a:t>
                      </a: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Free weights Training</a:t>
                      </a: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037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77" marR="7277" marT="727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Health &amp; Safety in Gym</a:t>
                      </a: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:Circuits</a:t>
                      </a: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Core strength Development</a:t>
                      </a: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Core Strength Development</a:t>
                      </a: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Core Strength Development</a:t>
                      </a: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294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77" marR="7277" marT="727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Intro to Core strength (beginner)</a:t>
                      </a: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279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77" marR="7277" marT="727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:Cool down</a:t>
                      </a: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Cool down</a:t>
                      </a: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Cool down</a:t>
                      </a: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Cool down</a:t>
                      </a: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279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77" marR="7277" marT="7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77" marR="7277" marT="727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77" marR="7277" marT="727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77" marR="7277" marT="727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77" marR="7277" marT="727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77" marR="7277" marT="727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77" marR="7277" marT="727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279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77" marR="7277" marT="727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SESSION OUTCOME</a:t>
                      </a:r>
                    </a:p>
                  </a:txBody>
                  <a:tcPr marL="7277" marR="7277" marT="72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SESSION OUTCOME</a:t>
                      </a:r>
                    </a:p>
                  </a:txBody>
                  <a:tcPr marL="7277" marR="7277" marT="72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SESSION OUTCOME</a:t>
                      </a:r>
                    </a:p>
                  </a:txBody>
                  <a:tcPr marL="7277" marR="7277" marT="72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SESSION OUTCOME</a:t>
                      </a:r>
                    </a:p>
                  </a:txBody>
                  <a:tcPr marL="7277" marR="7277" marT="72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SESSION OUTCOME</a:t>
                      </a:r>
                    </a:p>
                  </a:txBody>
                  <a:tcPr marL="7277" marR="7277" marT="72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SESSION OUTCOME</a:t>
                      </a:r>
                    </a:p>
                  </a:txBody>
                  <a:tcPr marL="7277" marR="7277" marT="72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90543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77" marR="7277" marT="727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knowledge of gym etiquettes</a:t>
                      </a:r>
                    </a:p>
                  </a:txBody>
                  <a:tcPr marL="7277" marR="7277" marT="72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Understanding of Warm up</a:t>
                      </a:r>
                    </a:p>
                  </a:txBody>
                  <a:tcPr marL="7277" marR="7277" marT="72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Ability to demonstrate the Squat &amp; Shoulder Press  Proficiently</a:t>
                      </a:r>
                    </a:p>
                  </a:txBody>
                  <a:tcPr marL="7277" marR="7277" marT="72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Ability to perform squat, deadlift shoulder press with weights</a:t>
                      </a:r>
                    </a:p>
                  </a:txBody>
                  <a:tcPr marL="7277" marR="7277" marT="72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Ability to perform squat, deadlift shoulder press with weights</a:t>
                      </a:r>
                    </a:p>
                  </a:txBody>
                  <a:tcPr marL="7277" marR="7277" marT="72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Gym workout experience</a:t>
                      </a: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33798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77" marR="7277" marT="727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Knowledge of Muscles</a:t>
                      </a:r>
                    </a:p>
                  </a:txBody>
                  <a:tcPr marL="7277" marR="7277" marT="72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Basic knowledge of key movements</a:t>
                      </a:r>
                    </a:p>
                  </a:txBody>
                  <a:tcPr marL="7277" marR="7277" marT="72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Knowledge of deadlift and other core exercises</a:t>
                      </a:r>
                    </a:p>
                  </a:txBody>
                  <a:tcPr marL="7277" marR="7277" marT="72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Core strength Development</a:t>
                      </a:r>
                    </a:p>
                  </a:txBody>
                  <a:tcPr marL="7277" marR="7277" marT="72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Dev Core Strength and knowledge of core exercises</a:t>
                      </a:r>
                    </a:p>
                  </a:txBody>
                  <a:tcPr marL="7277" marR="7277" marT="72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Experience of  Yoga/ Tai Chi</a:t>
                      </a: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3798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77" marR="7277" marT="727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Knowledge of Exercise Machines &amp; their function</a:t>
                      </a:r>
                    </a:p>
                  </a:txBody>
                  <a:tcPr marL="7277" marR="7277" marT="72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Knowledge of the Squat &amp; Shoulder Press</a:t>
                      </a:r>
                    </a:p>
                  </a:txBody>
                  <a:tcPr marL="7277" marR="7277" marT="72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Full Body Workout 15mins</a:t>
                      </a:r>
                    </a:p>
                  </a:txBody>
                  <a:tcPr marL="7277" marR="7277" marT="72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Knowledge of body parts muscle movement </a:t>
                      </a:r>
                    </a:p>
                  </a:txBody>
                  <a:tcPr marL="7277" marR="7277" marT="72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Knowledge of body parts muscle movement </a:t>
                      </a:r>
                    </a:p>
                  </a:txBody>
                  <a:tcPr marL="7277" marR="7277" marT="72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277" marR="7277" marT="72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598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77" marR="7277" marT="727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Health &amp; Safety in Gym</a:t>
                      </a:r>
                    </a:p>
                  </a:txBody>
                  <a:tcPr marL="7277" marR="7277" marT="72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Full Body Workout 15mins</a:t>
                      </a:r>
                    </a:p>
                  </a:txBody>
                  <a:tcPr marL="7277" marR="7277" marT="72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277" marR="7277" marT="72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277" marR="7277" marT="72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277" marR="7277" marT="72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277" marR="7277" marT="72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598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77" marR="7277" marT="727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277" marR="7277" marT="72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277" marR="7277" marT="72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277" marR="7277" marT="72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277" marR="7277" marT="72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277" marR="7277" marT="72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277" marR="7277" marT="72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279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77" marR="7277" marT="727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277" marR="7277" marT="72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277" marR="7277" marT="72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277" marR="7277" marT="72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277" marR="7277" marT="72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277" marR="7277" marT="72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277" marR="7277" marT="72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98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77" marR="7277" marT="7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77" marR="7277" marT="727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77" marR="7277" marT="727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77" marR="7277" marT="727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77" marR="7277" marT="727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77" marR="7277" marT="727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77" marR="7277" marT="727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8581443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85800" y="-22086"/>
            <a:ext cx="516495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Objectives of Visit</a:t>
            </a:r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:</a:t>
            </a:r>
            <a:endParaRPr lang="en-US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77691" y="1219200"/>
            <a:ext cx="4146909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800" dirty="0"/>
              <a:t>Exchange</a:t>
            </a:r>
            <a:r>
              <a:rPr lang="en-GB" sz="3600" dirty="0"/>
              <a:t> ideas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5943600"/>
            <a:ext cx="7888698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3600" dirty="0"/>
              <a:t>Improve PHWB programme at Club Pulse</a:t>
            </a:r>
          </a:p>
        </p:txBody>
      </p:sp>
      <p:pic>
        <p:nvPicPr>
          <p:cNvPr id="5" name="Picture 12" descr="e1e9223f-9b05-452b-8ce6-0be8185a5228@eurprd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209800"/>
            <a:ext cx="6096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0805361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200" y="-152400"/>
            <a:ext cx="80772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 did we do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1253" y="863024"/>
            <a:ext cx="577954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Visit experimental primary school</a:t>
            </a:r>
          </a:p>
        </p:txBody>
      </p:sp>
      <p:pic>
        <p:nvPicPr>
          <p:cNvPr id="18434" name="Picture 2" descr="7db3e612-298c-4b1a-b23b-bd75273eeae4@eurprd0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1447800"/>
            <a:ext cx="3962400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35" name="Picture 3" descr="31c0a817-620f-4d0c-bfc1-f49135b5ad5e@eurprd0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1524001"/>
            <a:ext cx="4267200" cy="2438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38" name="Picture 6" descr="062f2590-477f-4fec-87c9-c7820a4c9acc@eurprd0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" y="4038600"/>
            <a:ext cx="3810000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39" name="Picture 7" descr="e300c33d-daf6-47f8-981a-af7a3637a6c6@eurprd0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24400" y="4038599"/>
            <a:ext cx="4191000" cy="27913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600234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200" y="-152400"/>
            <a:ext cx="80772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 did we do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1253" y="863024"/>
            <a:ext cx="6522940" cy="5847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3200" dirty="0"/>
              <a:t>Visit </a:t>
            </a:r>
            <a:r>
              <a:rPr lang="en-GB" sz="3200" dirty="0" smtClean="0"/>
              <a:t>Aristotle University Sports Centre</a:t>
            </a:r>
            <a:endParaRPr lang="en-GB" sz="3200" dirty="0"/>
          </a:p>
        </p:txBody>
      </p:sp>
      <p:pic>
        <p:nvPicPr>
          <p:cNvPr id="19458" name="Picture 2" descr="96e1f1d4-bfd2-44f2-a5cf-0210941b47d4@eurprd0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4267200"/>
            <a:ext cx="3962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e1b45316-5cd0-4910-b088-76898779d50b@eurprd0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1752600"/>
            <a:ext cx="3962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47133922-c8bb-4337-a339-46530997d86a@eurprd0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" y="1676400"/>
            <a:ext cx="3962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db9ac010-a73f-4836-b01f-240d77929c60@eurprd0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53000" y="4267200"/>
            <a:ext cx="3962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9477379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64538" y="130314"/>
            <a:ext cx="3145462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Observations:</a:t>
            </a:r>
            <a:endParaRPr lang="en-US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6660" y="1295400"/>
            <a:ext cx="5653711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dirty="0" smtClean="0"/>
              <a:t>Community Approach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2819400"/>
            <a:ext cx="7354297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dirty="0" smtClean="0"/>
              <a:t>Family and Parents Presence</a:t>
            </a:r>
            <a:endParaRPr lang="en-US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4495800"/>
            <a:ext cx="7391400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Emphasis on Sport And     Games </a:t>
            </a:r>
            <a:r>
              <a:rPr lang="en-US" sz="4800" dirty="0"/>
              <a:t>P</a:t>
            </a:r>
            <a:r>
              <a:rPr lang="en-US" sz="4800" dirty="0" smtClean="0"/>
              <a:t>articipation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88581443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200" y="-152400"/>
            <a:ext cx="80772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Club Pulse After Greece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9734" y="1167824"/>
            <a:ext cx="6094938" cy="5847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3200" dirty="0" smtClean="0"/>
              <a:t>Parents  &amp; Children fitness Sessions</a:t>
            </a:r>
            <a:endParaRPr lang="en-GB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2700049"/>
            <a:ext cx="8176112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/>
              <a:t>Promoting Games on the Club Pulse Green 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4709674"/>
            <a:ext cx="8025078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/>
              <a:t>Encourage Sports Day Programs on Green 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3291825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9632"/>
            <a:ext cx="8382000" cy="873368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Interactive games for Parents and Pupils</a:t>
            </a:r>
            <a:r>
              <a:rPr lang="en-US" sz="3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sz="3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en-US" sz="31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 descr="cp 1.tif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19200"/>
            <a:ext cx="7336536" cy="3657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71800" y="5181600"/>
            <a:ext cx="3384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Interactive wall lights 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096000"/>
            <a:ext cx="7499369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Interactive Fitness brought to you by Pulse Fitness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71805070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9632"/>
            <a:ext cx="8382000" cy="87336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Fun and learning Experience</a:t>
            </a:r>
            <a:endParaRPr lang="en-US" sz="31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7755" y="5858470"/>
            <a:ext cx="5989845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THANK YOU GREECE</a:t>
            </a:r>
            <a:endParaRPr lang="en-GB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482" name="Picture 2" descr="57dac468-82b6-4f6d-a638-e5098456ed22@eurprd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447800"/>
            <a:ext cx="6858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1805070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heme/theme1.xml><?xml version="1.0" encoding="utf-8"?>
<a:theme xmlns:a="http://schemas.openxmlformats.org/drawingml/2006/main" name="Training New Employe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 New Employees.potx</Template>
  <TotalTime>0</TotalTime>
  <Words>554</Words>
  <Application>Microsoft Macintosh PowerPoint</Application>
  <PresentationFormat>On-screen Show (4:3)</PresentationFormat>
  <Paragraphs>136</Paragraphs>
  <Slides>9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Training New Employees</vt:lpstr>
      <vt:lpstr>Document</vt:lpstr>
      <vt:lpstr>CLUB PULSE  Job Shadow Visit in Greece</vt:lpstr>
      <vt:lpstr>PowerPoint Presentation</vt:lpstr>
      <vt:lpstr>PowerPoint Presentation</vt:lpstr>
      <vt:lpstr>What did we do</vt:lpstr>
      <vt:lpstr>What did we do</vt:lpstr>
      <vt:lpstr>PowerPoint Presentation</vt:lpstr>
      <vt:lpstr>Club Pulse After Greece</vt:lpstr>
      <vt:lpstr>Interactive games for Parents and Pupils </vt:lpstr>
      <vt:lpstr>Fun and learning Experience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2010-02-01T21:33:28Z</dcterms:created>
  <dcterms:modified xsi:type="dcterms:W3CDTF">2016-11-03T20:05:41Z</dcterms:modified>
</cp:coreProperties>
</file>