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69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F8D"/>
    <a:srgbClr val="FFFF66"/>
    <a:srgbClr val="A58B9D"/>
    <a:srgbClr val="B47CA0"/>
    <a:srgbClr val="FFFF99"/>
    <a:srgbClr val="FDFF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4" autoAdjust="0"/>
  </p:normalViewPr>
  <p:slideViewPr>
    <p:cSldViewPr>
      <p:cViewPr>
        <p:scale>
          <a:sx n="60" d="100"/>
          <a:sy n="60" d="100"/>
        </p:scale>
        <p:origin x="-165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99C8C-E80D-407F-A213-7B783902BE0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CFA853-3478-4211-9AD1-8CCE2CC2178D}">
      <dgm:prSet phldrT="[Texto]"/>
      <dgm:spPr/>
      <dgm:t>
        <a:bodyPr/>
        <a:lstStyle/>
        <a:p>
          <a:r>
            <a:rPr lang="es-ES" dirty="0" err="1" smtClean="0">
              <a:latin typeface="Times New Roman" pitchFamily="18" charset="0"/>
              <a:cs typeface="Times New Roman" pitchFamily="18" charset="0"/>
            </a:rPr>
            <a:t>Main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cause of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illness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and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death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around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the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world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: 5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million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people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dirty="0"/>
        </a:p>
      </dgm:t>
    </dgm:pt>
    <dgm:pt modelId="{0E33AAE9-B18D-4BA2-BF6B-425C38C3BFEF}" type="parTrans" cxnId="{72D10B29-F588-478E-AC58-889DB80EE33F}">
      <dgm:prSet/>
      <dgm:spPr/>
      <dgm:t>
        <a:bodyPr/>
        <a:lstStyle/>
        <a:p>
          <a:endParaRPr lang="es-ES"/>
        </a:p>
      </dgm:t>
    </dgm:pt>
    <dgm:pt modelId="{C995C278-E09A-4FD6-BAB3-E2734E3CC55A}" type="sibTrans" cxnId="{72D10B29-F588-478E-AC58-889DB80EE33F}">
      <dgm:prSet/>
      <dgm:spPr/>
      <dgm:t>
        <a:bodyPr/>
        <a:lstStyle/>
        <a:p>
          <a:endParaRPr lang="es-ES"/>
        </a:p>
      </dgm:t>
    </dgm:pt>
    <dgm:pt modelId="{57397CD8-B025-44FD-853B-0FE82080123C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Young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people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Europe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are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starting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to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smoke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at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an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earlier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age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dirty="0"/>
        </a:p>
      </dgm:t>
    </dgm:pt>
    <dgm:pt modelId="{83764751-2C59-4A08-895A-7FBE283B53CA}" type="parTrans" cxnId="{175D4483-9C39-4400-A96D-9A9E5DD25B5A}">
      <dgm:prSet/>
      <dgm:spPr/>
      <dgm:t>
        <a:bodyPr/>
        <a:lstStyle/>
        <a:p>
          <a:endParaRPr lang="es-ES"/>
        </a:p>
      </dgm:t>
    </dgm:pt>
    <dgm:pt modelId="{05803298-4020-4E42-9D75-80EB331D5EBB}" type="sibTrans" cxnId="{175D4483-9C39-4400-A96D-9A9E5DD25B5A}">
      <dgm:prSet/>
      <dgm:spPr/>
      <dgm:t>
        <a:bodyPr/>
        <a:lstStyle/>
        <a:p>
          <a:endParaRPr lang="es-ES"/>
        </a:p>
      </dgm:t>
    </dgm:pt>
    <dgm:pt modelId="{5D62CB1C-6DBF-45EE-8FFD-8A2C210720DE}">
      <dgm:prSet phldrT="[Texto]"/>
      <dgm:spPr/>
      <dgm:t>
        <a:bodyPr/>
        <a:lstStyle/>
        <a:p>
          <a:r>
            <a:rPr lang="es-ES" dirty="0" err="1" smtClean="0">
              <a:latin typeface="Times New Roman" pitchFamily="18" charset="0"/>
              <a:cs typeface="Times New Roman" pitchFamily="18" charset="0"/>
            </a:rPr>
            <a:t>Its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linked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with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social and cultural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factors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dirty="0"/>
        </a:p>
      </dgm:t>
    </dgm:pt>
    <dgm:pt modelId="{D5D5B421-FAAA-4048-B552-2D281D528FA1}" type="parTrans" cxnId="{EEAB4D7F-4C48-44EF-BFB4-0498DE9463A8}">
      <dgm:prSet/>
      <dgm:spPr/>
      <dgm:t>
        <a:bodyPr/>
        <a:lstStyle/>
        <a:p>
          <a:endParaRPr lang="es-ES"/>
        </a:p>
      </dgm:t>
    </dgm:pt>
    <dgm:pt modelId="{CF654EDC-8D01-4CB3-AC39-B1FC98B15F1E}" type="sibTrans" cxnId="{EEAB4D7F-4C48-44EF-BFB4-0498DE9463A8}">
      <dgm:prSet/>
      <dgm:spPr/>
      <dgm:t>
        <a:bodyPr/>
        <a:lstStyle/>
        <a:p>
          <a:endParaRPr lang="es-ES"/>
        </a:p>
      </dgm:t>
    </dgm:pt>
    <dgm:pt modelId="{CDF29FFC-89A7-4661-B56E-B1064AB70F85}" type="pres">
      <dgm:prSet presAssocID="{A5B99C8C-E80D-407F-A213-7B783902BE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0A0F84-6035-4C0E-88E7-6499F54DB02D}" type="pres">
      <dgm:prSet presAssocID="{29CFA853-3478-4211-9AD1-8CCE2CC2178D}" presName="circle1" presStyleLbl="node1" presStyleIdx="0" presStyleCnt="3"/>
      <dgm:spPr/>
    </dgm:pt>
    <dgm:pt modelId="{17064252-42BA-427F-8E25-00FE63575A76}" type="pres">
      <dgm:prSet presAssocID="{29CFA853-3478-4211-9AD1-8CCE2CC2178D}" presName="space" presStyleCnt="0"/>
      <dgm:spPr/>
    </dgm:pt>
    <dgm:pt modelId="{35EC426E-DE39-4941-94A2-268CB6E754FF}" type="pres">
      <dgm:prSet presAssocID="{29CFA853-3478-4211-9AD1-8CCE2CC2178D}" presName="rect1" presStyleLbl="alignAcc1" presStyleIdx="0" presStyleCnt="3"/>
      <dgm:spPr/>
      <dgm:t>
        <a:bodyPr/>
        <a:lstStyle/>
        <a:p>
          <a:endParaRPr lang="es-ES"/>
        </a:p>
      </dgm:t>
    </dgm:pt>
    <dgm:pt modelId="{3AEED61E-F284-4FBC-8A5B-624BCB65A1E1}" type="pres">
      <dgm:prSet presAssocID="{57397CD8-B025-44FD-853B-0FE82080123C}" presName="vertSpace2" presStyleLbl="node1" presStyleIdx="0" presStyleCnt="3"/>
      <dgm:spPr/>
    </dgm:pt>
    <dgm:pt modelId="{F411234D-5418-4EBE-B26D-15F2380DCE9B}" type="pres">
      <dgm:prSet presAssocID="{57397CD8-B025-44FD-853B-0FE82080123C}" presName="circle2" presStyleLbl="node1" presStyleIdx="1" presStyleCnt="3"/>
      <dgm:spPr>
        <a:solidFill>
          <a:schemeClr val="accent2">
            <a:lumMod val="20000"/>
            <a:lumOff val="80000"/>
          </a:schemeClr>
        </a:solidFill>
      </dgm:spPr>
    </dgm:pt>
    <dgm:pt modelId="{2FB00F06-5FD5-43C5-843B-936AA875EC02}" type="pres">
      <dgm:prSet presAssocID="{57397CD8-B025-44FD-853B-0FE82080123C}" presName="rect2" presStyleLbl="alignAcc1" presStyleIdx="1" presStyleCnt="3"/>
      <dgm:spPr/>
      <dgm:t>
        <a:bodyPr/>
        <a:lstStyle/>
        <a:p>
          <a:endParaRPr lang="es-ES"/>
        </a:p>
      </dgm:t>
    </dgm:pt>
    <dgm:pt modelId="{A83C5C98-377A-4E12-96EE-9C36BE5B2473}" type="pres">
      <dgm:prSet presAssocID="{5D62CB1C-6DBF-45EE-8FFD-8A2C210720DE}" presName="vertSpace3" presStyleLbl="node1" presStyleIdx="1" presStyleCnt="3"/>
      <dgm:spPr/>
    </dgm:pt>
    <dgm:pt modelId="{6936A5D9-E469-4885-AB03-9C1B93EEEDE6}" type="pres">
      <dgm:prSet presAssocID="{5D62CB1C-6DBF-45EE-8FFD-8A2C210720DE}" presName="circle3" presStyleLbl="node1" presStyleIdx="2" presStyleCnt="3"/>
      <dgm:spPr/>
    </dgm:pt>
    <dgm:pt modelId="{4C19554A-F54F-4C1F-8175-98146E3C0166}" type="pres">
      <dgm:prSet presAssocID="{5D62CB1C-6DBF-45EE-8FFD-8A2C210720DE}" presName="rect3" presStyleLbl="alignAcc1" presStyleIdx="2" presStyleCnt="3"/>
      <dgm:spPr/>
      <dgm:t>
        <a:bodyPr/>
        <a:lstStyle/>
        <a:p>
          <a:endParaRPr lang="es-ES"/>
        </a:p>
      </dgm:t>
    </dgm:pt>
    <dgm:pt modelId="{FED0C4B4-2C08-48F4-8933-DC503759FDA1}" type="pres">
      <dgm:prSet presAssocID="{29CFA853-3478-4211-9AD1-8CCE2CC2178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30488-1C18-40F0-9ADF-9A349150DFCC}" type="pres">
      <dgm:prSet presAssocID="{57397CD8-B025-44FD-853B-0FE82080123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EE685-EDAA-4488-ABFC-64AB3BE96664}" type="pres">
      <dgm:prSet presAssocID="{5D62CB1C-6DBF-45EE-8FFD-8A2C210720D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F79B15-97AC-423E-8D88-E4919FB71CB6}" type="presOf" srcId="{A5B99C8C-E80D-407F-A213-7B783902BE05}" destId="{CDF29FFC-89A7-4661-B56E-B1064AB70F85}" srcOrd="0" destOrd="0" presId="urn:microsoft.com/office/officeart/2005/8/layout/target3"/>
    <dgm:cxn modelId="{AD312AC9-A359-41DE-ABC4-73F273599926}" type="presOf" srcId="{5D62CB1C-6DBF-45EE-8FFD-8A2C210720DE}" destId="{4C19554A-F54F-4C1F-8175-98146E3C0166}" srcOrd="0" destOrd="0" presId="urn:microsoft.com/office/officeart/2005/8/layout/target3"/>
    <dgm:cxn modelId="{7B5E7D04-50CE-4C4D-959C-15F645FBCB81}" type="presOf" srcId="{29CFA853-3478-4211-9AD1-8CCE2CC2178D}" destId="{FED0C4B4-2C08-48F4-8933-DC503759FDA1}" srcOrd="1" destOrd="0" presId="urn:microsoft.com/office/officeart/2005/8/layout/target3"/>
    <dgm:cxn modelId="{4FB31A51-D823-4533-A6B0-82E83DB42FA4}" type="presOf" srcId="{57397CD8-B025-44FD-853B-0FE82080123C}" destId="{2FB00F06-5FD5-43C5-843B-936AA875EC02}" srcOrd="0" destOrd="0" presId="urn:microsoft.com/office/officeart/2005/8/layout/target3"/>
    <dgm:cxn modelId="{28C8228D-CBF0-4EE5-A195-FEC17B5B5127}" type="presOf" srcId="{29CFA853-3478-4211-9AD1-8CCE2CC2178D}" destId="{35EC426E-DE39-4941-94A2-268CB6E754FF}" srcOrd="0" destOrd="0" presId="urn:microsoft.com/office/officeart/2005/8/layout/target3"/>
    <dgm:cxn modelId="{72D10B29-F588-478E-AC58-889DB80EE33F}" srcId="{A5B99C8C-E80D-407F-A213-7B783902BE05}" destId="{29CFA853-3478-4211-9AD1-8CCE2CC2178D}" srcOrd="0" destOrd="0" parTransId="{0E33AAE9-B18D-4BA2-BF6B-425C38C3BFEF}" sibTransId="{C995C278-E09A-4FD6-BAB3-E2734E3CC55A}"/>
    <dgm:cxn modelId="{7D8CEA9C-150C-4C2A-B947-B3630ABABBF6}" type="presOf" srcId="{57397CD8-B025-44FD-853B-0FE82080123C}" destId="{4E530488-1C18-40F0-9ADF-9A349150DFCC}" srcOrd="1" destOrd="0" presId="urn:microsoft.com/office/officeart/2005/8/layout/target3"/>
    <dgm:cxn modelId="{EEAB4D7F-4C48-44EF-BFB4-0498DE9463A8}" srcId="{A5B99C8C-E80D-407F-A213-7B783902BE05}" destId="{5D62CB1C-6DBF-45EE-8FFD-8A2C210720DE}" srcOrd="2" destOrd="0" parTransId="{D5D5B421-FAAA-4048-B552-2D281D528FA1}" sibTransId="{CF654EDC-8D01-4CB3-AC39-B1FC98B15F1E}"/>
    <dgm:cxn modelId="{1B42C766-F986-4C6D-84D8-372528BF7487}" type="presOf" srcId="{5D62CB1C-6DBF-45EE-8FFD-8A2C210720DE}" destId="{B86EE685-EDAA-4488-ABFC-64AB3BE96664}" srcOrd="1" destOrd="0" presId="urn:microsoft.com/office/officeart/2005/8/layout/target3"/>
    <dgm:cxn modelId="{175D4483-9C39-4400-A96D-9A9E5DD25B5A}" srcId="{A5B99C8C-E80D-407F-A213-7B783902BE05}" destId="{57397CD8-B025-44FD-853B-0FE82080123C}" srcOrd="1" destOrd="0" parTransId="{83764751-2C59-4A08-895A-7FBE283B53CA}" sibTransId="{05803298-4020-4E42-9D75-80EB331D5EBB}"/>
    <dgm:cxn modelId="{B46A97BB-2C61-4266-ADAF-C724826F4802}" type="presParOf" srcId="{CDF29FFC-89A7-4661-B56E-B1064AB70F85}" destId="{760A0F84-6035-4C0E-88E7-6499F54DB02D}" srcOrd="0" destOrd="0" presId="urn:microsoft.com/office/officeart/2005/8/layout/target3"/>
    <dgm:cxn modelId="{5AA6E461-CBF1-45EF-A321-2844F8C7024F}" type="presParOf" srcId="{CDF29FFC-89A7-4661-B56E-B1064AB70F85}" destId="{17064252-42BA-427F-8E25-00FE63575A76}" srcOrd="1" destOrd="0" presId="urn:microsoft.com/office/officeart/2005/8/layout/target3"/>
    <dgm:cxn modelId="{71E1F98D-2ADA-402D-8ECC-C09408008009}" type="presParOf" srcId="{CDF29FFC-89A7-4661-B56E-B1064AB70F85}" destId="{35EC426E-DE39-4941-94A2-268CB6E754FF}" srcOrd="2" destOrd="0" presId="urn:microsoft.com/office/officeart/2005/8/layout/target3"/>
    <dgm:cxn modelId="{5E163C3E-9385-4353-BED5-511D08CF03F8}" type="presParOf" srcId="{CDF29FFC-89A7-4661-B56E-B1064AB70F85}" destId="{3AEED61E-F284-4FBC-8A5B-624BCB65A1E1}" srcOrd="3" destOrd="0" presId="urn:microsoft.com/office/officeart/2005/8/layout/target3"/>
    <dgm:cxn modelId="{7B002F4A-E52B-4119-9629-EA0A60BBE343}" type="presParOf" srcId="{CDF29FFC-89A7-4661-B56E-B1064AB70F85}" destId="{F411234D-5418-4EBE-B26D-15F2380DCE9B}" srcOrd="4" destOrd="0" presId="urn:microsoft.com/office/officeart/2005/8/layout/target3"/>
    <dgm:cxn modelId="{89AAF52D-3BCF-4285-ACBB-22F88B67DCF6}" type="presParOf" srcId="{CDF29FFC-89A7-4661-B56E-B1064AB70F85}" destId="{2FB00F06-5FD5-43C5-843B-936AA875EC02}" srcOrd="5" destOrd="0" presId="urn:microsoft.com/office/officeart/2005/8/layout/target3"/>
    <dgm:cxn modelId="{F5EBDEDE-190A-4400-970D-330E3C75286D}" type="presParOf" srcId="{CDF29FFC-89A7-4661-B56E-B1064AB70F85}" destId="{A83C5C98-377A-4E12-96EE-9C36BE5B2473}" srcOrd="6" destOrd="0" presId="urn:microsoft.com/office/officeart/2005/8/layout/target3"/>
    <dgm:cxn modelId="{C8A37005-BD7E-427B-AE5B-A24FB9B06FE3}" type="presParOf" srcId="{CDF29FFC-89A7-4661-B56E-B1064AB70F85}" destId="{6936A5D9-E469-4885-AB03-9C1B93EEEDE6}" srcOrd="7" destOrd="0" presId="urn:microsoft.com/office/officeart/2005/8/layout/target3"/>
    <dgm:cxn modelId="{495B4307-974C-435D-B17C-1EB4791D5ED8}" type="presParOf" srcId="{CDF29FFC-89A7-4661-B56E-B1064AB70F85}" destId="{4C19554A-F54F-4C1F-8175-98146E3C0166}" srcOrd="8" destOrd="0" presId="urn:microsoft.com/office/officeart/2005/8/layout/target3"/>
    <dgm:cxn modelId="{36DE38FA-1940-4E81-B8D8-68D3DEE9D071}" type="presParOf" srcId="{CDF29FFC-89A7-4661-B56E-B1064AB70F85}" destId="{FED0C4B4-2C08-48F4-8933-DC503759FDA1}" srcOrd="9" destOrd="0" presId="urn:microsoft.com/office/officeart/2005/8/layout/target3"/>
    <dgm:cxn modelId="{39CE128F-C3CA-4D46-9AEB-6FC4E469719A}" type="presParOf" srcId="{CDF29FFC-89A7-4661-B56E-B1064AB70F85}" destId="{4E530488-1C18-40F0-9ADF-9A349150DFCC}" srcOrd="10" destOrd="0" presId="urn:microsoft.com/office/officeart/2005/8/layout/target3"/>
    <dgm:cxn modelId="{90ECB789-5CB1-42E8-A0D6-233BAF2FBE84}" type="presParOf" srcId="{CDF29FFC-89A7-4661-B56E-B1064AB70F85}" destId="{B86EE685-EDAA-4488-ABFC-64AB3BE9666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EABC59-6C78-4DF1-AB96-B7B9C9EEDBB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69C303-6B84-442B-BC2A-7B771545FAD1}">
      <dgm:prSet phldrT="[Texto]" custT="1"/>
      <dgm:spPr/>
      <dgm:t>
        <a:bodyPr/>
        <a:lstStyle/>
        <a:p>
          <a:r>
            <a:rPr lang="es-ES" sz="2000" dirty="0" err="1" smtClean="0"/>
            <a:t>Advantages</a:t>
          </a:r>
          <a:endParaRPr lang="es-ES" sz="2000" dirty="0"/>
        </a:p>
      </dgm:t>
    </dgm:pt>
    <dgm:pt modelId="{066D3CB6-FE4A-4D54-A77E-3429A79059F6}" type="parTrans" cxnId="{96E9BFF5-57E4-4C06-B388-F308EAA5157B}">
      <dgm:prSet/>
      <dgm:spPr/>
      <dgm:t>
        <a:bodyPr/>
        <a:lstStyle/>
        <a:p>
          <a:endParaRPr lang="es-ES"/>
        </a:p>
      </dgm:t>
    </dgm:pt>
    <dgm:pt modelId="{3E597C05-03CB-4AC6-8505-B4E4BEBC22E3}" type="sibTrans" cxnId="{96E9BFF5-57E4-4C06-B388-F308EAA5157B}">
      <dgm:prSet/>
      <dgm:spPr/>
      <dgm:t>
        <a:bodyPr/>
        <a:lstStyle/>
        <a:p>
          <a:endParaRPr lang="es-ES"/>
        </a:p>
      </dgm:t>
    </dgm:pt>
    <dgm:pt modelId="{E20A92A3-4DB8-4668-A348-418E6C6AC2A4}">
      <dgm:prSet phldrT="[Texto]" custT="1"/>
      <dgm:spPr/>
      <dgm:t>
        <a:bodyPr/>
        <a:lstStyle/>
        <a:p>
          <a:r>
            <a:rPr lang="es-ES" sz="2600" dirty="0" err="1" smtClean="0">
              <a:solidFill>
                <a:prstClr val="black"/>
              </a:solidFill>
            </a:rPr>
            <a:t>Highly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motivating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activities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endParaRPr lang="es-ES" sz="2600" dirty="0">
            <a:solidFill>
              <a:prstClr val="black"/>
            </a:solidFill>
          </a:endParaRPr>
        </a:p>
      </dgm:t>
    </dgm:pt>
    <dgm:pt modelId="{EB03FE5E-EBC1-4C71-BCC8-58A1D9F81BB1}" type="parTrans" cxnId="{A0131695-72B9-45A6-8F61-9C2AAD797F3C}">
      <dgm:prSet/>
      <dgm:spPr/>
      <dgm:t>
        <a:bodyPr/>
        <a:lstStyle/>
        <a:p>
          <a:endParaRPr lang="es-ES"/>
        </a:p>
      </dgm:t>
    </dgm:pt>
    <dgm:pt modelId="{DEF99C23-DF14-46AE-9684-ED7B46DD183E}" type="sibTrans" cxnId="{A0131695-72B9-45A6-8F61-9C2AAD797F3C}">
      <dgm:prSet/>
      <dgm:spPr/>
      <dgm:t>
        <a:bodyPr/>
        <a:lstStyle/>
        <a:p>
          <a:endParaRPr lang="es-ES"/>
        </a:p>
      </dgm:t>
    </dgm:pt>
    <dgm:pt modelId="{81BF4C0D-4129-48EE-9C42-0BD5C6588444}">
      <dgm:prSet phldrT="[Texto]" custT="1"/>
      <dgm:spPr/>
      <dgm:t>
        <a:bodyPr/>
        <a:lstStyle/>
        <a:p>
          <a:r>
            <a:rPr lang="es-ES" sz="2600" dirty="0" err="1" smtClean="0">
              <a:solidFill>
                <a:prstClr val="black"/>
              </a:solidFill>
            </a:rPr>
            <a:t>Cooperative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teaching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endParaRPr lang="es-ES" sz="2600" dirty="0">
            <a:solidFill>
              <a:prstClr val="black"/>
            </a:solidFill>
          </a:endParaRPr>
        </a:p>
      </dgm:t>
    </dgm:pt>
    <dgm:pt modelId="{5C7543C3-E17C-41CC-A880-A02EBDFFE2F0}" type="parTrans" cxnId="{6D6880DA-4A66-4DB0-8851-008F25327A7D}">
      <dgm:prSet/>
      <dgm:spPr/>
      <dgm:t>
        <a:bodyPr/>
        <a:lstStyle/>
        <a:p>
          <a:endParaRPr lang="es-ES"/>
        </a:p>
      </dgm:t>
    </dgm:pt>
    <dgm:pt modelId="{CF38E537-E2B6-4978-9B1F-265F5B65C7CE}" type="sibTrans" cxnId="{6D6880DA-4A66-4DB0-8851-008F25327A7D}">
      <dgm:prSet/>
      <dgm:spPr/>
      <dgm:t>
        <a:bodyPr/>
        <a:lstStyle/>
        <a:p>
          <a:endParaRPr lang="es-ES"/>
        </a:p>
      </dgm:t>
    </dgm:pt>
    <dgm:pt modelId="{51CB46D6-ACCD-44A6-8833-0F3078E78E70}">
      <dgm:prSet phldrT="[Texto]" custT="1"/>
      <dgm:spPr/>
      <dgm:t>
        <a:bodyPr/>
        <a:lstStyle/>
        <a:p>
          <a:r>
            <a:rPr lang="es-ES" sz="2600" dirty="0" err="1" smtClean="0">
              <a:solidFill>
                <a:prstClr val="black"/>
              </a:solidFill>
            </a:rPr>
            <a:t>Interaction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with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the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family</a:t>
          </a:r>
          <a:r>
            <a:rPr lang="es-ES" sz="2600" dirty="0" smtClean="0">
              <a:solidFill>
                <a:prstClr val="black"/>
              </a:solidFill>
            </a:rPr>
            <a:t> and </a:t>
          </a:r>
          <a:r>
            <a:rPr lang="es-ES" sz="2600" dirty="0" err="1" smtClean="0">
              <a:solidFill>
                <a:prstClr val="black"/>
              </a:solidFill>
            </a:rPr>
            <a:t>the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community</a:t>
          </a:r>
          <a:endParaRPr lang="es-ES" sz="2600" dirty="0">
            <a:solidFill>
              <a:prstClr val="black"/>
            </a:solidFill>
          </a:endParaRPr>
        </a:p>
      </dgm:t>
    </dgm:pt>
    <dgm:pt modelId="{9879D31E-F7C8-477B-9C4A-759E68311B70}" type="parTrans" cxnId="{CA87D69D-7EF3-4A11-AD8C-E3FCCC9683E9}">
      <dgm:prSet/>
      <dgm:spPr/>
      <dgm:t>
        <a:bodyPr/>
        <a:lstStyle/>
        <a:p>
          <a:endParaRPr lang="es-ES"/>
        </a:p>
      </dgm:t>
    </dgm:pt>
    <dgm:pt modelId="{D1559684-6EE6-4189-992B-5DD368CC85EF}" type="sibTrans" cxnId="{CA87D69D-7EF3-4A11-AD8C-E3FCCC9683E9}">
      <dgm:prSet/>
      <dgm:spPr/>
      <dgm:t>
        <a:bodyPr/>
        <a:lstStyle/>
        <a:p>
          <a:endParaRPr lang="es-ES"/>
        </a:p>
      </dgm:t>
    </dgm:pt>
    <dgm:pt modelId="{CCCFC535-6406-4BC4-A033-EF8522F92A17}">
      <dgm:prSet phldrT="[Texto]" custT="1"/>
      <dgm:spPr/>
      <dgm:t>
        <a:bodyPr/>
        <a:lstStyle/>
        <a:p>
          <a:r>
            <a:rPr lang="es-ES" sz="2600" dirty="0" err="1" smtClean="0">
              <a:solidFill>
                <a:prstClr val="black"/>
              </a:solidFill>
            </a:rPr>
            <a:t>Learning</a:t>
          </a:r>
          <a:r>
            <a:rPr lang="es-ES" sz="2600" dirty="0" smtClean="0">
              <a:solidFill>
                <a:prstClr val="black"/>
              </a:solidFill>
            </a:rPr>
            <a:t> </a:t>
          </a:r>
        </a:p>
        <a:p>
          <a:r>
            <a:rPr lang="es-ES" sz="2600" dirty="0" err="1" smtClean="0">
              <a:solidFill>
                <a:prstClr val="black"/>
              </a:solidFill>
            </a:rPr>
            <a:t>by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r>
            <a:rPr lang="es-ES" sz="2600" dirty="0" err="1" smtClean="0">
              <a:solidFill>
                <a:prstClr val="black"/>
              </a:solidFill>
            </a:rPr>
            <a:t>doing</a:t>
          </a:r>
          <a:r>
            <a:rPr lang="es-ES" sz="2600" dirty="0" smtClean="0">
              <a:solidFill>
                <a:prstClr val="black"/>
              </a:solidFill>
            </a:rPr>
            <a:t> </a:t>
          </a:r>
          <a:endParaRPr lang="es-ES" sz="2600" dirty="0">
            <a:solidFill>
              <a:prstClr val="black"/>
            </a:solidFill>
          </a:endParaRPr>
        </a:p>
      </dgm:t>
    </dgm:pt>
    <dgm:pt modelId="{80DD6CB1-6867-4188-A894-5023B9631AB9}" type="parTrans" cxnId="{627B1C96-6F29-4855-A6CB-FFF32C948E03}">
      <dgm:prSet/>
      <dgm:spPr/>
      <dgm:t>
        <a:bodyPr/>
        <a:lstStyle/>
        <a:p>
          <a:endParaRPr lang="es-ES"/>
        </a:p>
      </dgm:t>
    </dgm:pt>
    <dgm:pt modelId="{BB0F6359-D369-4D7B-9BC6-089574132F0B}" type="sibTrans" cxnId="{627B1C96-6F29-4855-A6CB-FFF32C948E03}">
      <dgm:prSet/>
      <dgm:spPr/>
      <dgm:t>
        <a:bodyPr/>
        <a:lstStyle/>
        <a:p>
          <a:endParaRPr lang="es-ES"/>
        </a:p>
      </dgm:t>
    </dgm:pt>
    <dgm:pt modelId="{3CCD7422-171E-4764-AF1D-0BB3BACC002B}" type="pres">
      <dgm:prSet presAssocID="{ADEABC59-6C78-4DF1-AB96-B7B9C9EEDBB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9B8844-A899-4890-91D5-3DBAF00BE25E}" type="pres">
      <dgm:prSet presAssocID="{ADEABC59-6C78-4DF1-AB96-B7B9C9EEDBB5}" presName="matrix" presStyleCnt="0"/>
      <dgm:spPr/>
    </dgm:pt>
    <dgm:pt modelId="{4FB2F84B-6E72-4A1E-B985-D3EFF05B5D54}" type="pres">
      <dgm:prSet presAssocID="{ADEABC59-6C78-4DF1-AB96-B7B9C9EEDBB5}" presName="tile1" presStyleLbl="node1" presStyleIdx="0" presStyleCnt="4"/>
      <dgm:spPr/>
      <dgm:t>
        <a:bodyPr/>
        <a:lstStyle/>
        <a:p>
          <a:endParaRPr lang="es-ES"/>
        </a:p>
      </dgm:t>
    </dgm:pt>
    <dgm:pt modelId="{CE3AFF37-17C1-45C7-9DAB-D4AA17507544}" type="pres">
      <dgm:prSet presAssocID="{ADEABC59-6C78-4DF1-AB96-B7B9C9EEDB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BB60CC-D623-47BE-8F2A-451C3C897D34}" type="pres">
      <dgm:prSet presAssocID="{ADEABC59-6C78-4DF1-AB96-B7B9C9EEDBB5}" presName="tile2" presStyleLbl="node1" presStyleIdx="1" presStyleCnt="4"/>
      <dgm:spPr/>
      <dgm:t>
        <a:bodyPr/>
        <a:lstStyle/>
        <a:p>
          <a:endParaRPr lang="es-ES"/>
        </a:p>
      </dgm:t>
    </dgm:pt>
    <dgm:pt modelId="{8FA30ADD-D54F-4573-B4D9-0A65FD861C3C}" type="pres">
      <dgm:prSet presAssocID="{ADEABC59-6C78-4DF1-AB96-B7B9C9EEDB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D05604-F17A-4420-B612-977A963D5B56}" type="pres">
      <dgm:prSet presAssocID="{ADEABC59-6C78-4DF1-AB96-B7B9C9EEDBB5}" presName="tile3" presStyleLbl="node1" presStyleIdx="2" presStyleCnt="4"/>
      <dgm:spPr/>
      <dgm:t>
        <a:bodyPr/>
        <a:lstStyle/>
        <a:p>
          <a:endParaRPr lang="es-ES"/>
        </a:p>
      </dgm:t>
    </dgm:pt>
    <dgm:pt modelId="{7B11B84B-498F-452A-BAB9-23E6086B990A}" type="pres">
      <dgm:prSet presAssocID="{ADEABC59-6C78-4DF1-AB96-B7B9C9EEDB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40DCB-74D8-4B8B-BA0A-D4978D9D3018}" type="pres">
      <dgm:prSet presAssocID="{ADEABC59-6C78-4DF1-AB96-B7B9C9EEDBB5}" presName="tile4" presStyleLbl="node1" presStyleIdx="3" presStyleCnt="4"/>
      <dgm:spPr/>
      <dgm:t>
        <a:bodyPr/>
        <a:lstStyle/>
        <a:p>
          <a:endParaRPr lang="es-ES"/>
        </a:p>
      </dgm:t>
    </dgm:pt>
    <dgm:pt modelId="{A2EAC848-5FBF-4D43-900A-DE90216ADA29}" type="pres">
      <dgm:prSet presAssocID="{ADEABC59-6C78-4DF1-AB96-B7B9C9EEDB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03B00-BEDB-425E-BF45-E1CB0A5D4559}" type="pres">
      <dgm:prSet presAssocID="{ADEABC59-6C78-4DF1-AB96-B7B9C9EEDBB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CA87D69D-7EF3-4A11-AD8C-E3FCCC9683E9}" srcId="{E269C303-6B84-442B-BC2A-7B771545FAD1}" destId="{51CB46D6-ACCD-44A6-8833-0F3078E78E70}" srcOrd="3" destOrd="0" parTransId="{9879D31E-F7C8-477B-9C4A-759E68311B70}" sibTransId="{D1559684-6EE6-4189-992B-5DD368CC85EF}"/>
    <dgm:cxn modelId="{ED224C39-8E9B-4413-9B67-4CA0D936C7FA}" type="presOf" srcId="{81BF4C0D-4129-48EE-9C42-0BD5C6588444}" destId="{7B11B84B-498F-452A-BAB9-23E6086B990A}" srcOrd="1" destOrd="0" presId="urn:microsoft.com/office/officeart/2005/8/layout/matrix1"/>
    <dgm:cxn modelId="{96E9BFF5-57E4-4C06-B388-F308EAA5157B}" srcId="{ADEABC59-6C78-4DF1-AB96-B7B9C9EEDBB5}" destId="{E269C303-6B84-442B-BC2A-7B771545FAD1}" srcOrd="0" destOrd="0" parTransId="{066D3CB6-FE4A-4D54-A77E-3429A79059F6}" sibTransId="{3E597C05-03CB-4AC6-8505-B4E4BEBC22E3}"/>
    <dgm:cxn modelId="{7CA1E9E5-8437-4AFD-B574-2F4C2DF3B0C5}" type="presOf" srcId="{CCCFC535-6406-4BC4-A033-EF8522F92A17}" destId="{8FA30ADD-D54F-4573-B4D9-0A65FD861C3C}" srcOrd="1" destOrd="0" presId="urn:microsoft.com/office/officeart/2005/8/layout/matrix1"/>
    <dgm:cxn modelId="{6823DA12-6025-4D4F-AC2E-D34B9A2B7781}" type="presOf" srcId="{ADEABC59-6C78-4DF1-AB96-B7B9C9EEDBB5}" destId="{3CCD7422-171E-4764-AF1D-0BB3BACC002B}" srcOrd="0" destOrd="0" presId="urn:microsoft.com/office/officeart/2005/8/layout/matrix1"/>
    <dgm:cxn modelId="{442AB25F-9142-46E9-8CA7-796DCB982873}" type="presOf" srcId="{E20A92A3-4DB8-4668-A348-418E6C6AC2A4}" destId="{CE3AFF37-17C1-45C7-9DAB-D4AA17507544}" srcOrd="1" destOrd="0" presId="urn:microsoft.com/office/officeart/2005/8/layout/matrix1"/>
    <dgm:cxn modelId="{D88159F9-60E4-47EB-9966-DDD7E1E1AE92}" type="presOf" srcId="{51CB46D6-ACCD-44A6-8833-0F3078E78E70}" destId="{81740DCB-74D8-4B8B-BA0A-D4978D9D3018}" srcOrd="0" destOrd="0" presId="urn:microsoft.com/office/officeart/2005/8/layout/matrix1"/>
    <dgm:cxn modelId="{9BA233E9-CA20-44D1-BCEF-DF4380FD1002}" type="presOf" srcId="{E20A92A3-4DB8-4668-A348-418E6C6AC2A4}" destId="{4FB2F84B-6E72-4A1E-B985-D3EFF05B5D54}" srcOrd="0" destOrd="0" presId="urn:microsoft.com/office/officeart/2005/8/layout/matrix1"/>
    <dgm:cxn modelId="{6D6880DA-4A66-4DB0-8851-008F25327A7D}" srcId="{E269C303-6B84-442B-BC2A-7B771545FAD1}" destId="{81BF4C0D-4129-48EE-9C42-0BD5C6588444}" srcOrd="2" destOrd="0" parTransId="{5C7543C3-E17C-41CC-A880-A02EBDFFE2F0}" sibTransId="{CF38E537-E2B6-4978-9B1F-265F5B65C7CE}"/>
    <dgm:cxn modelId="{627B1C96-6F29-4855-A6CB-FFF32C948E03}" srcId="{E269C303-6B84-442B-BC2A-7B771545FAD1}" destId="{CCCFC535-6406-4BC4-A033-EF8522F92A17}" srcOrd="1" destOrd="0" parTransId="{80DD6CB1-6867-4188-A894-5023B9631AB9}" sibTransId="{BB0F6359-D369-4D7B-9BC6-089574132F0B}"/>
    <dgm:cxn modelId="{F7B1E240-6628-471D-A16D-6D2698747692}" type="presOf" srcId="{E269C303-6B84-442B-BC2A-7B771545FAD1}" destId="{FF003B00-BEDB-425E-BF45-E1CB0A5D4559}" srcOrd="0" destOrd="0" presId="urn:microsoft.com/office/officeart/2005/8/layout/matrix1"/>
    <dgm:cxn modelId="{A0131695-72B9-45A6-8F61-9C2AAD797F3C}" srcId="{E269C303-6B84-442B-BC2A-7B771545FAD1}" destId="{E20A92A3-4DB8-4668-A348-418E6C6AC2A4}" srcOrd="0" destOrd="0" parTransId="{EB03FE5E-EBC1-4C71-BCC8-58A1D9F81BB1}" sibTransId="{DEF99C23-DF14-46AE-9684-ED7B46DD183E}"/>
    <dgm:cxn modelId="{0B4C8F60-166B-4CCE-9BBF-7C298C93F2F8}" type="presOf" srcId="{81BF4C0D-4129-48EE-9C42-0BD5C6588444}" destId="{C1D05604-F17A-4420-B612-977A963D5B56}" srcOrd="0" destOrd="0" presId="urn:microsoft.com/office/officeart/2005/8/layout/matrix1"/>
    <dgm:cxn modelId="{17A9C63A-8DF6-4842-A1D5-11F19DF88B3A}" type="presOf" srcId="{CCCFC535-6406-4BC4-A033-EF8522F92A17}" destId="{DFBB60CC-D623-47BE-8F2A-451C3C897D34}" srcOrd="0" destOrd="0" presId="urn:microsoft.com/office/officeart/2005/8/layout/matrix1"/>
    <dgm:cxn modelId="{1863308A-730F-48F1-8CBB-F09DEB62F266}" type="presOf" srcId="{51CB46D6-ACCD-44A6-8833-0F3078E78E70}" destId="{A2EAC848-5FBF-4D43-900A-DE90216ADA29}" srcOrd="1" destOrd="0" presId="urn:microsoft.com/office/officeart/2005/8/layout/matrix1"/>
    <dgm:cxn modelId="{D7D0EF83-3B1C-4ED5-8E18-1A3537503215}" type="presParOf" srcId="{3CCD7422-171E-4764-AF1D-0BB3BACC002B}" destId="{239B8844-A899-4890-91D5-3DBAF00BE25E}" srcOrd="0" destOrd="0" presId="urn:microsoft.com/office/officeart/2005/8/layout/matrix1"/>
    <dgm:cxn modelId="{55CB34EB-A175-4C1E-8F04-7E8CDFDCF72C}" type="presParOf" srcId="{239B8844-A899-4890-91D5-3DBAF00BE25E}" destId="{4FB2F84B-6E72-4A1E-B985-D3EFF05B5D54}" srcOrd="0" destOrd="0" presId="urn:microsoft.com/office/officeart/2005/8/layout/matrix1"/>
    <dgm:cxn modelId="{9A7AC2EA-CD97-4FB7-BE96-EEF1BD458C6A}" type="presParOf" srcId="{239B8844-A899-4890-91D5-3DBAF00BE25E}" destId="{CE3AFF37-17C1-45C7-9DAB-D4AA17507544}" srcOrd="1" destOrd="0" presId="urn:microsoft.com/office/officeart/2005/8/layout/matrix1"/>
    <dgm:cxn modelId="{DD15A4FE-6112-4707-9B95-2F5CD2291EFC}" type="presParOf" srcId="{239B8844-A899-4890-91D5-3DBAF00BE25E}" destId="{DFBB60CC-D623-47BE-8F2A-451C3C897D34}" srcOrd="2" destOrd="0" presId="urn:microsoft.com/office/officeart/2005/8/layout/matrix1"/>
    <dgm:cxn modelId="{128B51C0-882B-4155-8A1E-8D99E85A9687}" type="presParOf" srcId="{239B8844-A899-4890-91D5-3DBAF00BE25E}" destId="{8FA30ADD-D54F-4573-B4D9-0A65FD861C3C}" srcOrd="3" destOrd="0" presId="urn:microsoft.com/office/officeart/2005/8/layout/matrix1"/>
    <dgm:cxn modelId="{05FBB00E-D092-4C3B-B0B1-85B5660EDF8B}" type="presParOf" srcId="{239B8844-A899-4890-91D5-3DBAF00BE25E}" destId="{C1D05604-F17A-4420-B612-977A963D5B56}" srcOrd="4" destOrd="0" presId="urn:microsoft.com/office/officeart/2005/8/layout/matrix1"/>
    <dgm:cxn modelId="{34936483-B22D-4B97-8B37-1F12A9C9B025}" type="presParOf" srcId="{239B8844-A899-4890-91D5-3DBAF00BE25E}" destId="{7B11B84B-498F-452A-BAB9-23E6086B990A}" srcOrd="5" destOrd="0" presId="urn:microsoft.com/office/officeart/2005/8/layout/matrix1"/>
    <dgm:cxn modelId="{50AAEF13-75F3-4D83-ABE0-B9D92BD14F11}" type="presParOf" srcId="{239B8844-A899-4890-91D5-3DBAF00BE25E}" destId="{81740DCB-74D8-4B8B-BA0A-D4978D9D3018}" srcOrd="6" destOrd="0" presId="urn:microsoft.com/office/officeart/2005/8/layout/matrix1"/>
    <dgm:cxn modelId="{1E789831-CE9D-48EB-980A-7BE1887FF7B0}" type="presParOf" srcId="{239B8844-A899-4890-91D5-3DBAF00BE25E}" destId="{A2EAC848-5FBF-4D43-900A-DE90216ADA29}" srcOrd="7" destOrd="0" presId="urn:microsoft.com/office/officeart/2005/8/layout/matrix1"/>
    <dgm:cxn modelId="{D30BB3AC-EC23-4D7C-A0A2-F869823381BC}" type="presParOf" srcId="{3CCD7422-171E-4764-AF1D-0BB3BACC002B}" destId="{FF003B00-BEDB-425E-BF45-E1CB0A5D455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0F025D-0315-4468-ABE7-F8D24C59B96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31B981-0724-4EC3-8760-587C7312C9EB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A4B44A1B-4F7B-43EA-91E2-138D258C8C07}" type="parTrans" cxnId="{F3982347-CD06-4EBE-82A7-48E8EB28717A}">
      <dgm:prSet/>
      <dgm:spPr/>
      <dgm:t>
        <a:bodyPr/>
        <a:lstStyle/>
        <a:p>
          <a:endParaRPr lang="es-ES"/>
        </a:p>
      </dgm:t>
    </dgm:pt>
    <dgm:pt modelId="{95A4BF8E-6B73-411F-A870-EE9C725062F0}" type="sibTrans" cxnId="{F3982347-CD06-4EBE-82A7-48E8EB28717A}">
      <dgm:prSet/>
      <dgm:spPr/>
      <dgm:t>
        <a:bodyPr/>
        <a:lstStyle/>
        <a:p>
          <a:endParaRPr lang="es-ES"/>
        </a:p>
      </dgm:t>
    </dgm:pt>
    <dgm:pt modelId="{64CEF165-C2C2-4BEA-920C-9461061D7AD3}">
      <dgm:prSet phldrT="[Texto]"/>
      <dgm:spPr/>
      <dgm:t>
        <a:bodyPr/>
        <a:lstStyle/>
        <a:p>
          <a:r>
            <a:rPr lang="es-ES" dirty="0" err="1" smtClean="0"/>
            <a:t>Building</a:t>
          </a:r>
          <a:r>
            <a:rPr lang="es-ES" dirty="0" smtClean="0"/>
            <a:t> a </a:t>
          </a:r>
          <a:r>
            <a:rPr lang="es-ES" dirty="0" err="1" smtClean="0"/>
            <a:t>tank</a:t>
          </a:r>
          <a:r>
            <a:rPr lang="es-ES" dirty="0" smtClean="0"/>
            <a:t> </a:t>
          </a:r>
          <a:r>
            <a:rPr lang="es-ES" dirty="0" err="1" smtClean="0"/>
            <a:t>to</a:t>
          </a:r>
          <a:r>
            <a:rPr lang="es-ES" dirty="0" smtClean="0"/>
            <a:t> </a:t>
          </a:r>
          <a:r>
            <a:rPr lang="es-ES" dirty="0" err="1" smtClean="0"/>
            <a:t>collect</a:t>
          </a:r>
          <a:r>
            <a:rPr lang="es-ES" dirty="0" smtClean="0"/>
            <a:t> </a:t>
          </a:r>
          <a:r>
            <a:rPr lang="es-ES" dirty="0" err="1" smtClean="0"/>
            <a:t>rainwater</a:t>
          </a:r>
          <a:r>
            <a:rPr lang="es-ES" dirty="0" smtClean="0"/>
            <a:t> </a:t>
          </a:r>
          <a:endParaRPr lang="es-ES" dirty="0"/>
        </a:p>
      </dgm:t>
    </dgm:pt>
    <dgm:pt modelId="{91494688-D1D9-44AF-82FC-5A4EA68B52F2}" type="parTrans" cxnId="{CA2CF568-70AB-473B-B8D8-CF58D520E768}">
      <dgm:prSet/>
      <dgm:spPr/>
      <dgm:t>
        <a:bodyPr/>
        <a:lstStyle/>
        <a:p>
          <a:endParaRPr lang="es-ES"/>
        </a:p>
      </dgm:t>
    </dgm:pt>
    <dgm:pt modelId="{A7CBA986-B005-4AD0-BE00-CA6AE1F71F4E}" type="sibTrans" cxnId="{CA2CF568-70AB-473B-B8D8-CF58D520E768}">
      <dgm:prSet/>
      <dgm:spPr/>
      <dgm:t>
        <a:bodyPr/>
        <a:lstStyle/>
        <a:p>
          <a:endParaRPr lang="es-ES"/>
        </a:p>
      </dgm:t>
    </dgm:pt>
    <dgm:pt modelId="{9FE79E5A-D55C-4F1E-A102-600C20597436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F42B359E-8F68-4AAE-B9DA-7A4F81E73F80}" type="parTrans" cxnId="{6C8EAF49-74E9-40AD-ADCD-51826803FB05}">
      <dgm:prSet/>
      <dgm:spPr/>
      <dgm:t>
        <a:bodyPr/>
        <a:lstStyle/>
        <a:p>
          <a:endParaRPr lang="es-ES"/>
        </a:p>
      </dgm:t>
    </dgm:pt>
    <dgm:pt modelId="{D0FE983C-5AD9-4E20-8E8D-C25276652EB7}" type="sibTrans" cxnId="{6C8EAF49-74E9-40AD-ADCD-51826803FB05}">
      <dgm:prSet/>
      <dgm:spPr/>
      <dgm:t>
        <a:bodyPr/>
        <a:lstStyle/>
        <a:p>
          <a:endParaRPr lang="es-ES"/>
        </a:p>
      </dgm:t>
    </dgm:pt>
    <dgm:pt modelId="{E75210EE-AFEC-4F63-8CE3-987D7C4EEFA6}">
      <dgm:prSet phldrT="[Texto]"/>
      <dgm:spPr/>
      <dgm:t>
        <a:bodyPr/>
        <a:lstStyle/>
        <a:p>
          <a:r>
            <a:rPr lang="es-ES" dirty="0" err="1" smtClean="0"/>
            <a:t>Making</a:t>
          </a:r>
          <a:r>
            <a:rPr lang="es-ES" dirty="0" smtClean="0"/>
            <a:t> </a:t>
          </a:r>
          <a:r>
            <a:rPr lang="es-ES" dirty="0" err="1" smtClean="0"/>
            <a:t>information</a:t>
          </a:r>
          <a:r>
            <a:rPr lang="es-ES" dirty="0" smtClean="0"/>
            <a:t> </a:t>
          </a:r>
          <a:r>
            <a:rPr lang="es-ES" dirty="0" err="1" smtClean="0"/>
            <a:t>leaflets</a:t>
          </a:r>
          <a:r>
            <a:rPr lang="es-ES" dirty="0" smtClean="0"/>
            <a:t> </a:t>
          </a:r>
          <a:r>
            <a:rPr lang="es-ES" dirty="0" err="1" smtClean="0"/>
            <a:t>about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nutritional</a:t>
          </a:r>
          <a:r>
            <a:rPr lang="es-ES" dirty="0" smtClean="0"/>
            <a:t>, social and </a:t>
          </a:r>
          <a:r>
            <a:rPr lang="es-ES" dirty="0" err="1" smtClean="0"/>
            <a:t>economic</a:t>
          </a:r>
          <a:r>
            <a:rPr lang="es-ES" dirty="0" smtClean="0"/>
            <a:t> </a:t>
          </a:r>
          <a:r>
            <a:rPr lang="es-ES" dirty="0" err="1" smtClean="0"/>
            <a:t>value</a:t>
          </a:r>
          <a:r>
            <a:rPr lang="es-ES" dirty="0" smtClean="0"/>
            <a:t> of </a:t>
          </a:r>
          <a:r>
            <a:rPr lang="es-ES" dirty="0" err="1" smtClean="0"/>
            <a:t>some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products</a:t>
          </a:r>
          <a:r>
            <a:rPr lang="es-ES" dirty="0" smtClean="0"/>
            <a:t> </a:t>
          </a:r>
          <a:endParaRPr lang="es-ES" dirty="0"/>
        </a:p>
      </dgm:t>
    </dgm:pt>
    <dgm:pt modelId="{88D7F006-F69B-411A-B66C-FE32296B9008}" type="parTrans" cxnId="{F93FBDE9-ADF2-4F04-A03C-A4792F63194D}">
      <dgm:prSet/>
      <dgm:spPr/>
      <dgm:t>
        <a:bodyPr/>
        <a:lstStyle/>
        <a:p>
          <a:endParaRPr lang="es-ES"/>
        </a:p>
      </dgm:t>
    </dgm:pt>
    <dgm:pt modelId="{5C560DA4-CDD9-4933-B476-EB538DAB211C}" type="sibTrans" cxnId="{F93FBDE9-ADF2-4F04-A03C-A4792F63194D}">
      <dgm:prSet/>
      <dgm:spPr/>
      <dgm:t>
        <a:bodyPr/>
        <a:lstStyle/>
        <a:p>
          <a:endParaRPr lang="es-ES"/>
        </a:p>
      </dgm:t>
    </dgm:pt>
    <dgm:pt modelId="{3715D904-A0C8-486D-B608-139D68C6E7C1}">
      <dgm:prSet phldrT="[Texto]"/>
      <dgm:spPr/>
      <dgm:t>
        <a:bodyPr/>
        <a:lstStyle/>
        <a:p>
          <a:r>
            <a:rPr lang="es-ES" dirty="0" err="1" smtClean="0"/>
            <a:t>Keeping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accounts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products</a:t>
          </a:r>
          <a:endParaRPr lang="es-ES" dirty="0"/>
        </a:p>
      </dgm:t>
    </dgm:pt>
    <dgm:pt modelId="{1C729B44-1322-4CC8-B32D-F427747D67BC}" type="parTrans" cxnId="{B9854464-F0C5-4E6C-96A6-271CB7DDD5FF}">
      <dgm:prSet/>
      <dgm:spPr/>
      <dgm:t>
        <a:bodyPr/>
        <a:lstStyle/>
        <a:p>
          <a:endParaRPr lang="es-ES"/>
        </a:p>
      </dgm:t>
    </dgm:pt>
    <dgm:pt modelId="{3263A244-DF11-485D-912A-A139EAF1881F}" type="sibTrans" cxnId="{B9854464-F0C5-4E6C-96A6-271CB7DDD5FF}">
      <dgm:prSet/>
      <dgm:spPr/>
      <dgm:t>
        <a:bodyPr/>
        <a:lstStyle/>
        <a:p>
          <a:endParaRPr lang="es-ES"/>
        </a:p>
      </dgm:t>
    </dgm:pt>
    <dgm:pt modelId="{345B09DD-51B1-45B9-9B9E-D970AD2A5422}">
      <dgm:prSet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4E3152E5-434D-4A91-9737-D1A250B14137}" type="parTrans" cxnId="{61277D8C-A6D3-4399-9B3C-4D1055C0AEBC}">
      <dgm:prSet/>
      <dgm:spPr/>
      <dgm:t>
        <a:bodyPr/>
        <a:lstStyle/>
        <a:p>
          <a:endParaRPr lang="es-ES"/>
        </a:p>
      </dgm:t>
    </dgm:pt>
    <dgm:pt modelId="{AC179460-1B03-4957-8305-30D53DB6A277}" type="sibTrans" cxnId="{61277D8C-A6D3-4399-9B3C-4D1055C0AEBC}">
      <dgm:prSet/>
      <dgm:spPr/>
      <dgm:t>
        <a:bodyPr/>
        <a:lstStyle/>
        <a:p>
          <a:endParaRPr lang="es-ES"/>
        </a:p>
      </dgm:t>
    </dgm:pt>
    <dgm:pt modelId="{BE886BFF-4BAE-4247-B4DE-8069E933AE6E}">
      <dgm:prSet/>
      <dgm:spPr/>
      <dgm:t>
        <a:bodyPr/>
        <a:lstStyle/>
        <a:p>
          <a:r>
            <a:rPr lang="es-ES" dirty="0" err="1" smtClean="0"/>
            <a:t>Analysing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products</a:t>
          </a:r>
          <a:r>
            <a:rPr lang="es-ES" dirty="0" smtClean="0"/>
            <a:t> </a:t>
          </a:r>
          <a:r>
            <a:rPr lang="es-ES" dirty="0" err="1" smtClean="0"/>
            <a:t>used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lunch at </a:t>
          </a:r>
          <a:r>
            <a:rPr lang="es-ES" dirty="0" err="1" smtClean="0"/>
            <a:t>school</a:t>
          </a:r>
          <a:r>
            <a:rPr lang="es-ES" dirty="0" smtClean="0"/>
            <a:t> </a:t>
          </a:r>
          <a:endParaRPr lang="es-ES" dirty="0"/>
        </a:p>
      </dgm:t>
    </dgm:pt>
    <dgm:pt modelId="{6DA63FC7-7F63-4C71-83B9-ED32BF2A0E6B}" type="parTrans" cxnId="{38EB20B5-0B67-41D2-9182-A2F77C9BAC24}">
      <dgm:prSet/>
      <dgm:spPr/>
      <dgm:t>
        <a:bodyPr/>
        <a:lstStyle/>
        <a:p>
          <a:endParaRPr lang="es-ES"/>
        </a:p>
      </dgm:t>
    </dgm:pt>
    <dgm:pt modelId="{CA38F50A-33F3-4253-85B2-D5F63D9BF898}" type="sibTrans" cxnId="{38EB20B5-0B67-41D2-9182-A2F77C9BAC24}">
      <dgm:prSet/>
      <dgm:spPr/>
      <dgm:t>
        <a:bodyPr/>
        <a:lstStyle/>
        <a:p>
          <a:endParaRPr lang="es-ES"/>
        </a:p>
      </dgm:t>
    </dgm:pt>
    <dgm:pt modelId="{E9B03637-A331-49A2-9F33-67D63C942B41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5CB2AFCE-6041-45A8-A2C1-CE827C3990CC}" type="sibTrans" cxnId="{67C96006-E18D-4774-A235-C5DB5ACC9C13}">
      <dgm:prSet/>
      <dgm:spPr/>
      <dgm:t>
        <a:bodyPr/>
        <a:lstStyle/>
        <a:p>
          <a:endParaRPr lang="es-ES"/>
        </a:p>
      </dgm:t>
    </dgm:pt>
    <dgm:pt modelId="{2CD5657A-4797-423E-BA4B-B315BE1AFE31}" type="parTrans" cxnId="{67C96006-E18D-4774-A235-C5DB5ACC9C13}">
      <dgm:prSet/>
      <dgm:spPr/>
      <dgm:t>
        <a:bodyPr/>
        <a:lstStyle/>
        <a:p>
          <a:endParaRPr lang="es-ES"/>
        </a:p>
      </dgm:t>
    </dgm:pt>
    <dgm:pt modelId="{2F72BA9F-EBC5-4937-AF8E-05D299150AC0}" type="pres">
      <dgm:prSet presAssocID="{B90F025D-0315-4468-ABE7-F8D24C59B9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A0EB11-204C-4230-B1A4-BA23185F9FCA}" type="pres">
      <dgm:prSet presAssocID="{2F31B981-0724-4EC3-8760-587C7312C9EB}" presName="composite" presStyleCnt="0"/>
      <dgm:spPr/>
    </dgm:pt>
    <dgm:pt modelId="{BD6F2070-362F-4A6A-8CF4-E01F8B50BA14}" type="pres">
      <dgm:prSet presAssocID="{2F31B981-0724-4EC3-8760-587C7312C9E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43492C-9D8B-4AD4-82D0-5B7E9517BEA1}" type="pres">
      <dgm:prSet presAssocID="{2F31B981-0724-4EC3-8760-587C7312C9E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101F5-C82C-4D14-9B65-20F719EA9086}" type="pres">
      <dgm:prSet presAssocID="{95A4BF8E-6B73-411F-A870-EE9C725062F0}" presName="sp" presStyleCnt="0"/>
      <dgm:spPr/>
    </dgm:pt>
    <dgm:pt modelId="{507CCB95-F9D0-4FE3-AABF-D7D889DDC2DE}" type="pres">
      <dgm:prSet presAssocID="{9FE79E5A-D55C-4F1E-A102-600C20597436}" presName="composite" presStyleCnt="0"/>
      <dgm:spPr/>
    </dgm:pt>
    <dgm:pt modelId="{C9EA7257-6BCC-4911-855F-A544E5740494}" type="pres">
      <dgm:prSet presAssocID="{9FE79E5A-D55C-4F1E-A102-600C2059743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632797-7FD8-45AA-8D3F-17DC73D8BF28}" type="pres">
      <dgm:prSet presAssocID="{9FE79E5A-D55C-4F1E-A102-600C2059743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FC2FDF-78D1-4A22-B7F2-1A4F2E355B1D}" type="pres">
      <dgm:prSet presAssocID="{D0FE983C-5AD9-4E20-8E8D-C25276652EB7}" presName="sp" presStyleCnt="0"/>
      <dgm:spPr/>
    </dgm:pt>
    <dgm:pt modelId="{CDF60C3A-2791-44B6-A16A-1F3EAD81CBE3}" type="pres">
      <dgm:prSet presAssocID="{E9B03637-A331-49A2-9F33-67D63C942B41}" presName="composite" presStyleCnt="0"/>
      <dgm:spPr/>
    </dgm:pt>
    <dgm:pt modelId="{B0673825-424B-4BEE-A34E-F5B90CD7DA7E}" type="pres">
      <dgm:prSet presAssocID="{E9B03637-A331-49A2-9F33-67D63C942B4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4AE6E3-401A-42BA-87EE-AC3780C5CBE5}" type="pres">
      <dgm:prSet presAssocID="{E9B03637-A331-49A2-9F33-67D63C942B4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51121C-13C6-4B20-AD01-53EB8C8BAFB6}" type="pres">
      <dgm:prSet presAssocID="{5CB2AFCE-6041-45A8-A2C1-CE827C3990CC}" presName="sp" presStyleCnt="0"/>
      <dgm:spPr/>
    </dgm:pt>
    <dgm:pt modelId="{B6C2F909-0372-413B-8108-422D2D9303DA}" type="pres">
      <dgm:prSet presAssocID="{345B09DD-51B1-45B9-9B9E-D970AD2A5422}" presName="composite" presStyleCnt="0"/>
      <dgm:spPr/>
    </dgm:pt>
    <dgm:pt modelId="{25400196-99BE-462B-B3E4-ED9CBE870067}" type="pres">
      <dgm:prSet presAssocID="{345B09DD-51B1-45B9-9B9E-D970AD2A542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3161B5-8AFC-41F9-B791-E42CA7A9CA4B}" type="pres">
      <dgm:prSet presAssocID="{345B09DD-51B1-45B9-9B9E-D970AD2A542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C96006-E18D-4774-A235-C5DB5ACC9C13}" srcId="{B90F025D-0315-4468-ABE7-F8D24C59B969}" destId="{E9B03637-A331-49A2-9F33-67D63C942B41}" srcOrd="2" destOrd="0" parTransId="{2CD5657A-4797-423E-BA4B-B315BE1AFE31}" sibTransId="{5CB2AFCE-6041-45A8-A2C1-CE827C3990CC}"/>
    <dgm:cxn modelId="{38EB20B5-0B67-41D2-9182-A2F77C9BAC24}" srcId="{345B09DD-51B1-45B9-9B9E-D970AD2A5422}" destId="{BE886BFF-4BAE-4247-B4DE-8069E933AE6E}" srcOrd="0" destOrd="0" parTransId="{6DA63FC7-7F63-4C71-83B9-ED32BF2A0E6B}" sibTransId="{CA38F50A-33F3-4253-85B2-D5F63D9BF898}"/>
    <dgm:cxn modelId="{E88914C1-503E-4CBD-9B97-76640DDC14B5}" type="presOf" srcId="{E75210EE-AFEC-4F63-8CE3-987D7C4EEFA6}" destId="{5E632797-7FD8-45AA-8D3F-17DC73D8BF28}" srcOrd="0" destOrd="0" presId="urn:microsoft.com/office/officeart/2005/8/layout/chevron2"/>
    <dgm:cxn modelId="{CA2CF568-70AB-473B-B8D8-CF58D520E768}" srcId="{2F31B981-0724-4EC3-8760-587C7312C9EB}" destId="{64CEF165-C2C2-4BEA-920C-9461061D7AD3}" srcOrd="0" destOrd="0" parTransId="{91494688-D1D9-44AF-82FC-5A4EA68B52F2}" sibTransId="{A7CBA986-B005-4AD0-BE00-CA6AE1F71F4E}"/>
    <dgm:cxn modelId="{95A0DA4E-0545-4F63-AFE2-9851C0DCF9C4}" type="presOf" srcId="{E9B03637-A331-49A2-9F33-67D63C942B41}" destId="{B0673825-424B-4BEE-A34E-F5B90CD7DA7E}" srcOrd="0" destOrd="0" presId="urn:microsoft.com/office/officeart/2005/8/layout/chevron2"/>
    <dgm:cxn modelId="{D2E395BB-5ADF-4BC6-A7E9-60EA95AEA7E6}" type="presOf" srcId="{9FE79E5A-D55C-4F1E-A102-600C20597436}" destId="{C9EA7257-6BCC-4911-855F-A544E5740494}" srcOrd="0" destOrd="0" presId="urn:microsoft.com/office/officeart/2005/8/layout/chevron2"/>
    <dgm:cxn modelId="{DA1587B2-8AF7-4379-A308-3E027F54A33A}" type="presOf" srcId="{B90F025D-0315-4468-ABE7-F8D24C59B969}" destId="{2F72BA9F-EBC5-4937-AF8E-05D299150AC0}" srcOrd="0" destOrd="0" presId="urn:microsoft.com/office/officeart/2005/8/layout/chevron2"/>
    <dgm:cxn modelId="{B9854464-F0C5-4E6C-96A6-271CB7DDD5FF}" srcId="{E9B03637-A331-49A2-9F33-67D63C942B41}" destId="{3715D904-A0C8-486D-B608-139D68C6E7C1}" srcOrd="0" destOrd="0" parTransId="{1C729B44-1322-4CC8-B32D-F427747D67BC}" sibTransId="{3263A244-DF11-485D-912A-A139EAF1881F}"/>
    <dgm:cxn modelId="{F93FBDE9-ADF2-4F04-A03C-A4792F63194D}" srcId="{9FE79E5A-D55C-4F1E-A102-600C20597436}" destId="{E75210EE-AFEC-4F63-8CE3-987D7C4EEFA6}" srcOrd="0" destOrd="0" parTransId="{88D7F006-F69B-411A-B66C-FE32296B9008}" sibTransId="{5C560DA4-CDD9-4933-B476-EB538DAB211C}"/>
    <dgm:cxn modelId="{9D265E1E-91F3-48A8-A7E3-EFB713821E5E}" type="presOf" srcId="{2F31B981-0724-4EC3-8760-587C7312C9EB}" destId="{BD6F2070-362F-4A6A-8CF4-E01F8B50BA14}" srcOrd="0" destOrd="0" presId="urn:microsoft.com/office/officeart/2005/8/layout/chevron2"/>
    <dgm:cxn modelId="{B1A95AB6-6A6C-480E-ABA8-7D4102D5005C}" type="presOf" srcId="{BE886BFF-4BAE-4247-B4DE-8069E933AE6E}" destId="{A43161B5-8AFC-41F9-B791-E42CA7A9CA4B}" srcOrd="0" destOrd="0" presId="urn:microsoft.com/office/officeart/2005/8/layout/chevron2"/>
    <dgm:cxn modelId="{2569A21E-0BA7-424D-88C2-BDCE36821F65}" type="presOf" srcId="{3715D904-A0C8-486D-B608-139D68C6E7C1}" destId="{854AE6E3-401A-42BA-87EE-AC3780C5CBE5}" srcOrd="0" destOrd="0" presId="urn:microsoft.com/office/officeart/2005/8/layout/chevron2"/>
    <dgm:cxn modelId="{F3982347-CD06-4EBE-82A7-48E8EB28717A}" srcId="{B90F025D-0315-4468-ABE7-F8D24C59B969}" destId="{2F31B981-0724-4EC3-8760-587C7312C9EB}" srcOrd="0" destOrd="0" parTransId="{A4B44A1B-4F7B-43EA-91E2-138D258C8C07}" sibTransId="{95A4BF8E-6B73-411F-A870-EE9C725062F0}"/>
    <dgm:cxn modelId="{9F7B93A1-8044-48D6-9741-6B910BB98C5F}" type="presOf" srcId="{345B09DD-51B1-45B9-9B9E-D970AD2A5422}" destId="{25400196-99BE-462B-B3E4-ED9CBE870067}" srcOrd="0" destOrd="0" presId="urn:microsoft.com/office/officeart/2005/8/layout/chevron2"/>
    <dgm:cxn modelId="{61277D8C-A6D3-4399-9B3C-4D1055C0AEBC}" srcId="{B90F025D-0315-4468-ABE7-F8D24C59B969}" destId="{345B09DD-51B1-45B9-9B9E-D970AD2A5422}" srcOrd="3" destOrd="0" parTransId="{4E3152E5-434D-4A91-9737-D1A250B14137}" sibTransId="{AC179460-1B03-4957-8305-30D53DB6A277}"/>
    <dgm:cxn modelId="{6C8EAF49-74E9-40AD-ADCD-51826803FB05}" srcId="{B90F025D-0315-4468-ABE7-F8D24C59B969}" destId="{9FE79E5A-D55C-4F1E-A102-600C20597436}" srcOrd="1" destOrd="0" parTransId="{F42B359E-8F68-4AAE-B9DA-7A4F81E73F80}" sibTransId="{D0FE983C-5AD9-4E20-8E8D-C25276652EB7}"/>
    <dgm:cxn modelId="{277D1E92-A497-4819-9228-9D7B272BECE5}" type="presOf" srcId="{64CEF165-C2C2-4BEA-920C-9461061D7AD3}" destId="{5D43492C-9D8B-4AD4-82D0-5B7E9517BEA1}" srcOrd="0" destOrd="0" presId="urn:microsoft.com/office/officeart/2005/8/layout/chevron2"/>
    <dgm:cxn modelId="{29D34CE9-FDC4-454C-8B35-C22ACA07F367}" type="presParOf" srcId="{2F72BA9F-EBC5-4937-AF8E-05D299150AC0}" destId="{C6A0EB11-204C-4230-B1A4-BA23185F9FCA}" srcOrd="0" destOrd="0" presId="urn:microsoft.com/office/officeart/2005/8/layout/chevron2"/>
    <dgm:cxn modelId="{D9799C62-E032-4FE1-AFD1-CF2A8EAFAF79}" type="presParOf" srcId="{C6A0EB11-204C-4230-B1A4-BA23185F9FCA}" destId="{BD6F2070-362F-4A6A-8CF4-E01F8B50BA14}" srcOrd="0" destOrd="0" presId="urn:microsoft.com/office/officeart/2005/8/layout/chevron2"/>
    <dgm:cxn modelId="{958E0C2D-BD5D-4C13-BB61-905543D37EA5}" type="presParOf" srcId="{C6A0EB11-204C-4230-B1A4-BA23185F9FCA}" destId="{5D43492C-9D8B-4AD4-82D0-5B7E9517BEA1}" srcOrd="1" destOrd="0" presId="urn:microsoft.com/office/officeart/2005/8/layout/chevron2"/>
    <dgm:cxn modelId="{17E0ED70-C8E6-412F-A715-5AD9993EF8E1}" type="presParOf" srcId="{2F72BA9F-EBC5-4937-AF8E-05D299150AC0}" destId="{E11101F5-C82C-4D14-9B65-20F719EA9086}" srcOrd="1" destOrd="0" presId="urn:microsoft.com/office/officeart/2005/8/layout/chevron2"/>
    <dgm:cxn modelId="{F1CB2D26-AE48-4043-9C0E-1C930990A6B2}" type="presParOf" srcId="{2F72BA9F-EBC5-4937-AF8E-05D299150AC0}" destId="{507CCB95-F9D0-4FE3-AABF-D7D889DDC2DE}" srcOrd="2" destOrd="0" presId="urn:microsoft.com/office/officeart/2005/8/layout/chevron2"/>
    <dgm:cxn modelId="{6989B091-4FDA-428B-8C96-BC8826B7ACA6}" type="presParOf" srcId="{507CCB95-F9D0-4FE3-AABF-D7D889DDC2DE}" destId="{C9EA7257-6BCC-4911-855F-A544E5740494}" srcOrd="0" destOrd="0" presId="urn:microsoft.com/office/officeart/2005/8/layout/chevron2"/>
    <dgm:cxn modelId="{878B6ED2-E7A7-49C0-8369-12ED4D6F1BAA}" type="presParOf" srcId="{507CCB95-F9D0-4FE3-AABF-D7D889DDC2DE}" destId="{5E632797-7FD8-45AA-8D3F-17DC73D8BF28}" srcOrd="1" destOrd="0" presId="urn:microsoft.com/office/officeart/2005/8/layout/chevron2"/>
    <dgm:cxn modelId="{8005C556-9581-4EAF-869F-07962881E7D2}" type="presParOf" srcId="{2F72BA9F-EBC5-4937-AF8E-05D299150AC0}" destId="{80FC2FDF-78D1-4A22-B7F2-1A4F2E355B1D}" srcOrd="3" destOrd="0" presId="urn:microsoft.com/office/officeart/2005/8/layout/chevron2"/>
    <dgm:cxn modelId="{48056696-5613-49E3-8EB5-E977A4AB4F38}" type="presParOf" srcId="{2F72BA9F-EBC5-4937-AF8E-05D299150AC0}" destId="{CDF60C3A-2791-44B6-A16A-1F3EAD81CBE3}" srcOrd="4" destOrd="0" presId="urn:microsoft.com/office/officeart/2005/8/layout/chevron2"/>
    <dgm:cxn modelId="{FCCADEAB-F29C-488C-92F8-E1E6C0F6E1A7}" type="presParOf" srcId="{CDF60C3A-2791-44B6-A16A-1F3EAD81CBE3}" destId="{B0673825-424B-4BEE-A34E-F5B90CD7DA7E}" srcOrd="0" destOrd="0" presId="urn:microsoft.com/office/officeart/2005/8/layout/chevron2"/>
    <dgm:cxn modelId="{734AEF98-1939-41C8-912D-3FCCC71DC9C4}" type="presParOf" srcId="{CDF60C3A-2791-44B6-A16A-1F3EAD81CBE3}" destId="{854AE6E3-401A-42BA-87EE-AC3780C5CBE5}" srcOrd="1" destOrd="0" presId="urn:microsoft.com/office/officeart/2005/8/layout/chevron2"/>
    <dgm:cxn modelId="{C62F1C56-571E-4A44-A516-DDBB1839BF31}" type="presParOf" srcId="{2F72BA9F-EBC5-4937-AF8E-05D299150AC0}" destId="{B551121C-13C6-4B20-AD01-53EB8C8BAFB6}" srcOrd="5" destOrd="0" presId="urn:microsoft.com/office/officeart/2005/8/layout/chevron2"/>
    <dgm:cxn modelId="{F297709B-84D8-422D-9E6F-6879F602FBCA}" type="presParOf" srcId="{2F72BA9F-EBC5-4937-AF8E-05D299150AC0}" destId="{B6C2F909-0372-413B-8108-422D2D9303DA}" srcOrd="6" destOrd="0" presId="urn:microsoft.com/office/officeart/2005/8/layout/chevron2"/>
    <dgm:cxn modelId="{11AF55F3-C5A1-4E8C-8368-C55A641DA98E}" type="presParOf" srcId="{B6C2F909-0372-413B-8108-422D2D9303DA}" destId="{25400196-99BE-462B-B3E4-ED9CBE870067}" srcOrd="0" destOrd="0" presId="urn:microsoft.com/office/officeart/2005/8/layout/chevron2"/>
    <dgm:cxn modelId="{FCCE28DF-7730-4385-A528-8469167BE24C}" type="presParOf" srcId="{B6C2F909-0372-413B-8108-422D2D9303DA}" destId="{A43161B5-8AFC-41F9-B791-E42CA7A9CA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CC9E5B-4C9A-4C23-999C-048F07CECB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0109D9-7566-4878-BF98-881349F00626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23936701-FB5B-4FC8-AFB3-1CED3395F327}" type="parTrans" cxnId="{DFD9DFBF-270C-483F-ABDC-2BF4BB80FEA1}">
      <dgm:prSet/>
      <dgm:spPr/>
      <dgm:t>
        <a:bodyPr/>
        <a:lstStyle/>
        <a:p>
          <a:endParaRPr lang="es-ES"/>
        </a:p>
      </dgm:t>
    </dgm:pt>
    <dgm:pt modelId="{0458450E-B5B8-4D8F-A892-0ADFF3815B0D}" type="sibTrans" cxnId="{DFD9DFBF-270C-483F-ABDC-2BF4BB80FEA1}">
      <dgm:prSet/>
      <dgm:spPr/>
      <dgm:t>
        <a:bodyPr/>
        <a:lstStyle/>
        <a:p>
          <a:endParaRPr lang="es-ES"/>
        </a:p>
      </dgm:t>
    </dgm:pt>
    <dgm:pt modelId="{A5CB81EE-2DD8-44F0-BB96-582CC1310CF8}">
      <dgm:prSet phldrT="[Texto]"/>
      <dgm:spPr/>
      <dgm:t>
        <a:bodyPr/>
        <a:lstStyle/>
        <a:p>
          <a:r>
            <a:rPr lang="es-ES_tradnl" dirty="0" err="1" smtClean="0"/>
            <a:t>Developing</a:t>
          </a:r>
          <a:r>
            <a:rPr lang="es-ES_tradnl" dirty="0" smtClean="0"/>
            <a:t> training </a:t>
          </a:r>
          <a:r>
            <a:rPr lang="es-ES_tradnl" dirty="0" err="1" smtClean="0"/>
            <a:t>activities</a:t>
          </a:r>
          <a:r>
            <a:rPr lang="es-ES_tradnl" dirty="0" smtClean="0"/>
            <a:t> </a:t>
          </a:r>
          <a:r>
            <a:rPr lang="es-ES_tradnl" dirty="0" err="1" smtClean="0"/>
            <a:t>with</a:t>
          </a:r>
          <a:r>
            <a:rPr lang="es-ES_tradnl" dirty="0" smtClean="0"/>
            <a:t> </a:t>
          </a:r>
          <a:r>
            <a:rPr lang="es-ES_tradnl" dirty="0" err="1" smtClean="0"/>
            <a:t>families</a:t>
          </a:r>
          <a:r>
            <a:rPr lang="es-ES_tradnl" dirty="0" smtClean="0"/>
            <a:t> </a:t>
          </a:r>
          <a:r>
            <a:rPr lang="es-ES_tradnl" dirty="0" err="1" smtClean="0"/>
            <a:t>about</a:t>
          </a:r>
          <a:r>
            <a:rPr lang="es-ES_tradnl" dirty="0" smtClean="0"/>
            <a:t>:</a:t>
          </a:r>
          <a:endParaRPr lang="es-ES" dirty="0"/>
        </a:p>
      </dgm:t>
    </dgm:pt>
    <dgm:pt modelId="{99AA8AB4-420D-4826-A265-DB8A94146872}" type="parTrans" cxnId="{4B2E6400-944E-44CD-870B-51F5390D5600}">
      <dgm:prSet/>
      <dgm:spPr/>
      <dgm:t>
        <a:bodyPr/>
        <a:lstStyle/>
        <a:p>
          <a:endParaRPr lang="es-ES"/>
        </a:p>
      </dgm:t>
    </dgm:pt>
    <dgm:pt modelId="{8829BB81-0F02-4EAA-8ED4-A54D20C2B511}" type="sibTrans" cxnId="{4B2E6400-944E-44CD-870B-51F5390D5600}">
      <dgm:prSet/>
      <dgm:spPr/>
      <dgm:t>
        <a:bodyPr/>
        <a:lstStyle/>
        <a:p>
          <a:endParaRPr lang="es-ES"/>
        </a:p>
      </dgm:t>
    </dgm:pt>
    <dgm:pt modelId="{E59DC32A-B280-416E-A190-3D6776F442E9}">
      <dgm:prSet phldrT="[Texto]"/>
      <dgm:spPr/>
      <dgm:t>
        <a:bodyPr/>
        <a:lstStyle/>
        <a:p>
          <a:r>
            <a:rPr lang="es-ES_tradnl" dirty="0" err="1" smtClean="0"/>
            <a:t>Getting</a:t>
          </a:r>
          <a:r>
            <a:rPr lang="es-ES_tradnl" dirty="0" smtClean="0"/>
            <a:t> </a:t>
          </a:r>
          <a:r>
            <a:rPr lang="es-ES_tradnl" dirty="0" err="1" smtClean="0"/>
            <a:t>families</a:t>
          </a:r>
          <a:r>
            <a:rPr lang="es-ES_tradnl" dirty="0" smtClean="0"/>
            <a:t> </a:t>
          </a:r>
          <a:r>
            <a:rPr lang="es-ES_tradnl" dirty="0" err="1" smtClean="0"/>
            <a:t>involved</a:t>
          </a:r>
          <a:r>
            <a:rPr lang="es-ES_tradnl" dirty="0" smtClean="0"/>
            <a:t> </a:t>
          </a:r>
          <a:r>
            <a:rPr lang="es-ES_tradnl" dirty="0" err="1" smtClean="0"/>
            <a:t>with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creation</a:t>
          </a:r>
          <a:r>
            <a:rPr lang="es-ES_tradnl" dirty="0" smtClean="0"/>
            <a:t> of home </a:t>
          </a:r>
          <a:r>
            <a:rPr lang="es-ES_tradnl" dirty="0" err="1" smtClean="0"/>
            <a:t>gardens</a:t>
          </a:r>
          <a:endParaRPr lang="es-ES" dirty="0"/>
        </a:p>
      </dgm:t>
    </dgm:pt>
    <dgm:pt modelId="{DE6D792D-FD36-49FE-8E88-FA58EAA5A29D}" type="parTrans" cxnId="{1747BC2B-DDE6-4D18-805C-F9A4C31EB61A}">
      <dgm:prSet/>
      <dgm:spPr/>
      <dgm:t>
        <a:bodyPr/>
        <a:lstStyle/>
        <a:p>
          <a:endParaRPr lang="es-ES"/>
        </a:p>
      </dgm:t>
    </dgm:pt>
    <dgm:pt modelId="{F0799531-8D3D-405E-BCD7-BC4777FCE268}" type="sibTrans" cxnId="{1747BC2B-DDE6-4D18-805C-F9A4C31EB61A}">
      <dgm:prSet/>
      <dgm:spPr/>
      <dgm:t>
        <a:bodyPr/>
        <a:lstStyle/>
        <a:p>
          <a:endParaRPr lang="es-ES"/>
        </a:p>
      </dgm:t>
    </dgm:pt>
    <dgm:pt modelId="{648308A4-F9D4-47AA-959E-E7AB36602710}">
      <dgm:prSet phldrT="[Texto]"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E8895C33-18F6-4702-9AD3-0A88C60C3396}" type="sibTrans" cxnId="{00F01B3A-4217-4410-AB80-A3894874904D}">
      <dgm:prSet/>
      <dgm:spPr/>
      <dgm:t>
        <a:bodyPr/>
        <a:lstStyle/>
        <a:p>
          <a:endParaRPr lang="es-ES"/>
        </a:p>
      </dgm:t>
    </dgm:pt>
    <dgm:pt modelId="{FE80A714-2CE3-47D7-915D-2F4714D39DEE}" type="parTrans" cxnId="{00F01B3A-4217-4410-AB80-A3894874904D}">
      <dgm:prSet/>
      <dgm:spPr/>
      <dgm:t>
        <a:bodyPr/>
        <a:lstStyle/>
        <a:p>
          <a:endParaRPr lang="es-ES"/>
        </a:p>
      </dgm:t>
    </dgm:pt>
    <dgm:pt modelId="{2716A13B-CC60-4454-9CE6-54867ADCE183}" type="pres">
      <dgm:prSet presAssocID="{2DCC9E5B-4C9A-4C23-999C-048F07CECB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D56EF5-26C4-4450-AB70-8D89CE547DC8}" type="pres">
      <dgm:prSet presAssocID="{580109D9-7566-4878-BF98-881349F00626}" presName="composite" presStyleCnt="0"/>
      <dgm:spPr/>
    </dgm:pt>
    <dgm:pt modelId="{59E0F743-6025-46F4-AC89-7B33FF25A4A2}" type="pres">
      <dgm:prSet presAssocID="{580109D9-7566-4878-BF98-881349F0062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F5B32A-7FC4-4329-BEA3-7EB52430035C}" type="pres">
      <dgm:prSet presAssocID="{580109D9-7566-4878-BF98-881349F0062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EF4891-AD19-4A6B-B47C-A575043C39E3}" type="pres">
      <dgm:prSet presAssocID="{0458450E-B5B8-4D8F-A892-0ADFF3815B0D}" presName="sp" presStyleCnt="0"/>
      <dgm:spPr/>
    </dgm:pt>
    <dgm:pt modelId="{57B18562-FF24-42A0-A511-8DA8547C8F5A}" type="pres">
      <dgm:prSet presAssocID="{648308A4-F9D4-47AA-959E-E7AB36602710}" presName="composite" presStyleCnt="0"/>
      <dgm:spPr/>
    </dgm:pt>
    <dgm:pt modelId="{0C40F9A3-3AF5-4481-B6C9-751063EC52BE}" type="pres">
      <dgm:prSet presAssocID="{648308A4-F9D4-47AA-959E-E7AB3660271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6A368-340E-44AA-9255-013EB1D817D9}" type="pres">
      <dgm:prSet presAssocID="{648308A4-F9D4-47AA-959E-E7AB3660271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97B67D-FA92-4C22-88E4-09C130EBDA96}" type="presOf" srcId="{2DCC9E5B-4C9A-4C23-999C-048F07CECBAE}" destId="{2716A13B-CC60-4454-9CE6-54867ADCE183}" srcOrd="0" destOrd="0" presId="urn:microsoft.com/office/officeart/2005/8/layout/chevron2"/>
    <dgm:cxn modelId="{4B2E6400-944E-44CD-870B-51F5390D5600}" srcId="{580109D9-7566-4878-BF98-881349F00626}" destId="{A5CB81EE-2DD8-44F0-BB96-582CC1310CF8}" srcOrd="0" destOrd="0" parTransId="{99AA8AB4-420D-4826-A265-DB8A94146872}" sibTransId="{8829BB81-0F02-4EAA-8ED4-A54D20C2B511}"/>
    <dgm:cxn modelId="{DFD9DFBF-270C-483F-ABDC-2BF4BB80FEA1}" srcId="{2DCC9E5B-4C9A-4C23-999C-048F07CECBAE}" destId="{580109D9-7566-4878-BF98-881349F00626}" srcOrd="0" destOrd="0" parTransId="{23936701-FB5B-4FC8-AFB3-1CED3395F327}" sibTransId="{0458450E-B5B8-4D8F-A892-0ADFF3815B0D}"/>
    <dgm:cxn modelId="{1747BC2B-DDE6-4D18-805C-F9A4C31EB61A}" srcId="{648308A4-F9D4-47AA-959E-E7AB36602710}" destId="{E59DC32A-B280-416E-A190-3D6776F442E9}" srcOrd="0" destOrd="0" parTransId="{DE6D792D-FD36-49FE-8E88-FA58EAA5A29D}" sibTransId="{F0799531-8D3D-405E-BCD7-BC4777FCE268}"/>
    <dgm:cxn modelId="{4111DB9C-C236-4CBD-8D04-8590DA41B8CC}" type="presOf" srcId="{648308A4-F9D4-47AA-959E-E7AB36602710}" destId="{0C40F9A3-3AF5-4481-B6C9-751063EC52BE}" srcOrd="0" destOrd="0" presId="urn:microsoft.com/office/officeart/2005/8/layout/chevron2"/>
    <dgm:cxn modelId="{9A04E34F-144C-44AE-AC94-8AE0E73CBFD8}" type="presOf" srcId="{E59DC32A-B280-416E-A190-3D6776F442E9}" destId="{CD16A368-340E-44AA-9255-013EB1D817D9}" srcOrd="0" destOrd="0" presId="urn:microsoft.com/office/officeart/2005/8/layout/chevron2"/>
    <dgm:cxn modelId="{B8A2316C-1EF7-4148-8BE9-211064A984EA}" type="presOf" srcId="{A5CB81EE-2DD8-44F0-BB96-582CC1310CF8}" destId="{61F5B32A-7FC4-4329-BEA3-7EB52430035C}" srcOrd="0" destOrd="0" presId="urn:microsoft.com/office/officeart/2005/8/layout/chevron2"/>
    <dgm:cxn modelId="{BF307B94-2CC0-4D5C-A13F-1B9E1221C2B7}" type="presOf" srcId="{580109D9-7566-4878-BF98-881349F00626}" destId="{59E0F743-6025-46F4-AC89-7B33FF25A4A2}" srcOrd="0" destOrd="0" presId="urn:microsoft.com/office/officeart/2005/8/layout/chevron2"/>
    <dgm:cxn modelId="{00F01B3A-4217-4410-AB80-A3894874904D}" srcId="{2DCC9E5B-4C9A-4C23-999C-048F07CECBAE}" destId="{648308A4-F9D4-47AA-959E-E7AB36602710}" srcOrd="1" destOrd="0" parTransId="{FE80A714-2CE3-47D7-915D-2F4714D39DEE}" sibTransId="{E8895C33-18F6-4702-9AD3-0A88C60C3396}"/>
    <dgm:cxn modelId="{FB9DEB04-D938-49FB-BFAB-D987158B6650}" type="presParOf" srcId="{2716A13B-CC60-4454-9CE6-54867ADCE183}" destId="{5DD56EF5-26C4-4450-AB70-8D89CE547DC8}" srcOrd="0" destOrd="0" presId="urn:microsoft.com/office/officeart/2005/8/layout/chevron2"/>
    <dgm:cxn modelId="{2362D320-AE25-4B1C-961F-8C79F96CC7B4}" type="presParOf" srcId="{5DD56EF5-26C4-4450-AB70-8D89CE547DC8}" destId="{59E0F743-6025-46F4-AC89-7B33FF25A4A2}" srcOrd="0" destOrd="0" presId="urn:microsoft.com/office/officeart/2005/8/layout/chevron2"/>
    <dgm:cxn modelId="{53BE40B3-5D17-498D-9472-76CBB0433882}" type="presParOf" srcId="{5DD56EF5-26C4-4450-AB70-8D89CE547DC8}" destId="{61F5B32A-7FC4-4329-BEA3-7EB52430035C}" srcOrd="1" destOrd="0" presId="urn:microsoft.com/office/officeart/2005/8/layout/chevron2"/>
    <dgm:cxn modelId="{5453363C-3ABD-4113-9CD7-CD7C8A8EE670}" type="presParOf" srcId="{2716A13B-CC60-4454-9CE6-54867ADCE183}" destId="{65EF4891-AD19-4A6B-B47C-A575043C39E3}" srcOrd="1" destOrd="0" presId="urn:microsoft.com/office/officeart/2005/8/layout/chevron2"/>
    <dgm:cxn modelId="{7407E5CE-27AB-4E94-8BB3-9972F8DF7F16}" type="presParOf" srcId="{2716A13B-CC60-4454-9CE6-54867ADCE183}" destId="{57B18562-FF24-42A0-A511-8DA8547C8F5A}" srcOrd="2" destOrd="0" presId="urn:microsoft.com/office/officeart/2005/8/layout/chevron2"/>
    <dgm:cxn modelId="{28743253-9385-4F64-858F-67F379E3F6A2}" type="presParOf" srcId="{57B18562-FF24-42A0-A511-8DA8547C8F5A}" destId="{0C40F9A3-3AF5-4481-B6C9-751063EC52BE}" srcOrd="0" destOrd="0" presId="urn:microsoft.com/office/officeart/2005/8/layout/chevron2"/>
    <dgm:cxn modelId="{5D2D6646-02D0-4E11-9602-4D25685FD907}" type="presParOf" srcId="{57B18562-FF24-42A0-A511-8DA8547C8F5A}" destId="{CD16A368-340E-44AA-9255-013EB1D817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2603AF-C1A5-431B-A3CA-5C0DED73AB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66B1C5-A30B-46FB-9555-8BF4B2F1BFA1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Health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depends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on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the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quality</a:t>
          </a:r>
          <a:r>
            <a:rPr lang="es-ES" sz="2000" dirty="0" smtClean="0">
              <a:solidFill>
                <a:schemeClr val="tx1"/>
              </a:solidFill>
            </a:rPr>
            <a:t> of</a:t>
          </a:r>
          <a:endParaRPr lang="es-ES" sz="2000" dirty="0">
            <a:solidFill>
              <a:schemeClr val="tx1"/>
            </a:solidFill>
          </a:endParaRPr>
        </a:p>
      </dgm:t>
    </dgm:pt>
    <dgm:pt modelId="{9ADAA509-165C-433D-8AD8-42AF5366DE80}" type="parTrans" cxnId="{FC751DB4-9069-42CB-83FA-787CABB38AE8}">
      <dgm:prSet/>
      <dgm:spPr/>
      <dgm:t>
        <a:bodyPr/>
        <a:lstStyle/>
        <a:p>
          <a:endParaRPr lang="es-ES"/>
        </a:p>
      </dgm:t>
    </dgm:pt>
    <dgm:pt modelId="{2DFD0422-AE63-4351-9EE9-8B364FE6B14D}" type="sibTrans" cxnId="{FC751DB4-9069-42CB-83FA-787CABB38AE8}">
      <dgm:prSet/>
      <dgm:spPr/>
      <dgm:t>
        <a:bodyPr/>
        <a:lstStyle/>
        <a:p>
          <a:endParaRPr lang="es-ES"/>
        </a:p>
      </dgm:t>
    </dgm:pt>
    <dgm:pt modelId="{D91190B9-A08A-41F5-8DFE-FA20B1114591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_tradnl" sz="2000" dirty="0" smtClean="0">
              <a:solidFill>
                <a:schemeClr val="tx1"/>
              </a:solidFill>
            </a:rPr>
            <a:t>natural </a:t>
          </a:r>
          <a:r>
            <a:rPr lang="es-ES_tradnl" sz="2000" dirty="0" err="1" smtClean="0">
              <a:solidFill>
                <a:schemeClr val="tx1"/>
              </a:solidFill>
            </a:rPr>
            <a:t>environment</a:t>
          </a:r>
          <a:endParaRPr lang="es-ES" sz="2000" dirty="0">
            <a:solidFill>
              <a:schemeClr val="tx1"/>
            </a:solidFill>
          </a:endParaRPr>
        </a:p>
      </dgm:t>
    </dgm:pt>
    <dgm:pt modelId="{6D8C5B6F-CE91-4EFB-9D0A-E81C66019C6F}" type="parTrans" cxnId="{6D41FA08-90F4-48EF-8FE8-E616E6D84DD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18A62C31-ECFB-4853-9C62-776A2C3A9B20}" type="sibTrans" cxnId="{6D41FA08-90F4-48EF-8FE8-E616E6D84DD8}">
      <dgm:prSet/>
      <dgm:spPr/>
      <dgm:t>
        <a:bodyPr/>
        <a:lstStyle/>
        <a:p>
          <a:endParaRPr lang="es-ES"/>
        </a:p>
      </dgm:t>
    </dgm:pt>
    <dgm:pt modelId="{5BFFFC93-C3CF-40DA-B444-9FD8FCE95C1A}">
      <dgm:prSet phldrT="[Texto]" custT="1"/>
      <dgm:spPr>
        <a:solidFill>
          <a:srgbClr val="FFF13F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social </a:t>
          </a:r>
          <a:r>
            <a:rPr lang="es-ES" sz="2000" dirty="0" err="1" smtClean="0">
              <a:solidFill>
                <a:schemeClr val="tx1"/>
              </a:solidFill>
            </a:rPr>
            <a:t>environment</a:t>
          </a:r>
          <a:endParaRPr lang="es-ES" sz="2000" dirty="0">
            <a:solidFill>
              <a:schemeClr val="tx1"/>
            </a:solidFill>
          </a:endParaRPr>
        </a:p>
      </dgm:t>
    </dgm:pt>
    <dgm:pt modelId="{7763F576-68D6-4CC2-BE6B-CBC650DCA23C}" type="parTrans" cxnId="{E5D00517-84EC-4D2A-B291-DF814B2460C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39A6A347-884B-424E-A633-2DA52941F920}" type="sibTrans" cxnId="{E5D00517-84EC-4D2A-B291-DF814B2460CE}">
      <dgm:prSet/>
      <dgm:spPr/>
      <dgm:t>
        <a:bodyPr/>
        <a:lstStyle/>
        <a:p>
          <a:endParaRPr lang="es-ES"/>
        </a:p>
      </dgm:t>
    </dgm:pt>
    <dgm:pt modelId="{2D9995DF-27D3-4036-9A46-7DD6ED6D37AD}">
      <dgm:prSet phldrT="[Texto]" custT="1"/>
      <dgm:spPr>
        <a:solidFill>
          <a:srgbClr val="FFB153"/>
        </a:solidFill>
      </dgm:spPr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built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environment</a:t>
          </a:r>
          <a:endParaRPr lang="es-ES" sz="2000" dirty="0">
            <a:solidFill>
              <a:schemeClr val="tx1"/>
            </a:solidFill>
          </a:endParaRPr>
        </a:p>
      </dgm:t>
    </dgm:pt>
    <dgm:pt modelId="{19397240-D19E-41F8-BBD8-016EBC419BFC}" type="parTrans" cxnId="{19538359-8EC1-433B-9A86-6271A8C11F2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8417ADC3-B3C5-4337-8515-8624E24EA8B3}" type="sibTrans" cxnId="{19538359-8EC1-433B-9A86-6271A8C11F2F}">
      <dgm:prSet/>
      <dgm:spPr/>
      <dgm:t>
        <a:bodyPr/>
        <a:lstStyle/>
        <a:p>
          <a:endParaRPr lang="es-ES"/>
        </a:p>
      </dgm:t>
    </dgm:pt>
    <dgm:pt modelId="{B869C4DA-4A15-4456-ADB6-80264DB8D53A}" type="pres">
      <dgm:prSet presAssocID="{CC2603AF-C1A5-431B-A3CA-5C0DED73AB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1148DF-58B4-49F4-9900-93AD0A21914F}" type="pres">
      <dgm:prSet presAssocID="{E966B1C5-A30B-46FB-9555-8BF4B2F1BFA1}" presName="centerShape" presStyleLbl="node0" presStyleIdx="0" presStyleCnt="1" custScaleX="157440"/>
      <dgm:spPr/>
      <dgm:t>
        <a:bodyPr/>
        <a:lstStyle/>
        <a:p>
          <a:endParaRPr lang="es-ES"/>
        </a:p>
      </dgm:t>
    </dgm:pt>
    <dgm:pt modelId="{592DDD14-9C83-4304-94E8-B9704006BA49}" type="pres">
      <dgm:prSet presAssocID="{6D8C5B6F-CE91-4EFB-9D0A-E81C66019C6F}" presName="parTrans" presStyleLbl="sibTrans2D1" presStyleIdx="0" presStyleCnt="3" custScaleX="163236"/>
      <dgm:spPr/>
      <dgm:t>
        <a:bodyPr/>
        <a:lstStyle/>
        <a:p>
          <a:endParaRPr lang="es-ES"/>
        </a:p>
      </dgm:t>
    </dgm:pt>
    <dgm:pt modelId="{4285ADAA-1008-4172-A031-59467E8FB566}" type="pres">
      <dgm:prSet presAssocID="{6D8C5B6F-CE91-4EFB-9D0A-E81C66019C6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5B54160F-A368-483B-A247-A579D85BED6D}" type="pres">
      <dgm:prSet presAssocID="{D91190B9-A08A-41F5-8DFE-FA20B1114591}" presName="node" presStyleLbl="node1" presStyleIdx="0" presStyleCnt="3" custScaleX="1574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7021B-3A74-497A-BE90-36FCFCAEF90A}" type="pres">
      <dgm:prSet presAssocID="{7763F576-68D6-4CC2-BE6B-CBC650DCA23C}" presName="parTrans" presStyleLbl="sibTrans2D1" presStyleIdx="1" presStyleCnt="3" custScaleX="181819"/>
      <dgm:spPr/>
      <dgm:t>
        <a:bodyPr/>
        <a:lstStyle/>
        <a:p>
          <a:endParaRPr lang="es-ES"/>
        </a:p>
      </dgm:t>
    </dgm:pt>
    <dgm:pt modelId="{71156661-51E6-4C6D-A62F-D7ADB727E890}" type="pres">
      <dgm:prSet presAssocID="{7763F576-68D6-4CC2-BE6B-CBC650DCA23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91959D66-7E08-4543-B501-4A39FB499C60}" type="pres">
      <dgm:prSet presAssocID="{5BFFFC93-C3CF-40DA-B444-9FD8FCE95C1A}" presName="node" presStyleLbl="node1" presStyleIdx="1" presStyleCnt="3" custScaleX="157440" custRadScaleRad="125067" custRadScaleInc="-12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C7B94-C0ED-43BA-9F78-8E3AA186C1A3}" type="pres">
      <dgm:prSet presAssocID="{19397240-D19E-41F8-BBD8-016EBC419BFC}" presName="parTrans" presStyleLbl="sibTrans2D1" presStyleIdx="2" presStyleCnt="3" custScaleX="174596"/>
      <dgm:spPr/>
      <dgm:t>
        <a:bodyPr/>
        <a:lstStyle/>
        <a:p>
          <a:endParaRPr lang="es-ES"/>
        </a:p>
      </dgm:t>
    </dgm:pt>
    <dgm:pt modelId="{49ADB83C-2D03-4D94-A2F0-CCC321C43351}" type="pres">
      <dgm:prSet presAssocID="{19397240-D19E-41F8-BBD8-016EBC419BFC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050EA53F-C2DA-4CC2-8CBF-7610C9DD48A6}" type="pres">
      <dgm:prSet presAssocID="{2D9995DF-27D3-4036-9A46-7DD6ED6D37AD}" presName="node" presStyleLbl="node1" presStyleIdx="2" presStyleCnt="3" custScaleX="157440" custRadScaleRad="123392" custRadScaleInc="9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C6170D-5722-48F2-84A1-530C6696D4A2}" type="presOf" srcId="{7763F576-68D6-4CC2-BE6B-CBC650DCA23C}" destId="{71156661-51E6-4C6D-A62F-D7ADB727E890}" srcOrd="1" destOrd="0" presId="urn:microsoft.com/office/officeart/2005/8/layout/radial5"/>
    <dgm:cxn modelId="{F5E23841-E666-4FD3-B60A-B81440F35DA6}" type="presOf" srcId="{D91190B9-A08A-41F5-8DFE-FA20B1114591}" destId="{5B54160F-A368-483B-A247-A579D85BED6D}" srcOrd="0" destOrd="0" presId="urn:microsoft.com/office/officeart/2005/8/layout/radial5"/>
    <dgm:cxn modelId="{FC751DB4-9069-42CB-83FA-787CABB38AE8}" srcId="{CC2603AF-C1A5-431B-A3CA-5C0DED73AB68}" destId="{E966B1C5-A30B-46FB-9555-8BF4B2F1BFA1}" srcOrd="0" destOrd="0" parTransId="{9ADAA509-165C-433D-8AD8-42AF5366DE80}" sibTransId="{2DFD0422-AE63-4351-9EE9-8B364FE6B14D}"/>
    <dgm:cxn modelId="{6364A914-C913-474B-93AD-11B1702142FD}" type="presOf" srcId="{2D9995DF-27D3-4036-9A46-7DD6ED6D37AD}" destId="{050EA53F-C2DA-4CC2-8CBF-7610C9DD48A6}" srcOrd="0" destOrd="0" presId="urn:microsoft.com/office/officeart/2005/8/layout/radial5"/>
    <dgm:cxn modelId="{66ED957C-2C4C-4AD7-A4EE-36DABF1A5362}" type="presOf" srcId="{19397240-D19E-41F8-BBD8-016EBC419BFC}" destId="{49ADB83C-2D03-4D94-A2F0-CCC321C43351}" srcOrd="1" destOrd="0" presId="urn:microsoft.com/office/officeart/2005/8/layout/radial5"/>
    <dgm:cxn modelId="{6D41FA08-90F4-48EF-8FE8-E616E6D84DD8}" srcId="{E966B1C5-A30B-46FB-9555-8BF4B2F1BFA1}" destId="{D91190B9-A08A-41F5-8DFE-FA20B1114591}" srcOrd="0" destOrd="0" parTransId="{6D8C5B6F-CE91-4EFB-9D0A-E81C66019C6F}" sibTransId="{18A62C31-ECFB-4853-9C62-776A2C3A9B20}"/>
    <dgm:cxn modelId="{0037C44B-B784-4AFA-BD98-B4B8B24DA805}" type="presOf" srcId="{CC2603AF-C1A5-431B-A3CA-5C0DED73AB68}" destId="{B869C4DA-4A15-4456-ADB6-80264DB8D53A}" srcOrd="0" destOrd="0" presId="urn:microsoft.com/office/officeart/2005/8/layout/radial5"/>
    <dgm:cxn modelId="{65DE7A5F-26E6-4C88-AC06-E8470F53C772}" type="presOf" srcId="{19397240-D19E-41F8-BBD8-016EBC419BFC}" destId="{092C7B94-C0ED-43BA-9F78-8E3AA186C1A3}" srcOrd="0" destOrd="0" presId="urn:microsoft.com/office/officeart/2005/8/layout/radial5"/>
    <dgm:cxn modelId="{0EF10AF1-4EB5-472C-AF6A-DCB6211004CB}" type="presOf" srcId="{5BFFFC93-C3CF-40DA-B444-9FD8FCE95C1A}" destId="{91959D66-7E08-4543-B501-4A39FB499C60}" srcOrd="0" destOrd="0" presId="urn:microsoft.com/office/officeart/2005/8/layout/radial5"/>
    <dgm:cxn modelId="{DADC6D92-612F-47D0-8856-0F20684A4041}" type="presOf" srcId="{7763F576-68D6-4CC2-BE6B-CBC650DCA23C}" destId="{D5C7021B-3A74-497A-BE90-36FCFCAEF90A}" srcOrd="0" destOrd="0" presId="urn:microsoft.com/office/officeart/2005/8/layout/radial5"/>
    <dgm:cxn modelId="{A9423EED-CCB3-4A97-92D7-F772D297203C}" type="presOf" srcId="{6D8C5B6F-CE91-4EFB-9D0A-E81C66019C6F}" destId="{4285ADAA-1008-4172-A031-59467E8FB566}" srcOrd="1" destOrd="0" presId="urn:microsoft.com/office/officeart/2005/8/layout/radial5"/>
    <dgm:cxn modelId="{A0FB1851-CF38-45B5-92A6-A3EE3FFC912B}" type="presOf" srcId="{6D8C5B6F-CE91-4EFB-9D0A-E81C66019C6F}" destId="{592DDD14-9C83-4304-94E8-B9704006BA49}" srcOrd="0" destOrd="0" presId="urn:microsoft.com/office/officeart/2005/8/layout/radial5"/>
    <dgm:cxn modelId="{56845B07-D1B0-427E-8D27-35BFBFF9D56D}" type="presOf" srcId="{E966B1C5-A30B-46FB-9555-8BF4B2F1BFA1}" destId="{1A1148DF-58B4-49F4-9900-93AD0A21914F}" srcOrd="0" destOrd="0" presId="urn:microsoft.com/office/officeart/2005/8/layout/radial5"/>
    <dgm:cxn modelId="{19538359-8EC1-433B-9A86-6271A8C11F2F}" srcId="{E966B1C5-A30B-46FB-9555-8BF4B2F1BFA1}" destId="{2D9995DF-27D3-4036-9A46-7DD6ED6D37AD}" srcOrd="2" destOrd="0" parTransId="{19397240-D19E-41F8-BBD8-016EBC419BFC}" sibTransId="{8417ADC3-B3C5-4337-8515-8624E24EA8B3}"/>
    <dgm:cxn modelId="{E5D00517-84EC-4D2A-B291-DF814B2460CE}" srcId="{E966B1C5-A30B-46FB-9555-8BF4B2F1BFA1}" destId="{5BFFFC93-C3CF-40DA-B444-9FD8FCE95C1A}" srcOrd="1" destOrd="0" parTransId="{7763F576-68D6-4CC2-BE6B-CBC650DCA23C}" sibTransId="{39A6A347-884B-424E-A633-2DA52941F920}"/>
    <dgm:cxn modelId="{B7EB1BFB-FF20-45D7-B89B-CCF36A53D382}" type="presParOf" srcId="{B869C4DA-4A15-4456-ADB6-80264DB8D53A}" destId="{1A1148DF-58B4-49F4-9900-93AD0A21914F}" srcOrd="0" destOrd="0" presId="urn:microsoft.com/office/officeart/2005/8/layout/radial5"/>
    <dgm:cxn modelId="{62F383A9-5D6C-4DCC-9884-2D1DF1EA16FD}" type="presParOf" srcId="{B869C4DA-4A15-4456-ADB6-80264DB8D53A}" destId="{592DDD14-9C83-4304-94E8-B9704006BA49}" srcOrd="1" destOrd="0" presId="urn:microsoft.com/office/officeart/2005/8/layout/radial5"/>
    <dgm:cxn modelId="{313D149A-C0B6-46AF-8A28-C25C6675E560}" type="presParOf" srcId="{592DDD14-9C83-4304-94E8-B9704006BA49}" destId="{4285ADAA-1008-4172-A031-59467E8FB566}" srcOrd="0" destOrd="0" presId="urn:microsoft.com/office/officeart/2005/8/layout/radial5"/>
    <dgm:cxn modelId="{F2F4D713-C879-4582-B8CC-83AD48EC7957}" type="presParOf" srcId="{B869C4DA-4A15-4456-ADB6-80264DB8D53A}" destId="{5B54160F-A368-483B-A247-A579D85BED6D}" srcOrd="2" destOrd="0" presId="urn:microsoft.com/office/officeart/2005/8/layout/radial5"/>
    <dgm:cxn modelId="{08731DAA-1349-437E-81D7-0A06FEB09105}" type="presParOf" srcId="{B869C4DA-4A15-4456-ADB6-80264DB8D53A}" destId="{D5C7021B-3A74-497A-BE90-36FCFCAEF90A}" srcOrd="3" destOrd="0" presId="urn:microsoft.com/office/officeart/2005/8/layout/radial5"/>
    <dgm:cxn modelId="{F3398E23-15B3-4161-B838-3C02179E9938}" type="presParOf" srcId="{D5C7021B-3A74-497A-BE90-36FCFCAEF90A}" destId="{71156661-51E6-4C6D-A62F-D7ADB727E890}" srcOrd="0" destOrd="0" presId="urn:microsoft.com/office/officeart/2005/8/layout/radial5"/>
    <dgm:cxn modelId="{4C52E457-67D4-48F5-9A53-294E48529EA3}" type="presParOf" srcId="{B869C4DA-4A15-4456-ADB6-80264DB8D53A}" destId="{91959D66-7E08-4543-B501-4A39FB499C60}" srcOrd="4" destOrd="0" presId="urn:microsoft.com/office/officeart/2005/8/layout/radial5"/>
    <dgm:cxn modelId="{6A49AD17-D897-4647-86E1-8D0F955D9950}" type="presParOf" srcId="{B869C4DA-4A15-4456-ADB6-80264DB8D53A}" destId="{092C7B94-C0ED-43BA-9F78-8E3AA186C1A3}" srcOrd="5" destOrd="0" presId="urn:microsoft.com/office/officeart/2005/8/layout/radial5"/>
    <dgm:cxn modelId="{9BB69113-18FD-4769-8210-7A690035FAE6}" type="presParOf" srcId="{092C7B94-C0ED-43BA-9F78-8E3AA186C1A3}" destId="{49ADB83C-2D03-4D94-A2F0-CCC321C43351}" srcOrd="0" destOrd="0" presId="urn:microsoft.com/office/officeart/2005/8/layout/radial5"/>
    <dgm:cxn modelId="{16F8AE89-DF17-4433-A964-5B7E3F783ECD}" type="presParOf" srcId="{B869C4DA-4A15-4456-ADB6-80264DB8D53A}" destId="{050EA53F-C2DA-4CC2-8CBF-7610C9DD48A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4122EB-1F6C-44BF-A18B-6D8BCAC00C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BD64BE-E8C4-4821-ADBD-090D069455C3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Factors</a:t>
          </a:r>
          <a:endParaRPr lang="es-ES" dirty="0">
            <a:solidFill>
              <a:schemeClr val="tx1"/>
            </a:solidFill>
          </a:endParaRPr>
        </a:p>
      </dgm:t>
    </dgm:pt>
    <dgm:pt modelId="{7FDCFAF9-16D6-46A7-A09F-DCDB08A0D594}" type="parTrans" cxnId="{49866FFC-6BD9-4B35-B11D-C5C937DCEABD}">
      <dgm:prSet/>
      <dgm:spPr/>
      <dgm:t>
        <a:bodyPr/>
        <a:lstStyle/>
        <a:p>
          <a:endParaRPr lang="es-ES"/>
        </a:p>
      </dgm:t>
    </dgm:pt>
    <dgm:pt modelId="{22CE7911-1737-46BB-AB4B-29A1E154735F}" type="sibTrans" cxnId="{49866FFC-6BD9-4B35-B11D-C5C937DCEABD}">
      <dgm:prSet/>
      <dgm:spPr/>
      <dgm:t>
        <a:bodyPr/>
        <a:lstStyle/>
        <a:p>
          <a:endParaRPr lang="es-ES"/>
        </a:p>
      </dgm:t>
    </dgm:pt>
    <dgm:pt modelId="{7449A0F4-6AAA-4F64-A6ED-52AA88A135AE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kumimoji="0" lang="es-ES" sz="24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water</a:t>
          </a:r>
          <a:r>
            <a:rPr kumimoji="0" lang="es-ES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s-ES" sz="24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quality</a:t>
          </a:r>
          <a:endParaRPr lang="es-ES" sz="2400" dirty="0"/>
        </a:p>
      </dgm:t>
    </dgm:pt>
    <dgm:pt modelId="{EDD691FB-C043-4682-986A-69A317B976E3}" type="parTrans" cxnId="{FDF6DE03-A67F-4B2D-8C8D-2C4466585C4A}">
      <dgm:prSet/>
      <dgm:spPr/>
      <dgm:t>
        <a:bodyPr/>
        <a:lstStyle/>
        <a:p>
          <a:endParaRPr lang="es-ES"/>
        </a:p>
      </dgm:t>
    </dgm:pt>
    <dgm:pt modelId="{21A61EB0-CCF7-44F5-9332-7497E9252B2D}" type="sibTrans" cxnId="{FDF6DE03-A67F-4B2D-8C8D-2C4466585C4A}">
      <dgm:prSet/>
      <dgm:spPr/>
      <dgm:t>
        <a:bodyPr/>
        <a:lstStyle/>
        <a:p>
          <a:endParaRPr lang="es-ES"/>
        </a:p>
      </dgm:t>
    </dgm:pt>
    <dgm:pt modelId="{AC379447-2A1B-4FE5-A0BC-EEBBCEBF2646}">
      <dgm:prSet phldrT="[Texto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kumimoji="0" lang="es-ES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air </a:t>
          </a:r>
          <a:r>
            <a:rPr kumimoji="0" lang="es-ES" sz="24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quality</a:t>
          </a:r>
          <a:endParaRPr lang="es-ES" sz="2400" dirty="0"/>
        </a:p>
      </dgm:t>
    </dgm:pt>
    <dgm:pt modelId="{370F04F5-C010-4898-8521-44D897095D1A}" type="parTrans" cxnId="{0CA97628-BA03-4B79-9656-80C17053E83D}">
      <dgm:prSet/>
      <dgm:spPr/>
      <dgm:t>
        <a:bodyPr/>
        <a:lstStyle/>
        <a:p>
          <a:endParaRPr lang="es-ES"/>
        </a:p>
      </dgm:t>
    </dgm:pt>
    <dgm:pt modelId="{A75A13EE-E824-4307-8CCF-8C3C2636A859}" type="sibTrans" cxnId="{0CA97628-BA03-4B79-9656-80C17053E83D}">
      <dgm:prSet/>
      <dgm:spPr/>
      <dgm:t>
        <a:bodyPr/>
        <a:lstStyle/>
        <a:p>
          <a:endParaRPr lang="es-ES"/>
        </a:p>
      </dgm:t>
    </dgm:pt>
    <dgm:pt modelId="{F9CC4AAC-AD27-4D0A-9436-3DB2B4943426}">
      <dgm:prSet phldrT="[Texto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s-ES" sz="2400" dirty="0" err="1" smtClean="0"/>
            <a:t>lighting</a:t>
          </a:r>
          <a:endParaRPr lang="es-ES" sz="2400" dirty="0"/>
        </a:p>
      </dgm:t>
    </dgm:pt>
    <dgm:pt modelId="{074FC89B-3CAC-4793-BC82-DF1A4D3FF58E}" type="parTrans" cxnId="{C43426C9-61F9-417A-9C35-72163478C10A}">
      <dgm:prSet/>
      <dgm:spPr/>
      <dgm:t>
        <a:bodyPr/>
        <a:lstStyle/>
        <a:p>
          <a:endParaRPr lang="es-ES"/>
        </a:p>
      </dgm:t>
    </dgm:pt>
    <dgm:pt modelId="{6145EB5F-200E-41FD-BD29-EFBED234540A}" type="sibTrans" cxnId="{C43426C9-61F9-417A-9C35-72163478C10A}">
      <dgm:prSet/>
      <dgm:spPr/>
      <dgm:t>
        <a:bodyPr/>
        <a:lstStyle/>
        <a:p>
          <a:endParaRPr lang="es-ES"/>
        </a:p>
      </dgm:t>
    </dgm:pt>
    <dgm:pt modelId="{307FE664-A398-4B5D-9D13-F7FD632E6A2C}">
      <dgm:prSet phldrT="[Texto]" custT="1"/>
      <dgm:spPr>
        <a:solidFill>
          <a:srgbClr val="FEC840">
            <a:alpha val="90000"/>
          </a:srgbClr>
        </a:solidFill>
      </dgm:spPr>
      <dgm:t>
        <a:bodyPr/>
        <a:lstStyle/>
        <a:p>
          <a:r>
            <a:rPr lang="es-ES" sz="2400" dirty="0" err="1" smtClean="0"/>
            <a:t>noise</a:t>
          </a:r>
          <a:endParaRPr lang="es-ES" sz="2400" dirty="0"/>
        </a:p>
      </dgm:t>
    </dgm:pt>
    <dgm:pt modelId="{54E03608-3ECF-4822-8E4B-C3C0C2C2F0B1}" type="parTrans" cxnId="{148D4547-7BA0-44F4-89F6-7061391EB3B1}">
      <dgm:prSet/>
      <dgm:spPr/>
      <dgm:t>
        <a:bodyPr/>
        <a:lstStyle/>
        <a:p>
          <a:endParaRPr lang="es-ES"/>
        </a:p>
      </dgm:t>
    </dgm:pt>
    <dgm:pt modelId="{7522555F-18BB-4FB9-80DB-611885114968}" type="sibTrans" cxnId="{148D4547-7BA0-44F4-89F6-7061391EB3B1}">
      <dgm:prSet/>
      <dgm:spPr/>
      <dgm:t>
        <a:bodyPr/>
        <a:lstStyle/>
        <a:p>
          <a:endParaRPr lang="es-ES"/>
        </a:p>
      </dgm:t>
    </dgm:pt>
    <dgm:pt modelId="{123E637D-291F-420D-9EF3-0C9863EA9A72}">
      <dgm:prSet phldrT="[Texto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400" dirty="0" err="1" smtClean="0"/>
            <a:t>smells</a:t>
          </a:r>
          <a:endParaRPr lang="es-ES" sz="2400" dirty="0"/>
        </a:p>
      </dgm:t>
    </dgm:pt>
    <dgm:pt modelId="{CB33D146-56D1-49B7-99EB-54610E5A0F70}" type="parTrans" cxnId="{C4218A7C-E47B-473C-A1FC-B6C58A1A4F81}">
      <dgm:prSet/>
      <dgm:spPr/>
      <dgm:t>
        <a:bodyPr/>
        <a:lstStyle/>
        <a:p>
          <a:endParaRPr lang="es-ES"/>
        </a:p>
      </dgm:t>
    </dgm:pt>
    <dgm:pt modelId="{44BB8891-29EE-45DB-9DB8-E8B292E13FC7}" type="sibTrans" cxnId="{C4218A7C-E47B-473C-A1FC-B6C58A1A4F81}">
      <dgm:prSet/>
      <dgm:spPr/>
      <dgm:t>
        <a:bodyPr/>
        <a:lstStyle/>
        <a:p>
          <a:endParaRPr lang="es-ES"/>
        </a:p>
      </dgm:t>
    </dgm:pt>
    <dgm:pt modelId="{611A69AF-F826-4BDB-9683-4FEC3071F071}" type="pres">
      <dgm:prSet presAssocID="{F94122EB-1F6C-44BF-A18B-6D8BCAC00C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86186E-2233-4554-A298-E04822FF3E81}" type="pres">
      <dgm:prSet presAssocID="{BCBD64BE-E8C4-4821-ADBD-090D069455C3}" presName="root" presStyleCnt="0"/>
      <dgm:spPr/>
    </dgm:pt>
    <dgm:pt modelId="{8C9EDBD9-35D2-4529-AE06-E850E502ABCA}" type="pres">
      <dgm:prSet presAssocID="{BCBD64BE-E8C4-4821-ADBD-090D069455C3}" presName="rootComposite" presStyleCnt="0"/>
      <dgm:spPr/>
    </dgm:pt>
    <dgm:pt modelId="{3EB3F942-0958-4D49-A708-B516FC24626E}" type="pres">
      <dgm:prSet presAssocID="{BCBD64BE-E8C4-4821-ADBD-090D069455C3}" presName="rootText" presStyleLbl="node1" presStyleIdx="0" presStyleCnt="1" custScaleX="254982"/>
      <dgm:spPr/>
      <dgm:t>
        <a:bodyPr/>
        <a:lstStyle/>
        <a:p>
          <a:endParaRPr lang="es-ES"/>
        </a:p>
      </dgm:t>
    </dgm:pt>
    <dgm:pt modelId="{9C4B45ED-F263-4EFB-AB57-E18F38C6F66A}" type="pres">
      <dgm:prSet presAssocID="{BCBD64BE-E8C4-4821-ADBD-090D069455C3}" presName="rootConnector" presStyleLbl="node1" presStyleIdx="0" presStyleCnt="1"/>
      <dgm:spPr/>
      <dgm:t>
        <a:bodyPr/>
        <a:lstStyle/>
        <a:p>
          <a:endParaRPr lang="es-ES"/>
        </a:p>
      </dgm:t>
    </dgm:pt>
    <dgm:pt modelId="{ED32ECBB-A2DD-4F16-9245-EDAD4F737610}" type="pres">
      <dgm:prSet presAssocID="{BCBD64BE-E8C4-4821-ADBD-090D069455C3}" presName="childShape" presStyleCnt="0"/>
      <dgm:spPr/>
    </dgm:pt>
    <dgm:pt modelId="{E6EE54AE-7315-44AA-A633-F135D8BC4A0D}" type="pres">
      <dgm:prSet presAssocID="{EDD691FB-C043-4682-986A-69A317B976E3}" presName="Name13" presStyleLbl="parChTrans1D2" presStyleIdx="0" presStyleCnt="5"/>
      <dgm:spPr/>
      <dgm:t>
        <a:bodyPr/>
        <a:lstStyle/>
        <a:p>
          <a:endParaRPr lang="es-ES"/>
        </a:p>
      </dgm:t>
    </dgm:pt>
    <dgm:pt modelId="{704C0C64-B3BD-4836-A03F-58FC21ADC462}" type="pres">
      <dgm:prSet presAssocID="{7449A0F4-6AAA-4F64-A6ED-52AA88A135AE}" presName="childText" presStyleLbl="bgAcc1" presStyleIdx="0" presStyleCnt="5" custScaleX="4418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6D4E0-30CB-45A4-9387-4986ED43BF62}" type="pres">
      <dgm:prSet presAssocID="{370F04F5-C010-4898-8521-44D897095D1A}" presName="Name13" presStyleLbl="parChTrans1D2" presStyleIdx="1" presStyleCnt="5"/>
      <dgm:spPr/>
      <dgm:t>
        <a:bodyPr/>
        <a:lstStyle/>
        <a:p>
          <a:endParaRPr lang="es-ES"/>
        </a:p>
      </dgm:t>
    </dgm:pt>
    <dgm:pt modelId="{E9C87BE3-850D-4AE5-8A89-5EE026820AE4}" type="pres">
      <dgm:prSet presAssocID="{AC379447-2A1B-4FE5-A0BC-EEBBCEBF2646}" presName="childText" presStyleLbl="bgAcc1" presStyleIdx="1" presStyleCnt="5" custScaleX="4143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74E776-457E-447F-A744-50AADDADEBBA}" type="pres">
      <dgm:prSet presAssocID="{54E03608-3ECF-4822-8E4B-C3C0C2C2F0B1}" presName="Name13" presStyleLbl="parChTrans1D2" presStyleIdx="2" presStyleCnt="5"/>
      <dgm:spPr/>
      <dgm:t>
        <a:bodyPr/>
        <a:lstStyle/>
        <a:p>
          <a:endParaRPr lang="es-ES"/>
        </a:p>
      </dgm:t>
    </dgm:pt>
    <dgm:pt modelId="{4EE8CC89-E314-436C-9D79-6A4693443BD9}" type="pres">
      <dgm:prSet presAssocID="{307FE664-A398-4B5D-9D13-F7FD632E6A2C}" presName="childText" presStyleLbl="bgAcc1" presStyleIdx="2" presStyleCnt="5" custScaleX="2506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860615-C4D5-4973-8D1B-87ABFCD904C6}" type="pres">
      <dgm:prSet presAssocID="{CB33D146-56D1-49B7-99EB-54610E5A0F70}" presName="Name13" presStyleLbl="parChTrans1D2" presStyleIdx="3" presStyleCnt="5"/>
      <dgm:spPr/>
      <dgm:t>
        <a:bodyPr/>
        <a:lstStyle/>
        <a:p>
          <a:endParaRPr lang="es-ES"/>
        </a:p>
      </dgm:t>
    </dgm:pt>
    <dgm:pt modelId="{1F6233DB-F1F6-4686-ACCF-6BD82B839D3A}" type="pres">
      <dgm:prSet presAssocID="{123E637D-291F-420D-9EF3-0C9863EA9A72}" presName="childText" presStyleLbl="bgAcc1" presStyleIdx="3" presStyleCnt="5" custScaleX="227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9FB855-6635-4AAA-9003-A3EBB42B8B6A}" type="pres">
      <dgm:prSet presAssocID="{074FC89B-3CAC-4793-BC82-DF1A4D3FF58E}" presName="Name13" presStyleLbl="parChTrans1D2" presStyleIdx="4" presStyleCnt="5"/>
      <dgm:spPr/>
      <dgm:t>
        <a:bodyPr/>
        <a:lstStyle/>
        <a:p>
          <a:endParaRPr lang="es-ES"/>
        </a:p>
      </dgm:t>
    </dgm:pt>
    <dgm:pt modelId="{44F84E98-3DBF-4CBE-961C-0FDA004B0C90}" type="pres">
      <dgm:prSet presAssocID="{F9CC4AAC-AD27-4D0A-9436-3DB2B4943426}" presName="childText" presStyleLbl="bgAcc1" presStyleIdx="4" presStyleCnt="5" custScaleX="421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4EBA92-BC16-4044-B4A5-FC7DC3853D9C}" type="presOf" srcId="{7449A0F4-6AAA-4F64-A6ED-52AA88A135AE}" destId="{704C0C64-B3BD-4836-A03F-58FC21ADC462}" srcOrd="0" destOrd="0" presId="urn:microsoft.com/office/officeart/2005/8/layout/hierarchy3"/>
    <dgm:cxn modelId="{D6E1E364-65EE-450D-8145-68146909945E}" type="presOf" srcId="{BCBD64BE-E8C4-4821-ADBD-090D069455C3}" destId="{3EB3F942-0958-4D49-A708-B516FC24626E}" srcOrd="0" destOrd="0" presId="urn:microsoft.com/office/officeart/2005/8/layout/hierarchy3"/>
    <dgm:cxn modelId="{3FB0DD3C-D15D-4BD2-85C3-7B9E83F49B29}" type="presOf" srcId="{CB33D146-56D1-49B7-99EB-54610E5A0F70}" destId="{9D860615-C4D5-4973-8D1B-87ABFCD904C6}" srcOrd="0" destOrd="0" presId="urn:microsoft.com/office/officeart/2005/8/layout/hierarchy3"/>
    <dgm:cxn modelId="{6EDE6E7B-E12F-409E-89AE-FB05048402BE}" type="presOf" srcId="{123E637D-291F-420D-9EF3-0C9863EA9A72}" destId="{1F6233DB-F1F6-4686-ACCF-6BD82B839D3A}" srcOrd="0" destOrd="0" presId="urn:microsoft.com/office/officeart/2005/8/layout/hierarchy3"/>
    <dgm:cxn modelId="{38659AB9-8FBD-4E9F-8360-24D11FFE3455}" type="presOf" srcId="{307FE664-A398-4B5D-9D13-F7FD632E6A2C}" destId="{4EE8CC89-E314-436C-9D79-6A4693443BD9}" srcOrd="0" destOrd="0" presId="urn:microsoft.com/office/officeart/2005/8/layout/hierarchy3"/>
    <dgm:cxn modelId="{148D4547-7BA0-44F4-89F6-7061391EB3B1}" srcId="{BCBD64BE-E8C4-4821-ADBD-090D069455C3}" destId="{307FE664-A398-4B5D-9D13-F7FD632E6A2C}" srcOrd="2" destOrd="0" parTransId="{54E03608-3ECF-4822-8E4B-C3C0C2C2F0B1}" sibTransId="{7522555F-18BB-4FB9-80DB-611885114968}"/>
    <dgm:cxn modelId="{8E0186F1-1674-440C-AFD9-F41093907CF9}" type="presOf" srcId="{F94122EB-1F6C-44BF-A18B-6D8BCAC00C9E}" destId="{611A69AF-F826-4BDB-9683-4FEC3071F071}" srcOrd="0" destOrd="0" presId="urn:microsoft.com/office/officeart/2005/8/layout/hierarchy3"/>
    <dgm:cxn modelId="{00A1302A-4333-4E84-880D-AA2A61352991}" type="presOf" srcId="{54E03608-3ECF-4822-8E4B-C3C0C2C2F0B1}" destId="{A974E776-457E-447F-A744-50AADDADEBBA}" srcOrd="0" destOrd="0" presId="urn:microsoft.com/office/officeart/2005/8/layout/hierarchy3"/>
    <dgm:cxn modelId="{32E1863C-FCD9-4C6E-A780-C3928091C3DE}" type="presOf" srcId="{F9CC4AAC-AD27-4D0A-9436-3DB2B4943426}" destId="{44F84E98-3DBF-4CBE-961C-0FDA004B0C90}" srcOrd="0" destOrd="0" presId="urn:microsoft.com/office/officeart/2005/8/layout/hierarchy3"/>
    <dgm:cxn modelId="{C43426C9-61F9-417A-9C35-72163478C10A}" srcId="{BCBD64BE-E8C4-4821-ADBD-090D069455C3}" destId="{F9CC4AAC-AD27-4D0A-9436-3DB2B4943426}" srcOrd="4" destOrd="0" parTransId="{074FC89B-3CAC-4793-BC82-DF1A4D3FF58E}" sibTransId="{6145EB5F-200E-41FD-BD29-EFBED234540A}"/>
    <dgm:cxn modelId="{78CD1115-6EF7-4E41-9633-60ED5019252A}" type="presOf" srcId="{370F04F5-C010-4898-8521-44D897095D1A}" destId="{BC66D4E0-30CB-45A4-9387-4986ED43BF62}" srcOrd="0" destOrd="0" presId="urn:microsoft.com/office/officeart/2005/8/layout/hierarchy3"/>
    <dgm:cxn modelId="{49866FFC-6BD9-4B35-B11D-C5C937DCEABD}" srcId="{F94122EB-1F6C-44BF-A18B-6D8BCAC00C9E}" destId="{BCBD64BE-E8C4-4821-ADBD-090D069455C3}" srcOrd="0" destOrd="0" parTransId="{7FDCFAF9-16D6-46A7-A09F-DCDB08A0D594}" sibTransId="{22CE7911-1737-46BB-AB4B-29A1E154735F}"/>
    <dgm:cxn modelId="{4062A0E5-5384-45CA-9384-D0E9836C2A72}" type="presOf" srcId="{074FC89B-3CAC-4793-BC82-DF1A4D3FF58E}" destId="{789FB855-6635-4AAA-9003-A3EBB42B8B6A}" srcOrd="0" destOrd="0" presId="urn:microsoft.com/office/officeart/2005/8/layout/hierarchy3"/>
    <dgm:cxn modelId="{6AE678A5-1648-4CD0-AC2F-24D3697D4A4F}" type="presOf" srcId="{EDD691FB-C043-4682-986A-69A317B976E3}" destId="{E6EE54AE-7315-44AA-A633-F135D8BC4A0D}" srcOrd="0" destOrd="0" presId="urn:microsoft.com/office/officeart/2005/8/layout/hierarchy3"/>
    <dgm:cxn modelId="{0CA97628-BA03-4B79-9656-80C17053E83D}" srcId="{BCBD64BE-E8C4-4821-ADBD-090D069455C3}" destId="{AC379447-2A1B-4FE5-A0BC-EEBBCEBF2646}" srcOrd="1" destOrd="0" parTransId="{370F04F5-C010-4898-8521-44D897095D1A}" sibTransId="{A75A13EE-E824-4307-8CCF-8C3C2636A859}"/>
    <dgm:cxn modelId="{C4218A7C-E47B-473C-A1FC-B6C58A1A4F81}" srcId="{BCBD64BE-E8C4-4821-ADBD-090D069455C3}" destId="{123E637D-291F-420D-9EF3-0C9863EA9A72}" srcOrd="3" destOrd="0" parTransId="{CB33D146-56D1-49B7-99EB-54610E5A0F70}" sibTransId="{44BB8891-29EE-45DB-9DB8-E8B292E13FC7}"/>
    <dgm:cxn modelId="{3E97EBFB-6236-4069-990D-00AD7BA6A07E}" type="presOf" srcId="{BCBD64BE-E8C4-4821-ADBD-090D069455C3}" destId="{9C4B45ED-F263-4EFB-AB57-E18F38C6F66A}" srcOrd="1" destOrd="0" presId="urn:microsoft.com/office/officeart/2005/8/layout/hierarchy3"/>
    <dgm:cxn modelId="{FDF6DE03-A67F-4B2D-8C8D-2C4466585C4A}" srcId="{BCBD64BE-E8C4-4821-ADBD-090D069455C3}" destId="{7449A0F4-6AAA-4F64-A6ED-52AA88A135AE}" srcOrd="0" destOrd="0" parTransId="{EDD691FB-C043-4682-986A-69A317B976E3}" sibTransId="{21A61EB0-CCF7-44F5-9332-7497E9252B2D}"/>
    <dgm:cxn modelId="{1B2481AB-EF21-4091-92D8-1548D19425C8}" type="presOf" srcId="{AC379447-2A1B-4FE5-A0BC-EEBBCEBF2646}" destId="{E9C87BE3-850D-4AE5-8A89-5EE026820AE4}" srcOrd="0" destOrd="0" presId="urn:microsoft.com/office/officeart/2005/8/layout/hierarchy3"/>
    <dgm:cxn modelId="{70244BFF-85A3-4ABF-A72C-C2C8E31FA4FE}" type="presParOf" srcId="{611A69AF-F826-4BDB-9683-4FEC3071F071}" destId="{1986186E-2233-4554-A298-E04822FF3E81}" srcOrd="0" destOrd="0" presId="urn:microsoft.com/office/officeart/2005/8/layout/hierarchy3"/>
    <dgm:cxn modelId="{42347A49-5DAC-474E-B25C-6C07B18D94B3}" type="presParOf" srcId="{1986186E-2233-4554-A298-E04822FF3E81}" destId="{8C9EDBD9-35D2-4529-AE06-E850E502ABCA}" srcOrd="0" destOrd="0" presId="urn:microsoft.com/office/officeart/2005/8/layout/hierarchy3"/>
    <dgm:cxn modelId="{6C90829B-58F4-40BB-A13F-1BA5FC6FACB4}" type="presParOf" srcId="{8C9EDBD9-35D2-4529-AE06-E850E502ABCA}" destId="{3EB3F942-0958-4D49-A708-B516FC24626E}" srcOrd="0" destOrd="0" presId="urn:microsoft.com/office/officeart/2005/8/layout/hierarchy3"/>
    <dgm:cxn modelId="{24D495BD-E064-42F7-B4B6-E57A3EB1E259}" type="presParOf" srcId="{8C9EDBD9-35D2-4529-AE06-E850E502ABCA}" destId="{9C4B45ED-F263-4EFB-AB57-E18F38C6F66A}" srcOrd="1" destOrd="0" presId="urn:microsoft.com/office/officeart/2005/8/layout/hierarchy3"/>
    <dgm:cxn modelId="{2F5FBA08-16A6-4346-8A39-14C60CA6B850}" type="presParOf" srcId="{1986186E-2233-4554-A298-E04822FF3E81}" destId="{ED32ECBB-A2DD-4F16-9245-EDAD4F737610}" srcOrd="1" destOrd="0" presId="urn:microsoft.com/office/officeart/2005/8/layout/hierarchy3"/>
    <dgm:cxn modelId="{E8788FA2-63D3-4607-8FE1-B68E625354AE}" type="presParOf" srcId="{ED32ECBB-A2DD-4F16-9245-EDAD4F737610}" destId="{E6EE54AE-7315-44AA-A633-F135D8BC4A0D}" srcOrd="0" destOrd="0" presId="urn:microsoft.com/office/officeart/2005/8/layout/hierarchy3"/>
    <dgm:cxn modelId="{8C1E3C67-7680-4452-B3A1-19677A386DEA}" type="presParOf" srcId="{ED32ECBB-A2DD-4F16-9245-EDAD4F737610}" destId="{704C0C64-B3BD-4836-A03F-58FC21ADC462}" srcOrd="1" destOrd="0" presId="urn:microsoft.com/office/officeart/2005/8/layout/hierarchy3"/>
    <dgm:cxn modelId="{E4F053B8-BFA5-440C-B26D-63E19B8C7344}" type="presParOf" srcId="{ED32ECBB-A2DD-4F16-9245-EDAD4F737610}" destId="{BC66D4E0-30CB-45A4-9387-4986ED43BF62}" srcOrd="2" destOrd="0" presId="urn:microsoft.com/office/officeart/2005/8/layout/hierarchy3"/>
    <dgm:cxn modelId="{1EFC199D-0124-4297-9389-35E0D6E154C0}" type="presParOf" srcId="{ED32ECBB-A2DD-4F16-9245-EDAD4F737610}" destId="{E9C87BE3-850D-4AE5-8A89-5EE026820AE4}" srcOrd="3" destOrd="0" presId="urn:microsoft.com/office/officeart/2005/8/layout/hierarchy3"/>
    <dgm:cxn modelId="{F491A2E3-8AD8-4869-818A-25CF50836CED}" type="presParOf" srcId="{ED32ECBB-A2DD-4F16-9245-EDAD4F737610}" destId="{A974E776-457E-447F-A744-50AADDADEBBA}" srcOrd="4" destOrd="0" presId="urn:microsoft.com/office/officeart/2005/8/layout/hierarchy3"/>
    <dgm:cxn modelId="{8C3CCD5D-4FB3-4F7F-BDCF-7C2DF67963E6}" type="presParOf" srcId="{ED32ECBB-A2DD-4F16-9245-EDAD4F737610}" destId="{4EE8CC89-E314-436C-9D79-6A4693443BD9}" srcOrd="5" destOrd="0" presId="urn:microsoft.com/office/officeart/2005/8/layout/hierarchy3"/>
    <dgm:cxn modelId="{23FD43C2-C741-4B69-B519-D318CF49CA4E}" type="presParOf" srcId="{ED32ECBB-A2DD-4F16-9245-EDAD4F737610}" destId="{9D860615-C4D5-4973-8D1B-87ABFCD904C6}" srcOrd="6" destOrd="0" presId="urn:microsoft.com/office/officeart/2005/8/layout/hierarchy3"/>
    <dgm:cxn modelId="{D9F472A5-B553-43A1-9240-FB217CA362E5}" type="presParOf" srcId="{ED32ECBB-A2DD-4F16-9245-EDAD4F737610}" destId="{1F6233DB-F1F6-4686-ACCF-6BD82B839D3A}" srcOrd="7" destOrd="0" presId="urn:microsoft.com/office/officeart/2005/8/layout/hierarchy3"/>
    <dgm:cxn modelId="{B035299D-F715-4308-AB74-5E94D00630A4}" type="presParOf" srcId="{ED32ECBB-A2DD-4F16-9245-EDAD4F737610}" destId="{789FB855-6635-4AAA-9003-A3EBB42B8B6A}" srcOrd="8" destOrd="0" presId="urn:microsoft.com/office/officeart/2005/8/layout/hierarchy3"/>
    <dgm:cxn modelId="{D6623210-AE0B-483A-A0D1-AFF72421136A}" type="presParOf" srcId="{ED32ECBB-A2DD-4F16-9245-EDAD4F737610}" destId="{44F84E98-3DBF-4CBE-961C-0FDA004B0C9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B6D95C-C1B4-4DCA-B968-106E52B906E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6D07D2-2E4B-41B5-9028-B7B5A27D5F45}">
      <dgm:prSet phldrT="[Texto]" custT="1"/>
      <dgm:spPr>
        <a:solidFill>
          <a:srgbClr val="FFF13F"/>
        </a:solidFill>
      </dgm:spPr>
      <dgm:t>
        <a:bodyPr/>
        <a:lstStyle/>
        <a:p>
          <a:r>
            <a:rPr lang="es-ES" sz="2400" b="1" dirty="0" err="1" smtClean="0">
              <a:solidFill>
                <a:schemeClr val="tx1"/>
              </a:solidFill>
            </a:rPr>
            <a:t>Consequences</a:t>
          </a:r>
          <a:endParaRPr lang="es-ES" sz="2400" b="1" dirty="0">
            <a:solidFill>
              <a:schemeClr val="tx1"/>
            </a:solidFill>
          </a:endParaRPr>
        </a:p>
      </dgm:t>
    </dgm:pt>
    <dgm:pt modelId="{E37C928A-C771-46FE-B3F7-A8A06E1C95ED}" type="parTrans" cxnId="{F4A179FD-EEE8-492C-AFC4-E0C3AA775334}">
      <dgm:prSet/>
      <dgm:spPr/>
      <dgm:t>
        <a:bodyPr/>
        <a:lstStyle/>
        <a:p>
          <a:endParaRPr lang="es-ES"/>
        </a:p>
      </dgm:t>
    </dgm:pt>
    <dgm:pt modelId="{4767334E-6021-4757-AD8E-DD160861232D}" type="sibTrans" cxnId="{F4A179FD-EEE8-492C-AFC4-E0C3AA775334}">
      <dgm:prSet/>
      <dgm:spPr/>
      <dgm:t>
        <a:bodyPr/>
        <a:lstStyle/>
        <a:p>
          <a:endParaRPr lang="es-ES"/>
        </a:p>
      </dgm:t>
    </dgm:pt>
    <dgm:pt modelId="{594580EB-52C3-45A4-9B8D-C207F1C9A576}">
      <dgm:prSet phldrT="[Texto]" custT="1"/>
      <dgm:spPr>
        <a:solidFill>
          <a:srgbClr val="FFF67F"/>
        </a:solidFill>
      </dgm:spPr>
      <dgm:t>
        <a:bodyPr/>
        <a:lstStyle/>
        <a:p>
          <a:r>
            <a:rPr lang="es-ES" sz="2400" dirty="0" err="1" smtClean="0">
              <a:solidFill>
                <a:schemeClr val="tx1"/>
              </a:solidFill>
            </a:rPr>
            <a:t>excessive</a:t>
          </a:r>
          <a:r>
            <a:rPr lang="es-ES" sz="2400" dirty="0" smtClean="0">
              <a:solidFill>
                <a:schemeClr val="tx1"/>
              </a:solidFill>
            </a:rPr>
            <a:t> </a:t>
          </a:r>
          <a:r>
            <a:rPr lang="es-ES" sz="2400" dirty="0" err="1" smtClean="0">
              <a:solidFill>
                <a:schemeClr val="tx1"/>
              </a:solidFill>
            </a:rPr>
            <a:t>mortality</a:t>
          </a:r>
          <a:r>
            <a:rPr lang="es-ES" sz="2400" dirty="0" smtClean="0">
              <a:solidFill>
                <a:schemeClr val="tx1"/>
              </a:solidFill>
            </a:rPr>
            <a:t> </a:t>
          </a:r>
          <a:r>
            <a:rPr lang="es-ES" sz="2400" dirty="0" err="1" smtClean="0">
              <a:solidFill>
                <a:schemeClr val="tx1"/>
              </a:solidFill>
            </a:rPr>
            <a:t>rates</a:t>
          </a:r>
          <a:endParaRPr lang="es-ES" sz="2400" dirty="0">
            <a:solidFill>
              <a:schemeClr val="tx1"/>
            </a:solidFill>
          </a:endParaRPr>
        </a:p>
      </dgm:t>
    </dgm:pt>
    <dgm:pt modelId="{DCE9AC51-1AB7-40DF-86F1-64F2077698ED}" type="parTrans" cxnId="{FA2CDF04-21DB-4276-807C-7E55D2EE743F}">
      <dgm:prSet/>
      <dgm:spPr/>
      <dgm:t>
        <a:bodyPr/>
        <a:lstStyle/>
        <a:p>
          <a:endParaRPr lang="es-ES"/>
        </a:p>
      </dgm:t>
    </dgm:pt>
    <dgm:pt modelId="{9556F996-3833-47CD-B013-DE0E0263A58B}" type="sibTrans" cxnId="{FA2CDF04-21DB-4276-807C-7E55D2EE743F}">
      <dgm:prSet/>
      <dgm:spPr/>
      <dgm:t>
        <a:bodyPr/>
        <a:lstStyle/>
        <a:p>
          <a:endParaRPr lang="es-ES"/>
        </a:p>
      </dgm:t>
    </dgm:pt>
    <dgm:pt modelId="{4590DCB0-6704-4891-9314-79FCB20F85E6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2400" dirty="0" err="1" smtClean="0">
              <a:solidFill>
                <a:schemeClr val="tx1"/>
              </a:solidFill>
            </a:rPr>
            <a:t>high</a:t>
          </a:r>
          <a:r>
            <a:rPr lang="es-ES" sz="2400" dirty="0" smtClean="0">
              <a:solidFill>
                <a:schemeClr val="tx1"/>
              </a:solidFill>
            </a:rPr>
            <a:t> </a:t>
          </a:r>
          <a:r>
            <a:rPr lang="es-ES" sz="2400" dirty="0" err="1" smtClean="0">
              <a:solidFill>
                <a:schemeClr val="tx1"/>
              </a:solidFill>
            </a:rPr>
            <a:t>economic</a:t>
          </a:r>
          <a:r>
            <a:rPr lang="es-ES" sz="2400" dirty="0" smtClean="0">
              <a:solidFill>
                <a:schemeClr val="tx1"/>
              </a:solidFill>
            </a:rPr>
            <a:t> </a:t>
          </a:r>
          <a:r>
            <a:rPr lang="es-ES" sz="2400" dirty="0" err="1" smtClean="0">
              <a:solidFill>
                <a:schemeClr val="tx1"/>
              </a:solidFill>
            </a:rPr>
            <a:t>cost</a:t>
          </a:r>
          <a:endParaRPr lang="es-ES" sz="2400" dirty="0">
            <a:solidFill>
              <a:schemeClr val="tx1"/>
            </a:solidFill>
          </a:endParaRPr>
        </a:p>
      </dgm:t>
    </dgm:pt>
    <dgm:pt modelId="{3B5B2096-FD1D-4DCF-B976-624A4D7B54A9}" type="parTrans" cxnId="{781A96F7-DC21-41F2-B160-3CD24A2DEF3F}">
      <dgm:prSet/>
      <dgm:spPr/>
      <dgm:t>
        <a:bodyPr/>
        <a:lstStyle/>
        <a:p>
          <a:endParaRPr lang="es-ES"/>
        </a:p>
      </dgm:t>
    </dgm:pt>
    <dgm:pt modelId="{F7C65075-84B3-41EF-8D9C-FA25BC7AB172}" type="sibTrans" cxnId="{781A96F7-DC21-41F2-B160-3CD24A2DEF3F}">
      <dgm:prSet/>
      <dgm:spPr/>
      <dgm:t>
        <a:bodyPr/>
        <a:lstStyle/>
        <a:p>
          <a:endParaRPr lang="es-ES"/>
        </a:p>
      </dgm:t>
    </dgm:pt>
    <dgm:pt modelId="{E2147C1D-8EFA-4316-B9B5-BFEF548A744E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sz="2400" dirty="0" err="1" smtClean="0">
              <a:solidFill>
                <a:schemeClr val="tx1"/>
              </a:solidFill>
            </a:rPr>
            <a:t>diseases</a:t>
          </a:r>
          <a:r>
            <a:rPr lang="es-ES" sz="2400" dirty="0" smtClean="0">
              <a:solidFill>
                <a:schemeClr val="tx1"/>
              </a:solidFill>
            </a:rPr>
            <a:t> in </a:t>
          </a:r>
          <a:r>
            <a:rPr lang="es-ES" sz="2400" dirty="0" err="1" smtClean="0">
              <a:solidFill>
                <a:schemeClr val="tx1"/>
              </a:solidFill>
            </a:rPr>
            <a:t>the</a:t>
          </a:r>
          <a:r>
            <a:rPr lang="es-ES" sz="2400" dirty="0" smtClean="0">
              <a:solidFill>
                <a:schemeClr val="tx1"/>
              </a:solidFill>
            </a:rPr>
            <a:t> </a:t>
          </a:r>
          <a:r>
            <a:rPr lang="es-ES" sz="2400" dirty="0" err="1" smtClean="0">
              <a:solidFill>
                <a:schemeClr val="tx1"/>
              </a:solidFill>
            </a:rPr>
            <a:t>population</a:t>
          </a:r>
          <a:endParaRPr lang="es-ES" sz="2400" dirty="0">
            <a:solidFill>
              <a:schemeClr val="tx1"/>
            </a:solidFill>
          </a:endParaRPr>
        </a:p>
      </dgm:t>
    </dgm:pt>
    <dgm:pt modelId="{719A8C1D-9E32-414C-9481-F19648C53117}" type="parTrans" cxnId="{6B31AA21-DFB3-4CEF-BD2D-B31EBBC7DA78}">
      <dgm:prSet/>
      <dgm:spPr/>
      <dgm:t>
        <a:bodyPr/>
        <a:lstStyle/>
        <a:p>
          <a:endParaRPr lang="es-ES"/>
        </a:p>
      </dgm:t>
    </dgm:pt>
    <dgm:pt modelId="{30FCF18D-1F51-40EF-9E8E-458320468C85}" type="sibTrans" cxnId="{6B31AA21-DFB3-4CEF-BD2D-B31EBBC7DA78}">
      <dgm:prSet/>
      <dgm:spPr/>
      <dgm:t>
        <a:bodyPr/>
        <a:lstStyle/>
        <a:p>
          <a:endParaRPr lang="es-ES"/>
        </a:p>
      </dgm:t>
    </dgm:pt>
    <dgm:pt modelId="{1785BA1F-F716-4F0B-82EA-52DDC342FFD8}" type="pres">
      <dgm:prSet presAssocID="{29B6D95C-C1B4-4DCA-B968-106E52B906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13493D-C3CE-4B35-B334-DBB19E75587B}" type="pres">
      <dgm:prSet presAssocID="{E2147C1D-8EFA-4316-B9B5-BFEF548A744E}" presName="boxAndChildren" presStyleCnt="0"/>
      <dgm:spPr/>
    </dgm:pt>
    <dgm:pt modelId="{E7D845C1-84F4-49AC-AF72-5EF02824439A}" type="pres">
      <dgm:prSet presAssocID="{E2147C1D-8EFA-4316-B9B5-BFEF548A744E}" presName="parentTextBox" presStyleLbl="node1" presStyleIdx="0" presStyleCnt="4"/>
      <dgm:spPr/>
      <dgm:t>
        <a:bodyPr/>
        <a:lstStyle/>
        <a:p>
          <a:endParaRPr lang="es-ES"/>
        </a:p>
      </dgm:t>
    </dgm:pt>
    <dgm:pt modelId="{C0DB510C-C7AE-46DB-B30D-B95E5CCAD071}" type="pres">
      <dgm:prSet presAssocID="{F7C65075-84B3-41EF-8D9C-FA25BC7AB172}" presName="sp" presStyleCnt="0"/>
      <dgm:spPr/>
    </dgm:pt>
    <dgm:pt modelId="{FE7C1384-F065-42E6-B702-52F19A22C504}" type="pres">
      <dgm:prSet presAssocID="{4590DCB0-6704-4891-9314-79FCB20F85E6}" presName="arrowAndChildren" presStyleCnt="0"/>
      <dgm:spPr/>
    </dgm:pt>
    <dgm:pt modelId="{7ECE9AEE-C860-4D30-A445-B108A77D5128}" type="pres">
      <dgm:prSet presAssocID="{4590DCB0-6704-4891-9314-79FCB20F85E6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545BF296-7CA6-4015-A6F3-967ACC07DEAE}" type="pres">
      <dgm:prSet presAssocID="{9556F996-3833-47CD-B013-DE0E0263A58B}" presName="sp" presStyleCnt="0"/>
      <dgm:spPr/>
    </dgm:pt>
    <dgm:pt modelId="{C2E379B2-FC33-4128-B007-30D7DFC942DE}" type="pres">
      <dgm:prSet presAssocID="{594580EB-52C3-45A4-9B8D-C207F1C9A576}" presName="arrowAndChildren" presStyleCnt="0"/>
      <dgm:spPr/>
    </dgm:pt>
    <dgm:pt modelId="{9A232453-44B6-457D-83D2-EDF1C60BCA1D}" type="pres">
      <dgm:prSet presAssocID="{594580EB-52C3-45A4-9B8D-C207F1C9A576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62B5AC24-5FAA-45CC-A510-D678352E2DA0}" type="pres">
      <dgm:prSet presAssocID="{4767334E-6021-4757-AD8E-DD160861232D}" presName="sp" presStyleCnt="0"/>
      <dgm:spPr/>
    </dgm:pt>
    <dgm:pt modelId="{909A2402-FFEA-40EA-A488-6E2E80489CB9}" type="pres">
      <dgm:prSet presAssocID="{346D07D2-2E4B-41B5-9028-B7B5A27D5F45}" presName="arrowAndChildren" presStyleCnt="0"/>
      <dgm:spPr/>
    </dgm:pt>
    <dgm:pt modelId="{DB1A35D1-DFA7-4BAC-8175-856D6A45BEC4}" type="pres">
      <dgm:prSet presAssocID="{346D07D2-2E4B-41B5-9028-B7B5A27D5F45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44498D7C-6C76-4319-A8A3-DD6605B76EFE}" type="presOf" srcId="{4590DCB0-6704-4891-9314-79FCB20F85E6}" destId="{7ECE9AEE-C860-4D30-A445-B108A77D5128}" srcOrd="0" destOrd="0" presId="urn:microsoft.com/office/officeart/2005/8/layout/process4"/>
    <dgm:cxn modelId="{F4A179FD-EEE8-492C-AFC4-E0C3AA775334}" srcId="{29B6D95C-C1B4-4DCA-B968-106E52B906E1}" destId="{346D07D2-2E4B-41B5-9028-B7B5A27D5F45}" srcOrd="0" destOrd="0" parTransId="{E37C928A-C771-46FE-B3F7-A8A06E1C95ED}" sibTransId="{4767334E-6021-4757-AD8E-DD160861232D}"/>
    <dgm:cxn modelId="{204F8E4C-57C4-42C5-84D8-9C74EEA6C5D9}" type="presOf" srcId="{E2147C1D-8EFA-4316-B9B5-BFEF548A744E}" destId="{E7D845C1-84F4-49AC-AF72-5EF02824439A}" srcOrd="0" destOrd="0" presId="urn:microsoft.com/office/officeart/2005/8/layout/process4"/>
    <dgm:cxn modelId="{781A96F7-DC21-41F2-B160-3CD24A2DEF3F}" srcId="{29B6D95C-C1B4-4DCA-B968-106E52B906E1}" destId="{4590DCB0-6704-4891-9314-79FCB20F85E6}" srcOrd="2" destOrd="0" parTransId="{3B5B2096-FD1D-4DCF-B976-624A4D7B54A9}" sibTransId="{F7C65075-84B3-41EF-8D9C-FA25BC7AB172}"/>
    <dgm:cxn modelId="{6B31AA21-DFB3-4CEF-BD2D-B31EBBC7DA78}" srcId="{29B6D95C-C1B4-4DCA-B968-106E52B906E1}" destId="{E2147C1D-8EFA-4316-B9B5-BFEF548A744E}" srcOrd="3" destOrd="0" parTransId="{719A8C1D-9E32-414C-9481-F19648C53117}" sibTransId="{30FCF18D-1F51-40EF-9E8E-458320468C85}"/>
    <dgm:cxn modelId="{D8574EDF-5C95-4A60-82DF-7C8C10C0BD4B}" type="presOf" srcId="{29B6D95C-C1B4-4DCA-B968-106E52B906E1}" destId="{1785BA1F-F716-4F0B-82EA-52DDC342FFD8}" srcOrd="0" destOrd="0" presId="urn:microsoft.com/office/officeart/2005/8/layout/process4"/>
    <dgm:cxn modelId="{F6A1FEB0-86EC-4878-AAB9-BD20709EB369}" type="presOf" srcId="{346D07D2-2E4B-41B5-9028-B7B5A27D5F45}" destId="{DB1A35D1-DFA7-4BAC-8175-856D6A45BEC4}" srcOrd="0" destOrd="0" presId="urn:microsoft.com/office/officeart/2005/8/layout/process4"/>
    <dgm:cxn modelId="{FA2CDF04-21DB-4276-807C-7E55D2EE743F}" srcId="{29B6D95C-C1B4-4DCA-B968-106E52B906E1}" destId="{594580EB-52C3-45A4-9B8D-C207F1C9A576}" srcOrd="1" destOrd="0" parTransId="{DCE9AC51-1AB7-40DF-86F1-64F2077698ED}" sibTransId="{9556F996-3833-47CD-B013-DE0E0263A58B}"/>
    <dgm:cxn modelId="{131B7164-A1A9-469D-BB47-BAAF7F5B2615}" type="presOf" srcId="{594580EB-52C3-45A4-9B8D-C207F1C9A576}" destId="{9A232453-44B6-457D-83D2-EDF1C60BCA1D}" srcOrd="0" destOrd="0" presId="urn:microsoft.com/office/officeart/2005/8/layout/process4"/>
    <dgm:cxn modelId="{4C5BD17E-B2D7-4F0C-95CB-A11C16E75898}" type="presParOf" srcId="{1785BA1F-F716-4F0B-82EA-52DDC342FFD8}" destId="{D713493D-C3CE-4B35-B334-DBB19E75587B}" srcOrd="0" destOrd="0" presId="urn:microsoft.com/office/officeart/2005/8/layout/process4"/>
    <dgm:cxn modelId="{232CE039-626B-4A7E-BE89-9D86807D0D1E}" type="presParOf" srcId="{D713493D-C3CE-4B35-B334-DBB19E75587B}" destId="{E7D845C1-84F4-49AC-AF72-5EF02824439A}" srcOrd="0" destOrd="0" presId="urn:microsoft.com/office/officeart/2005/8/layout/process4"/>
    <dgm:cxn modelId="{D606DA2F-A20E-47F8-B400-B488155BDFEB}" type="presParOf" srcId="{1785BA1F-F716-4F0B-82EA-52DDC342FFD8}" destId="{C0DB510C-C7AE-46DB-B30D-B95E5CCAD071}" srcOrd="1" destOrd="0" presId="urn:microsoft.com/office/officeart/2005/8/layout/process4"/>
    <dgm:cxn modelId="{FFC8D600-F0EF-49A2-830E-93AEC85602F5}" type="presParOf" srcId="{1785BA1F-F716-4F0B-82EA-52DDC342FFD8}" destId="{FE7C1384-F065-42E6-B702-52F19A22C504}" srcOrd="2" destOrd="0" presId="urn:microsoft.com/office/officeart/2005/8/layout/process4"/>
    <dgm:cxn modelId="{2F40441F-908F-4712-82F0-E789E263D57B}" type="presParOf" srcId="{FE7C1384-F065-42E6-B702-52F19A22C504}" destId="{7ECE9AEE-C860-4D30-A445-B108A77D5128}" srcOrd="0" destOrd="0" presId="urn:microsoft.com/office/officeart/2005/8/layout/process4"/>
    <dgm:cxn modelId="{7CBC8AF4-1827-43A9-9204-4359C08E011F}" type="presParOf" srcId="{1785BA1F-F716-4F0B-82EA-52DDC342FFD8}" destId="{545BF296-7CA6-4015-A6F3-967ACC07DEAE}" srcOrd="3" destOrd="0" presId="urn:microsoft.com/office/officeart/2005/8/layout/process4"/>
    <dgm:cxn modelId="{89D86B02-D957-40B0-9035-F245E5DA6ED2}" type="presParOf" srcId="{1785BA1F-F716-4F0B-82EA-52DDC342FFD8}" destId="{C2E379B2-FC33-4128-B007-30D7DFC942DE}" srcOrd="4" destOrd="0" presId="urn:microsoft.com/office/officeart/2005/8/layout/process4"/>
    <dgm:cxn modelId="{604BD2A2-88E0-4204-8A68-4D88A332A29F}" type="presParOf" srcId="{C2E379B2-FC33-4128-B007-30D7DFC942DE}" destId="{9A232453-44B6-457D-83D2-EDF1C60BCA1D}" srcOrd="0" destOrd="0" presId="urn:microsoft.com/office/officeart/2005/8/layout/process4"/>
    <dgm:cxn modelId="{7A689A09-BE4C-42E0-831A-3FE8196B1910}" type="presParOf" srcId="{1785BA1F-F716-4F0B-82EA-52DDC342FFD8}" destId="{62B5AC24-5FAA-45CC-A510-D678352E2DA0}" srcOrd="5" destOrd="0" presId="urn:microsoft.com/office/officeart/2005/8/layout/process4"/>
    <dgm:cxn modelId="{B1345AE5-B90B-4078-98BC-575F25CD4577}" type="presParOf" srcId="{1785BA1F-F716-4F0B-82EA-52DDC342FFD8}" destId="{909A2402-FFEA-40EA-A488-6E2E80489CB9}" srcOrd="6" destOrd="0" presId="urn:microsoft.com/office/officeart/2005/8/layout/process4"/>
    <dgm:cxn modelId="{082BA351-CFF1-45D0-B325-8CCA78E81C80}" type="presParOf" srcId="{909A2402-FFEA-40EA-A488-6E2E80489CB9}" destId="{DB1A35D1-DFA7-4BAC-8175-856D6A45BE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D1EFCE-22EC-4FAA-9F56-FE6C60F0B9F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E5A41D-E08D-4AA7-9505-2555F3CA84C3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Causes</a:t>
          </a:r>
          <a:endParaRPr lang="es-ES" sz="2400" b="1" dirty="0">
            <a:solidFill>
              <a:schemeClr val="tx1"/>
            </a:solidFill>
          </a:endParaRPr>
        </a:p>
      </dgm:t>
    </dgm:pt>
    <dgm:pt modelId="{998E402E-29A1-4BCB-A70F-94ED31EF1EC3}" type="parTrans" cxnId="{B54FF6BB-97DB-423D-AD89-574E55E8577A}">
      <dgm:prSet/>
      <dgm:spPr/>
      <dgm:t>
        <a:bodyPr/>
        <a:lstStyle/>
        <a:p>
          <a:endParaRPr lang="es-ES"/>
        </a:p>
      </dgm:t>
    </dgm:pt>
    <dgm:pt modelId="{A7C7D2E7-B84C-4A01-9083-1FF06E980FF6}" type="sibTrans" cxnId="{B54FF6BB-97DB-423D-AD89-574E55E8577A}">
      <dgm:prSet/>
      <dgm:spPr/>
      <dgm:t>
        <a:bodyPr/>
        <a:lstStyle/>
        <a:p>
          <a:endParaRPr lang="es-ES"/>
        </a:p>
      </dgm:t>
    </dgm:pt>
    <dgm:pt modelId="{1639F998-0774-4C82-AA55-F514C2C08229}">
      <dgm:prSet phldrT="[Texto]" custT="1"/>
      <dgm:spPr>
        <a:solidFill>
          <a:srgbClr val="FECB4C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Industrial </a:t>
          </a:r>
          <a:r>
            <a:rPr lang="es-ES" sz="2000" dirty="0" err="1" smtClean="0">
              <a:solidFill>
                <a:schemeClr val="tx1"/>
              </a:solidFill>
            </a:rPr>
            <a:t>activities</a:t>
          </a:r>
          <a:endParaRPr lang="es-ES" sz="2000" dirty="0">
            <a:solidFill>
              <a:schemeClr val="tx1"/>
            </a:solidFill>
          </a:endParaRPr>
        </a:p>
      </dgm:t>
    </dgm:pt>
    <dgm:pt modelId="{AD9A0572-8109-4726-84A3-C99A2339267F}" type="parTrans" cxnId="{A53E2E8A-C523-41D7-B9FC-9ECB767D88DC}">
      <dgm:prSet/>
      <dgm:spPr/>
      <dgm:t>
        <a:bodyPr/>
        <a:lstStyle/>
        <a:p>
          <a:endParaRPr lang="es-ES"/>
        </a:p>
      </dgm:t>
    </dgm:pt>
    <dgm:pt modelId="{EDE5A9DE-4394-4C7A-9DDA-DEBC5636045D}" type="sibTrans" cxnId="{A53E2E8A-C523-41D7-B9FC-9ECB767D88DC}">
      <dgm:prSet/>
      <dgm:spPr/>
      <dgm:t>
        <a:bodyPr/>
        <a:lstStyle/>
        <a:p>
          <a:endParaRPr lang="es-ES"/>
        </a:p>
      </dgm:t>
    </dgm:pt>
    <dgm:pt modelId="{E7989932-64FE-46BD-BA60-04663ACCDFE7}">
      <dgm:prSet phldrT="[Texto]" custT="1"/>
      <dgm:spPr>
        <a:solidFill>
          <a:srgbClr val="FFF13F"/>
        </a:solidFill>
      </dgm:spPr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Construction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activities</a:t>
          </a:r>
          <a:endParaRPr lang="es-ES" sz="2000" dirty="0">
            <a:solidFill>
              <a:schemeClr val="tx1"/>
            </a:solidFill>
          </a:endParaRPr>
        </a:p>
      </dgm:t>
    </dgm:pt>
    <dgm:pt modelId="{0195E344-2F52-4C6D-9E07-5E6CC8987950}" type="parTrans" cxnId="{BA5C6A3E-7090-4C24-8598-BAECC96902DF}">
      <dgm:prSet/>
      <dgm:spPr/>
      <dgm:t>
        <a:bodyPr/>
        <a:lstStyle/>
        <a:p>
          <a:endParaRPr lang="es-ES"/>
        </a:p>
      </dgm:t>
    </dgm:pt>
    <dgm:pt modelId="{08C347CE-8A29-40FA-A426-A9BE6FECB3BA}" type="sibTrans" cxnId="{BA5C6A3E-7090-4C24-8598-BAECC96902DF}">
      <dgm:prSet/>
      <dgm:spPr/>
      <dgm:t>
        <a:bodyPr/>
        <a:lstStyle/>
        <a:p>
          <a:endParaRPr lang="es-ES"/>
        </a:p>
      </dgm:t>
    </dgm:pt>
    <dgm:pt modelId="{92599FDE-36FD-4C05-9D76-17F5E00F077F}">
      <dgm:prSet phldrT="[Texto]" custT="1"/>
      <dgm:spPr>
        <a:solidFill>
          <a:srgbClr val="FFF67F"/>
        </a:solidFill>
      </dgm:spPr>
      <dgm:t>
        <a:bodyPr/>
        <a:lstStyle/>
        <a:p>
          <a:r>
            <a:rPr lang="es-ES_tradnl" sz="2000" dirty="0" err="1" smtClean="0">
              <a:solidFill>
                <a:schemeClr val="tx1"/>
              </a:solidFill>
            </a:rPr>
            <a:t>Means</a:t>
          </a:r>
          <a:r>
            <a:rPr lang="es-ES_tradnl" sz="2000" dirty="0" smtClean="0">
              <a:solidFill>
                <a:schemeClr val="tx1"/>
              </a:solidFill>
            </a:rPr>
            <a:t> of </a:t>
          </a:r>
          <a:r>
            <a:rPr lang="es-ES_tradnl" sz="2000" dirty="0" err="1" smtClean="0">
              <a:solidFill>
                <a:schemeClr val="tx1"/>
              </a:solidFill>
            </a:rPr>
            <a:t>transport</a:t>
          </a:r>
          <a:endParaRPr lang="es-ES" sz="2000" dirty="0">
            <a:solidFill>
              <a:schemeClr val="tx1"/>
            </a:solidFill>
          </a:endParaRPr>
        </a:p>
      </dgm:t>
    </dgm:pt>
    <dgm:pt modelId="{A50E44A9-8F7F-40B3-A5E5-E1EE0C12786C}" type="parTrans" cxnId="{12E2B033-F572-497B-B3AC-19FF1E280532}">
      <dgm:prSet/>
      <dgm:spPr/>
      <dgm:t>
        <a:bodyPr/>
        <a:lstStyle/>
        <a:p>
          <a:endParaRPr lang="es-ES"/>
        </a:p>
      </dgm:t>
    </dgm:pt>
    <dgm:pt modelId="{90687F7E-0D76-4500-8E9A-5A996C6B2BEA}" type="sibTrans" cxnId="{12E2B033-F572-497B-B3AC-19FF1E280532}">
      <dgm:prSet/>
      <dgm:spPr/>
      <dgm:t>
        <a:bodyPr/>
        <a:lstStyle/>
        <a:p>
          <a:endParaRPr lang="es-ES"/>
        </a:p>
      </dgm:t>
    </dgm:pt>
    <dgm:pt modelId="{B9F5ED95-4BC8-4A2D-ABA4-27B1335174B3}">
      <dgm:prSet phldrT="[Texto]" custT="1"/>
      <dgm:spPr>
        <a:solidFill>
          <a:srgbClr val="FFF13F"/>
        </a:solidFill>
      </dgm:spPr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Leisure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activities</a:t>
          </a:r>
          <a:endParaRPr lang="es-ES" sz="2000" dirty="0">
            <a:solidFill>
              <a:schemeClr val="tx1"/>
            </a:solidFill>
          </a:endParaRPr>
        </a:p>
      </dgm:t>
    </dgm:pt>
    <dgm:pt modelId="{E8F5B9EF-30C6-4262-93C8-CFE6F5116C0E}" type="parTrans" cxnId="{CFEA9D3F-2ED1-4392-9675-FF86B5308329}">
      <dgm:prSet/>
      <dgm:spPr/>
      <dgm:t>
        <a:bodyPr/>
        <a:lstStyle/>
        <a:p>
          <a:endParaRPr lang="es-ES"/>
        </a:p>
      </dgm:t>
    </dgm:pt>
    <dgm:pt modelId="{CB329914-E0C0-4234-92CF-16B6E69564FB}" type="sibTrans" cxnId="{CFEA9D3F-2ED1-4392-9675-FF86B5308329}">
      <dgm:prSet/>
      <dgm:spPr/>
      <dgm:t>
        <a:bodyPr/>
        <a:lstStyle/>
        <a:p>
          <a:endParaRPr lang="es-ES"/>
        </a:p>
      </dgm:t>
    </dgm:pt>
    <dgm:pt modelId="{F60E8B3F-E636-4211-8470-FC93BBDC25A2}" type="pres">
      <dgm:prSet presAssocID="{CFD1EFCE-22EC-4FAA-9F56-FE6C60F0B9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EF739A-417F-4974-91AC-EB320C9E772F}" type="pres">
      <dgm:prSet presAssocID="{65E5A41D-E08D-4AA7-9505-2555F3CA84C3}" presName="centerShape" presStyleLbl="node0" presStyleIdx="0" presStyleCnt="1" custLinFactNeighborX="4907" custLinFactNeighborY="-542"/>
      <dgm:spPr/>
      <dgm:t>
        <a:bodyPr/>
        <a:lstStyle/>
        <a:p>
          <a:endParaRPr lang="es-ES"/>
        </a:p>
      </dgm:t>
    </dgm:pt>
    <dgm:pt modelId="{EED3D0D6-B84B-4630-9711-681898775152}" type="pres">
      <dgm:prSet presAssocID="{1639F998-0774-4C82-AA55-F514C2C08229}" presName="node" presStyleLbl="node1" presStyleIdx="0" presStyleCnt="4" custScaleX="352165" custScaleY="109436" custRadScaleRad="100377" custRadScaleInc="165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BC529E-CD80-410D-8BB6-562BD0193272}" type="pres">
      <dgm:prSet presAssocID="{1639F998-0774-4C82-AA55-F514C2C08229}" presName="dummy" presStyleCnt="0"/>
      <dgm:spPr/>
    </dgm:pt>
    <dgm:pt modelId="{8C5D7470-42CA-4BEB-8B84-D53A210E664F}" type="pres">
      <dgm:prSet presAssocID="{EDE5A9DE-4394-4C7A-9DDA-DEBC5636045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6C0A516F-9BC8-4E76-9322-EB4B66BED686}" type="pres">
      <dgm:prSet presAssocID="{E7989932-64FE-46BD-BA60-04663ACCDFE7}" presName="node" presStyleLbl="node1" presStyleIdx="1" presStyleCnt="4" custScaleX="198105" custScaleY="97200" custRadScaleRad="129051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9F43C5-97C2-4B4A-83E4-3DE7F504DE5C}" type="pres">
      <dgm:prSet presAssocID="{E7989932-64FE-46BD-BA60-04663ACCDFE7}" presName="dummy" presStyleCnt="0"/>
      <dgm:spPr/>
    </dgm:pt>
    <dgm:pt modelId="{7A4CC91C-A9FE-4253-896F-57E8F5A10133}" type="pres">
      <dgm:prSet presAssocID="{08C347CE-8A29-40FA-A426-A9BE6FECB3B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9B1F1764-B94A-4AB9-A179-55852FC47758}" type="pres">
      <dgm:prSet presAssocID="{92599FDE-36FD-4C05-9D76-17F5E00F077F}" presName="node" presStyleLbl="node1" presStyleIdx="2" presStyleCnt="4" custScaleX="190910" custScaleY="109436" custRadScaleRad="100377" custRadScaleInc="-165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E2F7E-9788-4784-817E-89AE23E9F2BD}" type="pres">
      <dgm:prSet presAssocID="{92599FDE-36FD-4C05-9D76-17F5E00F077F}" presName="dummy" presStyleCnt="0"/>
      <dgm:spPr/>
    </dgm:pt>
    <dgm:pt modelId="{F6D38A16-DF02-4F01-8F8E-82C363547383}" type="pres">
      <dgm:prSet presAssocID="{90687F7E-0D76-4500-8E9A-5A996C6B2BEA}" presName="sibTrans" presStyleLbl="sibTrans2D1" presStyleIdx="2" presStyleCnt="4"/>
      <dgm:spPr/>
      <dgm:t>
        <a:bodyPr/>
        <a:lstStyle/>
        <a:p>
          <a:endParaRPr lang="es-ES"/>
        </a:p>
      </dgm:t>
    </dgm:pt>
    <dgm:pt modelId="{1300EE24-13BB-453E-8692-6D77ECAE960E}" type="pres">
      <dgm:prSet presAssocID="{B9F5ED95-4BC8-4A2D-ABA4-27B1335174B3}" presName="node" presStyleLbl="node1" presStyleIdx="3" presStyleCnt="4" custScaleX="155193" custScaleY="109436" custRadScaleRad="103432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585B03-8D0D-4BE5-8C3A-B4358D97FBE0}" type="pres">
      <dgm:prSet presAssocID="{B9F5ED95-4BC8-4A2D-ABA4-27B1335174B3}" presName="dummy" presStyleCnt="0"/>
      <dgm:spPr/>
    </dgm:pt>
    <dgm:pt modelId="{B5A7508C-02B0-4F28-AE54-6A635B82E673}" type="pres">
      <dgm:prSet presAssocID="{CB329914-E0C0-4234-92CF-16B6E69564FB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01666AF8-2DAB-45E9-A75C-972E73CFC893}" type="presOf" srcId="{1639F998-0774-4C82-AA55-F514C2C08229}" destId="{EED3D0D6-B84B-4630-9711-681898775152}" srcOrd="0" destOrd="0" presId="urn:microsoft.com/office/officeart/2005/8/layout/radial6"/>
    <dgm:cxn modelId="{FB677ED8-6337-47F5-8AF8-9B5EAD38DC4C}" type="presOf" srcId="{B9F5ED95-4BC8-4A2D-ABA4-27B1335174B3}" destId="{1300EE24-13BB-453E-8692-6D77ECAE960E}" srcOrd="0" destOrd="0" presId="urn:microsoft.com/office/officeart/2005/8/layout/radial6"/>
    <dgm:cxn modelId="{0C35EA07-9B4C-4432-8E1F-32B6F1CB31F0}" type="presOf" srcId="{92599FDE-36FD-4C05-9D76-17F5E00F077F}" destId="{9B1F1764-B94A-4AB9-A179-55852FC47758}" srcOrd="0" destOrd="0" presId="urn:microsoft.com/office/officeart/2005/8/layout/radial6"/>
    <dgm:cxn modelId="{A53E2E8A-C523-41D7-B9FC-9ECB767D88DC}" srcId="{65E5A41D-E08D-4AA7-9505-2555F3CA84C3}" destId="{1639F998-0774-4C82-AA55-F514C2C08229}" srcOrd="0" destOrd="0" parTransId="{AD9A0572-8109-4726-84A3-C99A2339267F}" sibTransId="{EDE5A9DE-4394-4C7A-9DDA-DEBC5636045D}"/>
    <dgm:cxn modelId="{D72DAE06-C166-4A08-8917-209E5A2A4730}" type="presOf" srcId="{CFD1EFCE-22EC-4FAA-9F56-FE6C60F0B9F6}" destId="{F60E8B3F-E636-4211-8470-FC93BBDC25A2}" srcOrd="0" destOrd="0" presId="urn:microsoft.com/office/officeart/2005/8/layout/radial6"/>
    <dgm:cxn modelId="{CFEA9D3F-2ED1-4392-9675-FF86B5308329}" srcId="{65E5A41D-E08D-4AA7-9505-2555F3CA84C3}" destId="{B9F5ED95-4BC8-4A2D-ABA4-27B1335174B3}" srcOrd="3" destOrd="0" parTransId="{E8F5B9EF-30C6-4262-93C8-CFE6F5116C0E}" sibTransId="{CB329914-E0C0-4234-92CF-16B6E69564FB}"/>
    <dgm:cxn modelId="{BA5C6A3E-7090-4C24-8598-BAECC96902DF}" srcId="{65E5A41D-E08D-4AA7-9505-2555F3CA84C3}" destId="{E7989932-64FE-46BD-BA60-04663ACCDFE7}" srcOrd="1" destOrd="0" parTransId="{0195E344-2F52-4C6D-9E07-5E6CC8987950}" sibTransId="{08C347CE-8A29-40FA-A426-A9BE6FECB3BA}"/>
    <dgm:cxn modelId="{12E2B033-F572-497B-B3AC-19FF1E280532}" srcId="{65E5A41D-E08D-4AA7-9505-2555F3CA84C3}" destId="{92599FDE-36FD-4C05-9D76-17F5E00F077F}" srcOrd="2" destOrd="0" parTransId="{A50E44A9-8F7F-40B3-A5E5-E1EE0C12786C}" sibTransId="{90687F7E-0D76-4500-8E9A-5A996C6B2BEA}"/>
    <dgm:cxn modelId="{7F87FBB7-70E5-4916-A78F-57256D635921}" type="presOf" srcId="{08C347CE-8A29-40FA-A426-A9BE6FECB3BA}" destId="{7A4CC91C-A9FE-4253-896F-57E8F5A10133}" srcOrd="0" destOrd="0" presId="urn:microsoft.com/office/officeart/2005/8/layout/radial6"/>
    <dgm:cxn modelId="{B4887DD4-5948-4D18-82BC-ED0DA4206F98}" type="presOf" srcId="{65E5A41D-E08D-4AA7-9505-2555F3CA84C3}" destId="{63EF739A-417F-4974-91AC-EB320C9E772F}" srcOrd="0" destOrd="0" presId="urn:microsoft.com/office/officeart/2005/8/layout/radial6"/>
    <dgm:cxn modelId="{F244607B-139F-4EE4-B30A-F742CDE85B2C}" type="presOf" srcId="{90687F7E-0D76-4500-8E9A-5A996C6B2BEA}" destId="{F6D38A16-DF02-4F01-8F8E-82C363547383}" srcOrd="0" destOrd="0" presId="urn:microsoft.com/office/officeart/2005/8/layout/radial6"/>
    <dgm:cxn modelId="{8E83A3D4-1AA4-414E-80DC-0BB5493557FB}" type="presOf" srcId="{CB329914-E0C0-4234-92CF-16B6E69564FB}" destId="{B5A7508C-02B0-4F28-AE54-6A635B82E673}" srcOrd="0" destOrd="0" presId="urn:microsoft.com/office/officeart/2005/8/layout/radial6"/>
    <dgm:cxn modelId="{57204C36-B3F6-4B73-AC99-59C94B121299}" type="presOf" srcId="{EDE5A9DE-4394-4C7A-9DDA-DEBC5636045D}" destId="{8C5D7470-42CA-4BEB-8B84-D53A210E664F}" srcOrd="0" destOrd="0" presId="urn:microsoft.com/office/officeart/2005/8/layout/radial6"/>
    <dgm:cxn modelId="{B54FF6BB-97DB-423D-AD89-574E55E8577A}" srcId="{CFD1EFCE-22EC-4FAA-9F56-FE6C60F0B9F6}" destId="{65E5A41D-E08D-4AA7-9505-2555F3CA84C3}" srcOrd="0" destOrd="0" parTransId="{998E402E-29A1-4BCB-A70F-94ED31EF1EC3}" sibTransId="{A7C7D2E7-B84C-4A01-9083-1FF06E980FF6}"/>
    <dgm:cxn modelId="{80BE1351-6C77-4DC4-8739-179A7FC8C865}" type="presOf" srcId="{E7989932-64FE-46BD-BA60-04663ACCDFE7}" destId="{6C0A516F-9BC8-4E76-9322-EB4B66BED686}" srcOrd="0" destOrd="0" presId="urn:microsoft.com/office/officeart/2005/8/layout/radial6"/>
    <dgm:cxn modelId="{2B978659-E1E9-4E2F-B67A-9EC93B9477C0}" type="presParOf" srcId="{F60E8B3F-E636-4211-8470-FC93BBDC25A2}" destId="{63EF739A-417F-4974-91AC-EB320C9E772F}" srcOrd="0" destOrd="0" presId="urn:microsoft.com/office/officeart/2005/8/layout/radial6"/>
    <dgm:cxn modelId="{F0197D69-7857-4A88-8BC3-A3D213AC2460}" type="presParOf" srcId="{F60E8B3F-E636-4211-8470-FC93BBDC25A2}" destId="{EED3D0D6-B84B-4630-9711-681898775152}" srcOrd="1" destOrd="0" presId="urn:microsoft.com/office/officeart/2005/8/layout/radial6"/>
    <dgm:cxn modelId="{3C209F64-9367-4549-8061-A51F182A4A62}" type="presParOf" srcId="{F60E8B3F-E636-4211-8470-FC93BBDC25A2}" destId="{C1BC529E-CD80-410D-8BB6-562BD0193272}" srcOrd="2" destOrd="0" presId="urn:microsoft.com/office/officeart/2005/8/layout/radial6"/>
    <dgm:cxn modelId="{94556032-1A9A-4B24-B858-66F0B497FAEA}" type="presParOf" srcId="{F60E8B3F-E636-4211-8470-FC93BBDC25A2}" destId="{8C5D7470-42CA-4BEB-8B84-D53A210E664F}" srcOrd="3" destOrd="0" presId="urn:microsoft.com/office/officeart/2005/8/layout/radial6"/>
    <dgm:cxn modelId="{76996FAF-D54F-4340-8738-ADD0C0A5F3D1}" type="presParOf" srcId="{F60E8B3F-E636-4211-8470-FC93BBDC25A2}" destId="{6C0A516F-9BC8-4E76-9322-EB4B66BED686}" srcOrd="4" destOrd="0" presId="urn:microsoft.com/office/officeart/2005/8/layout/radial6"/>
    <dgm:cxn modelId="{57C5F365-ACE7-4EF0-B683-86ED7CE53E39}" type="presParOf" srcId="{F60E8B3F-E636-4211-8470-FC93BBDC25A2}" destId="{579F43C5-97C2-4B4A-83E4-3DE7F504DE5C}" srcOrd="5" destOrd="0" presId="urn:microsoft.com/office/officeart/2005/8/layout/radial6"/>
    <dgm:cxn modelId="{928E8889-453E-42A6-B328-4431AEA90D42}" type="presParOf" srcId="{F60E8B3F-E636-4211-8470-FC93BBDC25A2}" destId="{7A4CC91C-A9FE-4253-896F-57E8F5A10133}" srcOrd="6" destOrd="0" presId="urn:microsoft.com/office/officeart/2005/8/layout/radial6"/>
    <dgm:cxn modelId="{EB4C870F-BEB6-4C39-8BC7-E92F01779A79}" type="presParOf" srcId="{F60E8B3F-E636-4211-8470-FC93BBDC25A2}" destId="{9B1F1764-B94A-4AB9-A179-55852FC47758}" srcOrd="7" destOrd="0" presId="urn:microsoft.com/office/officeart/2005/8/layout/radial6"/>
    <dgm:cxn modelId="{25835807-8E51-4017-96D6-1A2B2D82111D}" type="presParOf" srcId="{F60E8B3F-E636-4211-8470-FC93BBDC25A2}" destId="{7CFE2F7E-9788-4784-817E-89AE23E9F2BD}" srcOrd="8" destOrd="0" presId="urn:microsoft.com/office/officeart/2005/8/layout/radial6"/>
    <dgm:cxn modelId="{DFFD4166-D607-47D7-A1CA-6A1C8BFC87B1}" type="presParOf" srcId="{F60E8B3F-E636-4211-8470-FC93BBDC25A2}" destId="{F6D38A16-DF02-4F01-8F8E-82C363547383}" srcOrd="9" destOrd="0" presId="urn:microsoft.com/office/officeart/2005/8/layout/radial6"/>
    <dgm:cxn modelId="{7D071281-046E-4307-B31F-6DCEE0EB8925}" type="presParOf" srcId="{F60E8B3F-E636-4211-8470-FC93BBDC25A2}" destId="{1300EE24-13BB-453E-8692-6D77ECAE960E}" srcOrd="10" destOrd="0" presId="urn:microsoft.com/office/officeart/2005/8/layout/radial6"/>
    <dgm:cxn modelId="{78021B45-DFFE-494A-B39B-A3D710D9BCB8}" type="presParOf" srcId="{F60E8B3F-E636-4211-8470-FC93BBDC25A2}" destId="{55585B03-8D0D-4BE5-8C3A-B4358D97FBE0}" srcOrd="11" destOrd="0" presId="urn:microsoft.com/office/officeart/2005/8/layout/radial6"/>
    <dgm:cxn modelId="{3F50FF4F-6EE7-4267-9007-698ADD1A674C}" type="presParOf" srcId="{F60E8B3F-E636-4211-8470-FC93BBDC25A2}" destId="{B5A7508C-02B0-4F28-AE54-6A635B82E67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F9F77E-C338-4AB0-89AD-DF64D8C7AF8F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55D7C5-945A-4AA9-A533-4998220557B7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Analysing</a:t>
          </a:r>
          <a:r>
            <a:rPr lang="es-ES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noise</a:t>
          </a:r>
          <a:r>
            <a:rPr lang="es-ES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levels</a:t>
          </a:r>
          <a:r>
            <a:rPr lang="es-ES" dirty="0" smtClean="0">
              <a:solidFill>
                <a:schemeClr val="tx1"/>
              </a:solidFill>
              <a:ea typeface="Times New Roman"/>
              <a:cs typeface="Times New Roman"/>
            </a:rPr>
            <a:t> at </a:t>
          </a:r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school</a:t>
          </a:r>
          <a:endParaRPr lang="es-ES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A05B69BE-841E-4DEE-B305-7CA26BF7F697}" type="parTrans" cxnId="{0E56C23C-D389-46BB-AF8B-9E95C3855907}">
      <dgm:prSet/>
      <dgm:spPr/>
      <dgm:t>
        <a:bodyPr/>
        <a:lstStyle/>
        <a:p>
          <a:endParaRPr lang="es-ES"/>
        </a:p>
      </dgm:t>
    </dgm:pt>
    <dgm:pt modelId="{055738E9-AF65-4F8C-8904-CFD0B70C5D37}" type="sibTrans" cxnId="{0E56C23C-D389-46BB-AF8B-9E95C3855907}">
      <dgm:prSet/>
      <dgm:spPr/>
      <dgm:t>
        <a:bodyPr/>
        <a:lstStyle/>
        <a:p>
          <a:endParaRPr lang="es-ES"/>
        </a:p>
      </dgm:t>
    </dgm:pt>
    <dgm:pt modelId="{D218E812-7EBE-43BC-91A3-663ACFCE00E3}">
      <dgm:prSet phldrT="[Texto]"/>
      <dgm:spPr>
        <a:solidFill>
          <a:srgbClr val="FFF13F"/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Creating</a:t>
          </a:r>
          <a:r>
            <a:rPr lang="es-ES" dirty="0" smtClean="0">
              <a:solidFill>
                <a:schemeClr val="tx1"/>
              </a:solidFill>
              <a:ea typeface="Times New Roman"/>
              <a:cs typeface="Times New Roman"/>
            </a:rPr>
            <a:t> a </a:t>
          </a:r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campaign</a:t>
          </a:r>
          <a:r>
            <a:rPr lang="es-ES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to</a:t>
          </a:r>
          <a:r>
            <a:rPr lang="es-ES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raise</a:t>
          </a:r>
          <a:r>
            <a:rPr lang="es-ES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dirty="0" err="1" smtClean="0">
              <a:solidFill>
                <a:schemeClr val="tx1"/>
              </a:solidFill>
              <a:ea typeface="Times New Roman"/>
              <a:cs typeface="Times New Roman"/>
            </a:rPr>
            <a:t>awareness</a:t>
          </a:r>
          <a:endParaRPr lang="es-ES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6F3021E5-A21B-4485-8160-C7F69CCC62B4}" type="parTrans" cxnId="{90F6FE76-A768-43B6-ABA9-460E8F849D42}">
      <dgm:prSet/>
      <dgm:spPr/>
      <dgm:t>
        <a:bodyPr/>
        <a:lstStyle/>
        <a:p>
          <a:endParaRPr lang="es-ES"/>
        </a:p>
      </dgm:t>
    </dgm:pt>
    <dgm:pt modelId="{C8071827-0AC0-46AA-B53D-50E1C21F8EC5}" type="sibTrans" cxnId="{90F6FE76-A768-43B6-ABA9-460E8F849D42}">
      <dgm:prSet/>
      <dgm:spPr/>
      <dgm:t>
        <a:bodyPr/>
        <a:lstStyle/>
        <a:p>
          <a:endParaRPr lang="es-ES"/>
        </a:p>
      </dgm:t>
    </dgm:pt>
    <dgm:pt modelId="{C239B46E-A0DD-40F2-A59F-EE1F28639D55}" type="pres">
      <dgm:prSet presAssocID="{63F9F77E-C338-4AB0-89AD-DF64D8C7AF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8CEF88-CFBF-4F79-8AF3-7750DBDBA193}" type="pres">
      <dgm:prSet presAssocID="{B355D7C5-945A-4AA9-A533-4998220557B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94B2F6-73C2-4748-BCD8-A91B8C2C862B}" type="pres">
      <dgm:prSet presAssocID="{D218E812-7EBE-43BC-91A3-663ACFCE00E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56C23C-D389-46BB-AF8B-9E95C3855907}" srcId="{63F9F77E-C338-4AB0-89AD-DF64D8C7AF8F}" destId="{B355D7C5-945A-4AA9-A533-4998220557B7}" srcOrd="0" destOrd="0" parTransId="{A05B69BE-841E-4DEE-B305-7CA26BF7F697}" sibTransId="{055738E9-AF65-4F8C-8904-CFD0B70C5D37}"/>
    <dgm:cxn modelId="{BD7A73AB-375B-4367-92BD-A14636820825}" type="presOf" srcId="{D218E812-7EBE-43BC-91A3-663ACFCE00E3}" destId="{A794B2F6-73C2-4748-BCD8-A91B8C2C862B}" srcOrd="0" destOrd="0" presId="urn:microsoft.com/office/officeart/2005/8/layout/arrow1"/>
    <dgm:cxn modelId="{9F33640D-1733-4FC7-AFF4-1DC3915B9D28}" type="presOf" srcId="{B355D7C5-945A-4AA9-A533-4998220557B7}" destId="{228CEF88-CFBF-4F79-8AF3-7750DBDBA193}" srcOrd="0" destOrd="0" presId="urn:microsoft.com/office/officeart/2005/8/layout/arrow1"/>
    <dgm:cxn modelId="{95E03945-0EC4-4FFE-9ACB-7B1EE17CC5CD}" type="presOf" srcId="{63F9F77E-C338-4AB0-89AD-DF64D8C7AF8F}" destId="{C239B46E-A0DD-40F2-A59F-EE1F28639D55}" srcOrd="0" destOrd="0" presId="urn:microsoft.com/office/officeart/2005/8/layout/arrow1"/>
    <dgm:cxn modelId="{90F6FE76-A768-43B6-ABA9-460E8F849D42}" srcId="{63F9F77E-C338-4AB0-89AD-DF64D8C7AF8F}" destId="{D218E812-7EBE-43BC-91A3-663ACFCE00E3}" srcOrd="1" destOrd="0" parTransId="{6F3021E5-A21B-4485-8160-C7F69CCC62B4}" sibTransId="{C8071827-0AC0-46AA-B53D-50E1C21F8EC5}"/>
    <dgm:cxn modelId="{6024D7D3-6970-4EF6-BC2B-C00B0761E2CD}" type="presParOf" srcId="{C239B46E-A0DD-40F2-A59F-EE1F28639D55}" destId="{228CEF88-CFBF-4F79-8AF3-7750DBDBA193}" srcOrd="0" destOrd="0" presId="urn:microsoft.com/office/officeart/2005/8/layout/arrow1"/>
    <dgm:cxn modelId="{828EF374-131C-4369-8DB4-D7361362CFC5}" type="presParOf" srcId="{C239B46E-A0DD-40F2-A59F-EE1F28639D55}" destId="{A794B2F6-73C2-4748-BCD8-A91B8C2C862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094904-DFE1-0C42-9252-C4EE8A667F3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55256DD-9575-EC42-8496-EC1BE3320E1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ES" sz="1800" b="1" dirty="0" err="1" smtClean="0">
              <a:solidFill>
                <a:srgbClr val="000000"/>
              </a:solidFill>
            </a:rPr>
            <a:t>Recommendation</a:t>
          </a:r>
          <a:endParaRPr lang="es-ES" sz="1800" b="1" dirty="0">
            <a:solidFill>
              <a:srgbClr val="000000"/>
            </a:solidFill>
          </a:endParaRPr>
        </a:p>
      </dgm:t>
    </dgm:pt>
    <dgm:pt modelId="{9B6560A4-918F-A84F-8105-16F26F87E24F}" type="parTrans" cxnId="{553D2A2E-747B-0845-8406-0CF1C423E5DF}">
      <dgm:prSet/>
      <dgm:spPr/>
      <dgm:t>
        <a:bodyPr/>
        <a:lstStyle/>
        <a:p>
          <a:endParaRPr lang="es-ES"/>
        </a:p>
      </dgm:t>
    </dgm:pt>
    <dgm:pt modelId="{2D540413-2569-7C45-B818-18CB97E6A72A}" type="sibTrans" cxnId="{553D2A2E-747B-0845-8406-0CF1C423E5DF}">
      <dgm:prSet/>
      <dgm:spPr/>
      <dgm:t>
        <a:bodyPr/>
        <a:lstStyle/>
        <a:p>
          <a:endParaRPr lang="es-ES"/>
        </a:p>
      </dgm:t>
    </dgm:pt>
    <dgm:pt modelId="{9FF99869-A2F5-9B45-8D59-2CC46CEA97A6}">
      <dgm:prSet custT="1"/>
      <dgm:spPr>
        <a:solidFill>
          <a:srgbClr val="FFFF66"/>
        </a:solidFill>
      </dgm:spPr>
      <dgm:t>
        <a:bodyPr/>
        <a:lstStyle/>
        <a:p>
          <a:pPr rtl="0"/>
          <a:r>
            <a:rPr lang="es-ES" sz="1800" dirty="0" smtClean="0">
              <a:solidFill>
                <a:srgbClr val="000000"/>
              </a:solidFill>
            </a:rPr>
            <a:t>60 minutes per </a:t>
          </a:r>
          <a:r>
            <a:rPr lang="es-ES" sz="1800" dirty="0" err="1" smtClean="0">
              <a:solidFill>
                <a:srgbClr val="000000"/>
              </a:solidFill>
            </a:rPr>
            <a:t>day</a:t>
          </a:r>
          <a:r>
            <a:rPr lang="es-ES" sz="1800" dirty="0" smtClean="0">
              <a:solidFill>
                <a:srgbClr val="000000"/>
              </a:solidFill>
            </a:rPr>
            <a:t> </a:t>
          </a:r>
          <a:endParaRPr lang="es-ES" sz="1800" dirty="0">
            <a:solidFill>
              <a:srgbClr val="000000"/>
            </a:solidFill>
          </a:endParaRPr>
        </a:p>
      </dgm:t>
    </dgm:pt>
    <dgm:pt modelId="{8B0C8F58-6AF0-C94C-BAF5-511624FA54F6}" type="parTrans" cxnId="{E7E7B10E-12E0-464F-B77B-64B3BD75E3E8}">
      <dgm:prSet/>
      <dgm:spPr/>
      <dgm:t>
        <a:bodyPr/>
        <a:lstStyle/>
        <a:p>
          <a:endParaRPr lang="es-ES"/>
        </a:p>
      </dgm:t>
    </dgm:pt>
    <dgm:pt modelId="{7AF2E290-9A7A-7846-963A-D454DFB156F7}" type="sibTrans" cxnId="{E7E7B10E-12E0-464F-B77B-64B3BD75E3E8}">
      <dgm:prSet/>
      <dgm:spPr/>
      <dgm:t>
        <a:bodyPr/>
        <a:lstStyle/>
        <a:p>
          <a:endParaRPr lang="es-ES"/>
        </a:p>
      </dgm:t>
    </dgm:pt>
    <dgm:pt modelId="{8FC1FBB5-2A12-0C4D-ABA5-A6CB104725F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sz="1800" dirty="0" smtClean="0">
              <a:solidFill>
                <a:srgbClr val="000000"/>
              </a:solidFill>
            </a:rPr>
            <a:t>At </a:t>
          </a:r>
          <a:r>
            <a:rPr lang="es-ES" sz="1800" dirty="0" err="1" smtClean="0">
              <a:solidFill>
                <a:srgbClr val="000000"/>
              </a:solidFill>
            </a:rPr>
            <a:t>least</a:t>
          </a:r>
          <a:r>
            <a:rPr lang="es-ES" sz="1800" dirty="0" smtClean="0">
              <a:solidFill>
                <a:srgbClr val="000000"/>
              </a:solidFill>
            </a:rPr>
            <a:t> 3 </a:t>
          </a:r>
          <a:r>
            <a:rPr lang="es-ES" sz="1800" dirty="0" err="1" smtClean="0">
              <a:solidFill>
                <a:srgbClr val="000000"/>
              </a:solidFill>
            </a:rPr>
            <a:t>days</a:t>
          </a:r>
          <a:r>
            <a:rPr lang="es-ES" sz="1800" dirty="0" smtClean="0">
              <a:solidFill>
                <a:srgbClr val="000000"/>
              </a:solidFill>
            </a:rPr>
            <a:t> a </a:t>
          </a:r>
          <a:r>
            <a:rPr lang="es-ES" sz="1800" dirty="0" err="1" smtClean="0">
              <a:solidFill>
                <a:srgbClr val="000000"/>
              </a:solidFill>
            </a:rPr>
            <a:t>week</a:t>
          </a:r>
          <a:endParaRPr lang="es-ES" sz="1800" dirty="0">
            <a:solidFill>
              <a:srgbClr val="000000"/>
            </a:solidFill>
          </a:endParaRPr>
        </a:p>
      </dgm:t>
    </dgm:pt>
    <dgm:pt modelId="{C1D907A6-3B53-1247-AD19-79BF15852542}" type="parTrans" cxnId="{340F4D36-DC30-4E4B-BEDF-232034DB87CA}">
      <dgm:prSet/>
      <dgm:spPr/>
      <dgm:t>
        <a:bodyPr/>
        <a:lstStyle/>
        <a:p>
          <a:endParaRPr lang="es-ES"/>
        </a:p>
      </dgm:t>
    </dgm:pt>
    <dgm:pt modelId="{D8B6DBB7-E0EE-D34F-8F1E-13A64697A7A8}" type="sibTrans" cxnId="{340F4D36-DC30-4E4B-BEDF-232034DB87CA}">
      <dgm:prSet/>
      <dgm:spPr/>
      <dgm:t>
        <a:bodyPr/>
        <a:lstStyle/>
        <a:p>
          <a:endParaRPr lang="es-ES"/>
        </a:p>
      </dgm:t>
    </dgm:pt>
    <dgm:pt modelId="{B3838454-004D-2345-B224-BD9B722ACBFB}">
      <dgm:prSet custT="1"/>
      <dgm:spPr>
        <a:solidFill>
          <a:srgbClr val="FFE199"/>
        </a:solidFill>
      </dgm:spPr>
      <dgm:t>
        <a:bodyPr/>
        <a:lstStyle/>
        <a:p>
          <a:pPr rtl="0"/>
          <a:r>
            <a:rPr lang="es-ES" sz="1600" dirty="0" err="1" smtClean="0">
              <a:solidFill>
                <a:srgbClr val="000000"/>
              </a:solidFill>
            </a:rPr>
            <a:t>Doing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endurance</a:t>
          </a:r>
          <a:r>
            <a:rPr lang="es-ES" sz="1600" dirty="0" smtClean="0">
              <a:solidFill>
                <a:srgbClr val="000000"/>
              </a:solidFill>
            </a:rPr>
            <a:t> and aerobic </a:t>
          </a:r>
          <a:r>
            <a:rPr lang="es-ES" sz="1600" dirty="0" err="1" smtClean="0">
              <a:solidFill>
                <a:srgbClr val="000000"/>
              </a:solidFill>
            </a:rPr>
            <a:t>exercises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endParaRPr lang="es-ES" sz="1600" dirty="0">
            <a:solidFill>
              <a:srgbClr val="000000"/>
            </a:solidFill>
          </a:endParaRPr>
        </a:p>
      </dgm:t>
    </dgm:pt>
    <dgm:pt modelId="{06BFEFBD-FCC0-934F-A8B2-3AC0A61E681A}" type="parTrans" cxnId="{64FC6393-D17D-C94F-BB00-7B18851E6E0D}">
      <dgm:prSet/>
      <dgm:spPr/>
      <dgm:t>
        <a:bodyPr/>
        <a:lstStyle/>
        <a:p>
          <a:endParaRPr lang="es-ES"/>
        </a:p>
      </dgm:t>
    </dgm:pt>
    <dgm:pt modelId="{240B40F5-843D-7C4C-B575-CF346F3FE634}" type="sibTrans" cxnId="{64FC6393-D17D-C94F-BB00-7B18851E6E0D}">
      <dgm:prSet/>
      <dgm:spPr/>
      <dgm:t>
        <a:bodyPr/>
        <a:lstStyle/>
        <a:p>
          <a:endParaRPr lang="es-ES"/>
        </a:p>
      </dgm:t>
    </dgm:pt>
    <dgm:pt modelId="{68D6854C-49E8-E64F-90D6-DD5B55560533}">
      <dgm:prSet custT="1"/>
      <dgm:spPr>
        <a:solidFill>
          <a:srgbClr val="FFFF66"/>
        </a:solidFill>
      </dgm:spPr>
      <dgm:t>
        <a:bodyPr/>
        <a:lstStyle/>
        <a:p>
          <a:pPr rtl="0"/>
          <a:r>
            <a:rPr lang="es-ES" sz="1800" dirty="0" err="1" smtClean="0">
              <a:ea typeface="Calibri"/>
              <a:cs typeface="Times New Roman"/>
            </a:rPr>
            <a:t>Two</a:t>
          </a:r>
          <a:r>
            <a:rPr lang="es-ES" sz="1800" dirty="0" smtClean="0">
              <a:ea typeface="Calibri"/>
              <a:cs typeface="Times New Roman"/>
            </a:rPr>
            <a:t> 30-minute </a:t>
          </a:r>
          <a:r>
            <a:rPr lang="es-ES" sz="1800" dirty="0" err="1" smtClean="0">
              <a:ea typeface="Calibri"/>
              <a:cs typeface="Times New Roman"/>
            </a:rPr>
            <a:t>sessions</a:t>
          </a:r>
          <a:endParaRPr lang="es-ES" sz="1800" dirty="0">
            <a:solidFill>
              <a:srgbClr val="000000"/>
            </a:solidFill>
          </a:endParaRPr>
        </a:p>
      </dgm:t>
    </dgm:pt>
    <dgm:pt modelId="{4F1C0F68-8EDE-844F-8EC5-CEB4A9A9928A}" type="parTrans" cxnId="{53FE7E4A-C1CC-D044-9FCF-8388CCD4C00B}">
      <dgm:prSet/>
      <dgm:spPr/>
      <dgm:t>
        <a:bodyPr/>
        <a:lstStyle/>
        <a:p>
          <a:endParaRPr lang="es-ES"/>
        </a:p>
      </dgm:t>
    </dgm:pt>
    <dgm:pt modelId="{A40DCF53-2D64-024F-A496-26D5D94C6AAE}" type="sibTrans" cxnId="{53FE7E4A-C1CC-D044-9FCF-8388CCD4C00B}">
      <dgm:prSet/>
      <dgm:spPr/>
      <dgm:t>
        <a:bodyPr/>
        <a:lstStyle/>
        <a:p>
          <a:endParaRPr lang="es-ES"/>
        </a:p>
      </dgm:t>
    </dgm:pt>
    <dgm:pt modelId="{198D8886-8A75-364C-A639-53F55B471DC4}" type="pres">
      <dgm:prSet presAssocID="{FE094904-DFE1-0C42-9252-C4EE8A667F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34F01F-958F-5547-B232-16747C731096}" type="pres">
      <dgm:prSet presAssocID="{C55256DD-9575-EC42-8496-EC1BE3320E10}" presName="composite" presStyleCnt="0"/>
      <dgm:spPr/>
    </dgm:pt>
    <dgm:pt modelId="{93D67A8D-F549-3B4C-B4FB-D09B6D39BA32}" type="pres">
      <dgm:prSet presAssocID="{C55256DD-9575-EC42-8496-EC1BE3320E10}" presName="parTx" presStyleLbl="node1" presStyleIdx="0" presStyleCnt="3" custScaleX="128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DF434A-9D5C-3240-9D3E-B1C808BC9245}" type="pres">
      <dgm:prSet presAssocID="{C55256DD-9575-EC42-8496-EC1BE3320E10}" presName="desTx" presStyleLbl="revTx" presStyleIdx="0" presStyleCnt="2">
        <dgm:presLayoutVars>
          <dgm:bulletEnabled val="1"/>
        </dgm:presLayoutVars>
      </dgm:prSet>
      <dgm:spPr/>
    </dgm:pt>
    <dgm:pt modelId="{6B70F067-E34B-B54C-9088-93F1FDF12237}" type="pres">
      <dgm:prSet presAssocID="{2D540413-2569-7C45-B818-18CB97E6A72A}" presName="space" presStyleCnt="0"/>
      <dgm:spPr/>
    </dgm:pt>
    <dgm:pt modelId="{AF7F17E1-FAEB-FF4F-9EB7-EC885D3E9A29}" type="pres">
      <dgm:prSet presAssocID="{9FF99869-A2F5-9B45-8D59-2CC46CEA97A6}" presName="composite" presStyleCnt="0"/>
      <dgm:spPr/>
    </dgm:pt>
    <dgm:pt modelId="{4FE2EFA9-4540-0B4B-A8C7-5B8B2133C46D}" type="pres">
      <dgm:prSet presAssocID="{9FF99869-A2F5-9B45-8D59-2CC46CEA97A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AA68A9-C811-0946-83E5-01752E1B3B11}" type="pres">
      <dgm:prSet presAssocID="{9FF99869-A2F5-9B45-8D59-2CC46CEA97A6}" presName="desTx" presStyleLbl="revTx" presStyleIdx="0" presStyleCnt="2" custLinFactNeighborX="13890" custLinFactNeighborY="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88DFF-5450-6C4E-B0C1-A953EAF1D524}" type="pres">
      <dgm:prSet presAssocID="{7AF2E290-9A7A-7846-963A-D454DFB156F7}" presName="space" presStyleCnt="0"/>
      <dgm:spPr/>
    </dgm:pt>
    <dgm:pt modelId="{AD00CDEF-934F-E64F-872A-55A4323CAE6E}" type="pres">
      <dgm:prSet presAssocID="{8FC1FBB5-2A12-0C4D-ABA5-A6CB104725F7}" presName="composite" presStyleCnt="0"/>
      <dgm:spPr/>
    </dgm:pt>
    <dgm:pt modelId="{DB7C25E1-DBE2-5649-8D57-CF97C035053F}" type="pres">
      <dgm:prSet presAssocID="{8FC1FBB5-2A12-0C4D-ABA5-A6CB104725F7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338C07-A10E-8E4D-9399-A46DB11976DD}" type="pres">
      <dgm:prSet presAssocID="{8FC1FBB5-2A12-0C4D-ABA5-A6CB104725F7}" presName="desTx" presStyleLbl="revTx" presStyleIdx="1" presStyleCnt="2" custScaleX="120653" custScaleY="104688" custLinFactNeighborX="8610" custLinFactNeighborY="17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3D2A2E-747B-0845-8406-0CF1C423E5DF}" srcId="{FE094904-DFE1-0C42-9252-C4EE8A667F36}" destId="{C55256DD-9575-EC42-8496-EC1BE3320E10}" srcOrd="0" destOrd="0" parTransId="{9B6560A4-918F-A84F-8105-16F26F87E24F}" sibTransId="{2D540413-2569-7C45-B818-18CB97E6A72A}"/>
    <dgm:cxn modelId="{E7E7B10E-12E0-464F-B77B-64B3BD75E3E8}" srcId="{FE094904-DFE1-0C42-9252-C4EE8A667F36}" destId="{9FF99869-A2F5-9B45-8D59-2CC46CEA97A6}" srcOrd="1" destOrd="0" parTransId="{8B0C8F58-6AF0-C94C-BAF5-511624FA54F6}" sibTransId="{7AF2E290-9A7A-7846-963A-D454DFB156F7}"/>
    <dgm:cxn modelId="{340F4D36-DC30-4E4B-BEDF-232034DB87CA}" srcId="{FE094904-DFE1-0C42-9252-C4EE8A667F36}" destId="{8FC1FBB5-2A12-0C4D-ABA5-A6CB104725F7}" srcOrd="2" destOrd="0" parTransId="{C1D907A6-3B53-1247-AD19-79BF15852542}" sibTransId="{D8B6DBB7-E0EE-D34F-8F1E-13A64697A7A8}"/>
    <dgm:cxn modelId="{64FC6393-D17D-C94F-BB00-7B18851E6E0D}" srcId="{8FC1FBB5-2A12-0C4D-ABA5-A6CB104725F7}" destId="{B3838454-004D-2345-B224-BD9B722ACBFB}" srcOrd="0" destOrd="0" parTransId="{06BFEFBD-FCC0-934F-A8B2-3AC0A61E681A}" sibTransId="{240B40F5-843D-7C4C-B575-CF346F3FE634}"/>
    <dgm:cxn modelId="{9F28EC91-5D1D-4687-9AB3-66E2C3A9264F}" type="presOf" srcId="{8FC1FBB5-2A12-0C4D-ABA5-A6CB104725F7}" destId="{DB7C25E1-DBE2-5649-8D57-CF97C035053F}" srcOrd="0" destOrd="0" presId="urn:microsoft.com/office/officeart/2005/8/layout/chevron1"/>
    <dgm:cxn modelId="{53FE7E4A-C1CC-D044-9FCF-8388CCD4C00B}" srcId="{9FF99869-A2F5-9B45-8D59-2CC46CEA97A6}" destId="{68D6854C-49E8-E64F-90D6-DD5B55560533}" srcOrd="0" destOrd="0" parTransId="{4F1C0F68-8EDE-844F-8EC5-CEB4A9A9928A}" sibTransId="{A40DCF53-2D64-024F-A496-26D5D94C6AAE}"/>
    <dgm:cxn modelId="{C657C9B3-AE4E-4BFB-BD4A-8A1E36B8C7A4}" type="presOf" srcId="{C55256DD-9575-EC42-8496-EC1BE3320E10}" destId="{93D67A8D-F549-3B4C-B4FB-D09B6D39BA32}" srcOrd="0" destOrd="0" presId="urn:microsoft.com/office/officeart/2005/8/layout/chevron1"/>
    <dgm:cxn modelId="{6819CE6E-9339-4920-8AB5-A1FAEB0E7D8B}" type="presOf" srcId="{B3838454-004D-2345-B224-BD9B722ACBFB}" destId="{44338C07-A10E-8E4D-9399-A46DB11976DD}" srcOrd="0" destOrd="0" presId="urn:microsoft.com/office/officeart/2005/8/layout/chevron1"/>
    <dgm:cxn modelId="{DEE05701-D6E6-4737-8833-33E787DD2304}" type="presOf" srcId="{9FF99869-A2F5-9B45-8D59-2CC46CEA97A6}" destId="{4FE2EFA9-4540-0B4B-A8C7-5B8B2133C46D}" srcOrd="0" destOrd="0" presId="urn:microsoft.com/office/officeart/2005/8/layout/chevron1"/>
    <dgm:cxn modelId="{7A515AD0-278A-46AD-AD09-9E463103190E}" type="presOf" srcId="{68D6854C-49E8-E64F-90D6-DD5B55560533}" destId="{A9AA68A9-C811-0946-83E5-01752E1B3B11}" srcOrd="0" destOrd="0" presId="urn:microsoft.com/office/officeart/2005/8/layout/chevron1"/>
    <dgm:cxn modelId="{892E2EE8-5AC1-4B8E-A35C-DCDCFF18B0EC}" type="presOf" srcId="{FE094904-DFE1-0C42-9252-C4EE8A667F36}" destId="{198D8886-8A75-364C-A639-53F55B471DC4}" srcOrd="0" destOrd="0" presId="urn:microsoft.com/office/officeart/2005/8/layout/chevron1"/>
    <dgm:cxn modelId="{FC28682D-8D32-4579-9B08-5EC9B5C388FD}" type="presParOf" srcId="{198D8886-8A75-364C-A639-53F55B471DC4}" destId="{C534F01F-958F-5547-B232-16747C731096}" srcOrd="0" destOrd="0" presId="urn:microsoft.com/office/officeart/2005/8/layout/chevron1"/>
    <dgm:cxn modelId="{08EE9DA4-779A-4EDC-BAD8-8F1FE21967BD}" type="presParOf" srcId="{C534F01F-958F-5547-B232-16747C731096}" destId="{93D67A8D-F549-3B4C-B4FB-D09B6D39BA32}" srcOrd="0" destOrd="0" presId="urn:microsoft.com/office/officeart/2005/8/layout/chevron1"/>
    <dgm:cxn modelId="{F7307392-6281-47AC-B332-D3B3E6D62EEB}" type="presParOf" srcId="{C534F01F-958F-5547-B232-16747C731096}" destId="{74DF434A-9D5C-3240-9D3E-B1C808BC9245}" srcOrd="1" destOrd="0" presId="urn:microsoft.com/office/officeart/2005/8/layout/chevron1"/>
    <dgm:cxn modelId="{7A744BA4-3134-4DC8-9046-2B0EE83CC167}" type="presParOf" srcId="{198D8886-8A75-364C-A639-53F55B471DC4}" destId="{6B70F067-E34B-B54C-9088-93F1FDF12237}" srcOrd="1" destOrd="0" presId="urn:microsoft.com/office/officeart/2005/8/layout/chevron1"/>
    <dgm:cxn modelId="{38F16A64-3EFF-4944-8DF2-F0EA85B4E0EB}" type="presParOf" srcId="{198D8886-8A75-364C-A639-53F55B471DC4}" destId="{AF7F17E1-FAEB-FF4F-9EB7-EC885D3E9A29}" srcOrd="2" destOrd="0" presId="urn:microsoft.com/office/officeart/2005/8/layout/chevron1"/>
    <dgm:cxn modelId="{6523CA82-483E-4DFB-9BD1-77355E45722C}" type="presParOf" srcId="{AF7F17E1-FAEB-FF4F-9EB7-EC885D3E9A29}" destId="{4FE2EFA9-4540-0B4B-A8C7-5B8B2133C46D}" srcOrd="0" destOrd="0" presId="urn:microsoft.com/office/officeart/2005/8/layout/chevron1"/>
    <dgm:cxn modelId="{B5B460B8-4161-4D1E-9210-A24F7469A794}" type="presParOf" srcId="{AF7F17E1-FAEB-FF4F-9EB7-EC885D3E9A29}" destId="{A9AA68A9-C811-0946-83E5-01752E1B3B11}" srcOrd="1" destOrd="0" presId="urn:microsoft.com/office/officeart/2005/8/layout/chevron1"/>
    <dgm:cxn modelId="{2B09B984-54B0-4FD6-817E-91A184A69B3A}" type="presParOf" srcId="{198D8886-8A75-364C-A639-53F55B471DC4}" destId="{43888DFF-5450-6C4E-B0C1-A953EAF1D524}" srcOrd="3" destOrd="0" presId="urn:microsoft.com/office/officeart/2005/8/layout/chevron1"/>
    <dgm:cxn modelId="{A990A209-D2D7-49D5-BD2D-C05BADC5E16F}" type="presParOf" srcId="{198D8886-8A75-364C-A639-53F55B471DC4}" destId="{AD00CDEF-934F-E64F-872A-55A4323CAE6E}" srcOrd="4" destOrd="0" presId="urn:microsoft.com/office/officeart/2005/8/layout/chevron1"/>
    <dgm:cxn modelId="{5A8BD3DA-96ED-451B-BA72-FB849EEF1B91}" type="presParOf" srcId="{AD00CDEF-934F-E64F-872A-55A4323CAE6E}" destId="{DB7C25E1-DBE2-5649-8D57-CF97C035053F}" srcOrd="0" destOrd="0" presId="urn:microsoft.com/office/officeart/2005/8/layout/chevron1"/>
    <dgm:cxn modelId="{FFEDDF3F-C0E2-494F-918F-42EDFB4F58B9}" type="presParOf" srcId="{AD00CDEF-934F-E64F-872A-55A4323CAE6E}" destId="{44338C07-A10E-8E4D-9399-A46DB11976D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7D6661-B627-5A4E-AF1A-755B7B4B81C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BDED9D-174C-8D46-A106-68FC74464381}">
      <dgm:prSet phldrT="[Texto]" custT="1"/>
      <dgm:spPr/>
      <dgm:t>
        <a:bodyPr/>
        <a:lstStyle/>
        <a:p>
          <a:r>
            <a:rPr lang="es-ES" sz="1800" dirty="0" err="1" smtClean="0">
              <a:ea typeface="Calibri"/>
              <a:cs typeface="Times New Roman"/>
            </a:rPr>
            <a:t>it</a:t>
          </a:r>
          <a:r>
            <a:rPr lang="es-ES" sz="1800" dirty="0" smtClean="0">
              <a:ea typeface="Calibri"/>
              <a:cs typeface="Times New Roman"/>
            </a:rPr>
            <a:t> reduces </a:t>
          </a:r>
          <a:r>
            <a:rPr lang="es-ES" sz="1800" dirty="0" err="1" smtClean="0">
              <a:ea typeface="Calibri"/>
              <a:cs typeface="Times New Roman"/>
            </a:rPr>
            <a:t>body</a:t>
          </a:r>
          <a:r>
            <a:rPr lang="es-ES" sz="1800" dirty="0" smtClean="0">
              <a:ea typeface="Calibri"/>
              <a:cs typeface="Times New Roman"/>
            </a:rPr>
            <a:t> </a:t>
          </a:r>
          <a:r>
            <a:rPr lang="es-ES" sz="1800" dirty="0" err="1" smtClean="0">
              <a:ea typeface="Calibri"/>
              <a:cs typeface="Times New Roman"/>
            </a:rPr>
            <a:t>fat</a:t>
          </a:r>
          <a:endParaRPr lang="es-ES" sz="1800" dirty="0">
            <a:solidFill>
              <a:srgbClr val="000000"/>
            </a:solidFill>
          </a:endParaRPr>
        </a:p>
      </dgm:t>
    </dgm:pt>
    <dgm:pt modelId="{6A764044-791F-F64B-B412-2A752A2BF9F1}" type="parTrans" cxnId="{658B0421-A597-594B-AAC2-CE7F1D3D0B05}">
      <dgm:prSet/>
      <dgm:spPr/>
      <dgm:t>
        <a:bodyPr/>
        <a:lstStyle/>
        <a:p>
          <a:endParaRPr lang="es-ES"/>
        </a:p>
      </dgm:t>
    </dgm:pt>
    <dgm:pt modelId="{47E44676-7669-A54C-B97F-40928FE27285}" type="sibTrans" cxnId="{658B0421-A597-594B-AAC2-CE7F1D3D0B05}">
      <dgm:prSet/>
      <dgm:spPr/>
      <dgm:t>
        <a:bodyPr/>
        <a:lstStyle/>
        <a:p>
          <a:endParaRPr lang="es-ES"/>
        </a:p>
      </dgm:t>
    </dgm:pt>
    <dgm:pt modelId="{F1A8C4F5-5E32-764E-98A4-67176A0645C8}">
      <dgm:prSet phldrT="[Texto]" custT="1"/>
      <dgm:spPr/>
      <dgm:t>
        <a:bodyPr/>
        <a:lstStyle/>
        <a:p>
          <a:r>
            <a:rPr lang="es-ES" sz="1800" dirty="0" err="1" smtClean="0">
              <a:ea typeface="Calibri"/>
              <a:cs typeface="Times New Roman"/>
            </a:rPr>
            <a:t>greater</a:t>
          </a:r>
          <a:r>
            <a:rPr lang="es-ES" sz="1800" dirty="0" smtClean="0">
              <a:ea typeface="Calibri"/>
              <a:cs typeface="Times New Roman"/>
            </a:rPr>
            <a:t>  </a:t>
          </a:r>
          <a:r>
            <a:rPr lang="es-ES" sz="1800" dirty="0" err="1" smtClean="0">
              <a:ea typeface="Calibri"/>
              <a:cs typeface="Times New Roman"/>
            </a:rPr>
            <a:t>bone</a:t>
          </a:r>
          <a:r>
            <a:rPr lang="es-ES" sz="1800" dirty="0" smtClean="0">
              <a:ea typeface="Calibri"/>
              <a:cs typeface="Times New Roman"/>
            </a:rPr>
            <a:t> </a:t>
          </a:r>
          <a:r>
            <a:rPr lang="es-ES" sz="1800" dirty="0" err="1" smtClean="0">
              <a:ea typeface="Calibri"/>
              <a:cs typeface="Times New Roman"/>
            </a:rPr>
            <a:t>health</a:t>
          </a:r>
          <a:endParaRPr lang="es-ES" sz="1800" dirty="0">
            <a:solidFill>
              <a:srgbClr val="000000"/>
            </a:solidFill>
          </a:endParaRPr>
        </a:p>
      </dgm:t>
    </dgm:pt>
    <dgm:pt modelId="{8DD18D47-997F-194A-975D-EF67BB68D9B1}" type="parTrans" cxnId="{34E73613-B19C-6E4C-8DD0-B3DA8E7E9A6A}">
      <dgm:prSet/>
      <dgm:spPr/>
      <dgm:t>
        <a:bodyPr/>
        <a:lstStyle/>
        <a:p>
          <a:endParaRPr lang="es-ES"/>
        </a:p>
      </dgm:t>
    </dgm:pt>
    <dgm:pt modelId="{171DF4F6-B018-8F41-A794-BBEA59171734}" type="sibTrans" cxnId="{34E73613-B19C-6E4C-8DD0-B3DA8E7E9A6A}">
      <dgm:prSet/>
      <dgm:spPr/>
      <dgm:t>
        <a:bodyPr/>
        <a:lstStyle/>
        <a:p>
          <a:endParaRPr lang="es-ES"/>
        </a:p>
      </dgm:t>
    </dgm:pt>
    <dgm:pt modelId="{2F68B011-DA65-2B4E-B45C-DA089682E87D}">
      <dgm:prSet phldrT="[Texto]" custT="1"/>
      <dgm:spPr/>
      <dgm:t>
        <a:bodyPr/>
        <a:lstStyle/>
        <a:p>
          <a:r>
            <a:rPr lang="es-ES" sz="1800" dirty="0" err="1" smtClean="0">
              <a:ea typeface="Calibri"/>
              <a:cs typeface="Times New Roman"/>
            </a:rPr>
            <a:t>psychological</a:t>
          </a:r>
          <a:endParaRPr lang="es-ES" sz="1800" dirty="0">
            <a:solidFill>
              <a:srgbClr val="000000"/>
            </a:solidFill>
          </a:endParaRPr>
        </a:p>
      </dgm:t>
    </dgm:pt>
    <dgm:pt modelId="{3B976FF5-9B70-7F4D-9376-F14A13A309B6}" type="parTrans" cxnId="{949714E5-1E16-3D42-9AF9-70721DC130A8}">
      <dgm:prSet/>
      <dgm:spPr/>
      <dgm:t>
        <a:bodyPr/>
        <a:lstStyle/>
        <a:p>
          <a:endParaRPr lang="es-ES"/>
        </a:p>
      </dgm:t>
    </dgm:pt>
    <dgm:pt modelId="{9D3A4A7C-2C56-434D-9B47-395766C59C47}" type="sibTrans" cxnId="{949714E5-1E16-3D42-9AF9-70721DC130A8}">
      <dgm:prSet/>
      <dgm:spPr/>
      <dgm:t>
        <a:bodyPr/>
        <a:lstStyle/>
        <a:p>
          <a:endParaRPr lang="es-ES"/>
        </a:p>
      </dgm:t>
    </dgm:pt>
    <dgm:pt modelId="{F23B1ECE-E50C-E74D-A65B-6707158AFA02}">
      <dgm:prSet phldrT="[Texto]" custT="1"/>
      <dgm:spPr/>
      <dgm:t>
        <a:bodyPr/>
        <a:lstStyle/>
        <a:p>
          <a:r>
            <a:rPr lang="es-ES" sz="1800" dirty="0" err="1" smtClean="0">
              <a:ea typeface="Calibri"/>
              <a:cs typeface="Times New Roman"/>
            </a:rPr>
            <a:t>it</a:t>
          </a:r>
          <a:r>
            <a:rPr lang="es-ES" sz="1800" dirty="0" smtClean="0">
              <a:ea typeface="Calibri"/>
              <a:cs typeface="Times New Roman"/>
            </a:rPr>
            <a:t> </a:t>
          </a:r>
          <a:r>
            <a:rPr lang="es-ES" sz="1800" dirty="0" err="1" smtClean="0">
              <a:ea typeface="Calibri"/>
              <a:cs typeface="Times New Roman"/>
            </a:rPr>
            <a:t>improves</a:t>
          </a:r>
          <a:r>
            <a:rPr lang="es-ES" sz="1800" dirty="0" smtClean="0">
              <a:ea typeface="Calibri"/>
              <a:cs typeface="Times New Roman"/>
            </a:rPr>
            <a:t> </a:t>
          </a:r>
          <a:r>
            <a:rPr lang="es-ES" sz="1800" dirty="0" err="1" smtClean="0">
              <a:ea typeface="Calibri"/>
              <a:cs typeface="Times New Roman"/>
            </a:rPr>
            <a:t>fitness</a:t>
          </a:r>
          <a:r>
            <a:rPr lang="es-ES" sz="1800" dirty="0" smtClean="0">
              <a:ea typeface="Calibri"/>
              <a:cs typeface="Times New Roman"/>
            </a:rPr>
            <a:t> </a:t>
          </a:r>
          <a:endParaRPr lang="es-ES" sz="1800" dirty="0">
            <a:solidFill>
              <a:srgbClr val="000000"/>
            </a:solidFill>
          </a:endParaRPr>
        </a:p>
      </dgm:t>
    </dgm:pt>
    <dgm:pt modelId="{5CCBD31D-ED67-7E4D-9E6E-A039810DE315}" type="parTrans" cxnId="{070CE280-1DA8-5341-ADCA-9AA7D3CDC5B8}">
      <dgm:prSet/>
      <dgm:spPr/>
      <dgm:t>
        <a:bodyPr/>
        <a:lstStyle/>
        <a:p>
          <a:endParaRPr lang="es-ES"/>
        </a:p>
      </dgm:t>
    </dgm:pt>
    <dgm:pt modelId="{FA8ECE83-E460-3145-AC97-D8380E054559}" type="sibTrans" cxnId="{070CE280-1DA8-5341-ADCA-9AA7D3CDC5B8}">
      <dgm:prSet/>
      <dgm:spPr/>
      <dgm:t>
        <a:bodyPr/>
        <a:lstStyle/>
        <a:p>
          <a:endParaRPr lang="es-ES"/>
        </a:p>
      </dgm:t>
    </dgm:pt>
    <dgm:pt modelId="{43A5D374-4B18-0D4A-9061-7A52CB659313}" type="pres">
      <dgm:prSet presAssocID="{337D6661-B627-5A4E-AF1A-755B7B4B81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3FFF2A-3D92-0047-BC32-53009B6D670E}" type="pres">
      <dgm:prSet presAssocID="{03BDED9D-174C-8D46-A106-68FC74464381}" presName="dummy" presStyleCnt="0"/>
      <dgm:spPr/>
    </dgm:pt>
    <dgm:pt modelId="{D47939B0-3885-6A49-BD56-044C7A835C2D}" type="pres">
      <dgm:prSet presAssocID="{03BDED9D-174C-8D46-A106-68FC74464381}" presName="node" presStyleLbl="revTx" presStyleIdx="0" presStyleCnt="4" custScaleX="109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A4FC4-8D42-D648-91A0-92C024B5AF0E}" type="pres">
      <dgm:prSet presAssocID="{47E44676-7669-A54C-B97F-40928FE27285}" presName="sibTrans" presStyleLbl="node1" presStyleIdx="0" presStyleCnt="4"/>
      <dgm:spPr/>
      <dgm:t>
        <a:bodyPr/>
        <a:lstStyle/>
        <a:p>
          <a:endParaRPr lang="es-ES"/>
        </a:p>
      </dgm:t>
    </dgm:pt>
    <dgm:pt modelId="{447F8C61-298C-194D-B1A9-A899FE47747D}" type="pres">
      <dgm:prSet presAssocID="{F1A8C4F5-5E32-764E-98A4-67176A0645C8}" presName="dummy" presStyleCnt="0"/>
      <dgm:spPr/>
    </dgm:pt>
    <dgm:pt modelId="{C801F8D1-11DA-D14D-8A27-8C56CAE2A475}" type="pres">
      <dgm:prSet presAssocID="{F1A8C4F5-5E32-764E-98A4-67176A0645C8}" presName="node" presStyleLbl="revTx" presStyleIdx="1" presStyleCnt="4" custScaleX="109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50B99B-2817-164A-AE78-4C6EC491853A}" type="pres">
      <dgm:prSet presAssocID="{171DF4F6-B018-8F41-A794-BBEA59171734}" presName="sibTrans" presStyleLbl="node1" presStyleIdx="1" presStyleCnt="4"/>
      <dgm:spPr/>
      <dgm:t>
        <a:bodyPr/>
        <a:lstStyle/>
        <a:p>
          <a:endParaRPr lang="es-ES"/>
        </a:p>
      </dgm:t>
    </dgm:pt>
    <dgm:pt modelId="{5418E7E9-8802-4240-A5E1-86C300B42ECF}" type="pres">
      <dgm:prSet presAssocID="{2F68B011-DA65-2B4E-B45C-DA089682E87D}" presName="dummy" presStyleCnt="0"/>
      <dgm:spPr/>
    </dgm:pt>
    <dgm:pt modelId="{9D32CAF7-8046-7F47-AD08-F7D456F388C7}" type="pres">
      <dgm:prSet presAssocID="{2F68B011-DA65-2B4E-B45C-DA089682E87D}" presName="node" presStyleLbl="revTx" presStyleIdx="2" presStyleCnt="4" custScaleX="155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96E1D-EFF9-2A4F-B389-05B6E8C993CB}" type="pres">
      <dgm:prSet presAssocID="{9D3A4A7C-2C56-434D-9B47-395766C59C47}" presName="sibTrans" presStyleLbl="node1" presStyleIdx="2" presStyleCnt="4"/>
      <dgm:spPr/>
      <dgm:t>
        <a:bodyPr/>
        <a:lstStyle/>
        <a:p>
          <a:endParaRPr lang="es-ES"/>
        </a:p>
      </dgm:t>
    </dgm:pt>
    <dgm:pt modelId="{BB7007CD-CA60-8A49-9ECB-2D7526029F7B}" type="pres">
      <dgm:prSet presAssocID="{F23B1ECE-E50C-E74D-A65B-6707158AFA02}" presName="dummy" presStyleCnt="0"/>
      <dgm:spPr/>
    </dgm:pt>
    <dgm:pt modelId="{853898B6-04C5-C04E-9ECE-1740F8E00B4D}" type="pres">
      <dgm:prSet presAssocID="{F23B1ECE-E50C-E74D-A65B-6707158AFA02}" presName="node" presStyleLbl="revTx" presStyleIdx="3" presStyleCnt="4" custScaleX="109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69C708-B77B-AB46-8C15-51FA52548806}" type="pres">
      <dgm:prSet presAssocID="{FA8ECE83-E460-3145-AC97-D8380E054559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37410F77-11FB-4892-A6FF-628F0BA223FC}" type="presOf" srcId="{FA8ECE83-E460-3145-AC97-D8380E054559}" destId="{A869C708-B77B-AB46-8C15-51FA52548806}" srcOrd="0" destOrd="0" presId="urn:microsoft.com/office/officeart/2005/8/layout/cycle1"/>
    <dgm:cxn modelId="{2877E5F8-E3C0-4C1B-B2EE-CEBA20C6D6A2}" type="presOf" srcId="{337D6661-B627-5A4E-AF1A-755B7B4B81C4}" destId="{43A5D374-4B18-0D4A-9061-7A52CB659313}" srcOrd="0" destOrd="0" presId="urn:microsoft.com/office/officeart/2005/8/layout/cycle1"/>
    <dgm:cxn modelId="{34E73613-B19C-6E4C-8DD0-B3DA8E7E9A6A}" srcId="{337D6661-B627-5A4E-AF1A-755B7B4B81C4}" destId="{F1A8C4F5-5E32-764E-98A4-67176A0645C8}" srcOrd="1" destOrd="0" parTransId="{8DD18D47-997F-194A-975D-EF67BB68D9B1}" sibTransId="{171DF4F6-B018-8F41-A794-BBEA59171734}"/>
    <dgm:cxn modelId="{E9828974-B94D-4A90-A836-DAD0EECC4942}" type="presOf" srcId="{F23B1ECE-E50C-E74D-A65B-6707158AFA02}" destId="{853898B6-04C5-C04E-9ECE-1740F8E00B4D}" srcOrd="0" destOrd="0" presId="urn:microsoft.com/office/officeart/2005/8/layout/cycle1"/>
    <dgm:cxn modelId="{47C1C91C-869B-45F1-ADEF-1D17C3C5A7AE}" type="presOf" srcId="{171DF4F6-B018-8F41-A794-BBEA59171734}" destId="{4350B99B-2817-164A-AE78-4C6EC491853A}" srcOrd="0" destOrd="0" presId="urn:microsoft.com/office/officeart/2005/8/layout/cycle1"/>
    <dgm:cxn modelId="{949714E5-1E16-3D42-9AF9-70721DC130A8}" srcId="{337D6661-B627-5A4E-AF1A-755B7B4B81C4}" destId="{2F68B011-DA65-2B4E-B45C-DA089682E87D}" srcOrd="2" destOrd="0" parTransId="{3B976FF5-9B70-7F4D-9376-F14A13A309B6}" sibTransId="{9D3A4A7C-2C56-434D-9B47-395766C59C47}"/>
    <dgm:cxn modelId="{5DB9E1C9-7C84-4928-9495-BD66E79FEEEE}" type="presOf" srcId="{47E44676-7669-A54C-B97F-40928FE27285}" destId="{1EFA4FC4-8D42-D648-91A0-92C024B5AF0E}" srcOrd="0" destOrd="0" presId="urn:microsoft.com/office/officeart/2005/8/layout/cycle1"/>
    <dgm:cxn modelId="{7C0FDAE1-5F3F-4E28-AFC7-87C935B6DDD6}" type="presOf" srcId="{03BDED9D-174C-8D46-A106-68FC74464381}" destId="{D47939B0-3885-6A49-BD56-044C7A835C2D}" srcOrd="0" destOrd="0" presId="urn:microsoft.com/office/officeart/2005/8/layout/cycle1"/>
    <dgm:cxn modelId="{A656DCAD-79C7-4A4F-8805-B05CB1025C4C}" type="presOf" srcId="{F1A8C4F5-5E32-764E-98A4-67176A0645C8}" destId="{C801F8D1-11DA-D14D-8A27-8C56CAE2A475}" srcOrd="0" destOrd="0" presId="urn:microsoft.com/office/officeart/2005/8/layout/cycle1"/>
    <dgm:cxn modelId="{25FFF5DC-A4BC-4921-9923-A38E68914635}" type="presOf" srcId="{2F68B011-DA65-2B4E-B45C-DA089682E87D}" destId="{9D32CAF7-8046-7F47-AD08-F7D456F388C7}" srcOrd="0" destOrd="0" presId="urn:microsoft.com/office/officeart/2005/8/layout/cycle1"/>
    <dgm:cxn modelId="{658B0421-A597-594B-AAC2-CE7F1D3D0B05}" srcId="{337D6661-B627-5A4E-AF1A-755B7B4B81C4}" destId="{03BDED9D-174C-8D46-A106-68FC74464381}" srcOrd="0" destOrd="0" parTransId="{6A764044-791F-F64B-B412-2A752A2BF9F1}" sibTransId="{47E44676-7669-A54C-B97F-40928FE27285}"/>
    <dgm:cxn modelId="{CF85054A-200A-42F5-BE2A-D096B60EA2E9}" type="presOf" srcId="{9D3A4A7C-2C56-434D-9B47-395766C59C47}" destId="{01A96E1D-EFF9-2A4F-B389-05B6E8C993CB}" srcOrd="0" destOrd="0" presId="urn:microsoft.com/office/officeart/2005/8/layout/cycle1"/>
    <dgm:cxn modelId="{070CE280-1DA8-5341-ADCA-9AA7D3CDC5B8}" srcId="{337D6661-B627-5A4E-AF1A-755B7B4B81C4}" destId="{F23B1ECE-E50C-E74D-A65B-6707158AFA02}" srcOrd="3" destOrd="0" parTransId="{5CCBD31D-ED67-7E4D-9E6E-A039810DE315}" sibTransId="{FA8ECE83-E460-3145-AC97-D8380E054559}"/>
    <dgm:cxn modelId="{568A5106-04CB-4874-98B5-7EC3E44048C7}" type="presParOf" srcId="{43A5D374-4B18-0D4A-9061-7A52CB659313}" destId="{4E3FFF2A-3D92-0047-BC32-53009B6D670E}" srcOrd="0" destOrd="0" presId="urn:microsoft.com/office/officeart/2005/8/layout/cycle1"/>
    <dgm:cxn modelId="{3A388024-08F4-4CDD-8BBB-F29F668DD7C6}" type="presParOf" srcId="{43A5D374-4B18-0D4A-9061-7A52CB659313}" destId="{D47939B0-3885-6A49-BD56-044C7A835C2D}" srcOrd="1" destOrd="0" presId="urn:microsoft.com/office/officeart/2005/8/layout/cycle1"/>
    <dgm:cxn modelId="{E7425C97-8242-4F09-85FE-9F4BC8C3BBCF}" type="presParOf" srcId="{43A5D374-4B18-0D4A-9061-7A52CB659313}" destId="{1EFA4FC4-8D42-D648-91A0-92C024B5AF0E}" srcOrd="2" destOrd="0" presId="urn:microsoft.com/office/officeart/2005/8/layout/cycle1"/>
    <dgm:cxn modelId="{6EC1C721-0F1F-41D7-A891-0AECCC89E0E6}" type="presParOf" srcId="{43A5D374-4B18-0D4A-9061-7A52CB659313}" destId="{447F8C61-298C-194D-B1A9-A899FE47747D}" srcOrd="3" destOrd="0" presId="urn:microsoft.com/office/officeart/2005/8/layout/cycle1"/>
    <dgm:cxn modelId="{601B3B79-310F-457E-A425-C264C66C6292}" type="presParOf" srcId="{43A5D374-4B18-0D4A-9061-7A52CB659313}" destId="{C801F8D1-11DA-D14D-8A27-8C56CAE2A475}" srcOrd="4" destOrd="0" presId="urn:microsoft.com/office/officeart/2005/8/layout/cycle1"/>
    <dgm:cxn modelId="{A0E8C654-3DDD-4D31-89BF-AF9BA220D40E}" type="presParOf" srcId="{43A5D374-4B18-0D4A-9061-7A52CB659313}" destId="{4350B99B-2817-164A-AE78-4C6EC491853A}" srcOrd="5" destOrd="0" presId="urn:microsoft.com/office/officeart/2005/8/layout/cycle1"/>
    <dgm:cxn modelId="{3795080C-1981-4871-98A8-832652DD3267}" type="presParOf" srcId="{43A5D374-4B18-0D4A-9061-7A52CB659313}" destId="{5418E7E9-8802-4240-A5E1-86C300B42ECF}" srcOrd="6" destOrd="0" presId="urn:microsoft.com/office/officeart/2005/8/layout/cycle1"/>
    <dgm:cxn modelId="{9DC0CBC6-F3AD-4A47-9788-CB0CB39EE00F}" type="presParOf" srcId="{43A5D374-4B18-0D4A-9061-7A52CB659313}" destId="{9D32CAF7-8046-7F47-AD08-F7D456F388C7}" srcOrd="7" destOrd="0" presId="urn:microsoft.com/office/officeart/2005/8/layout/cycle1"/>
    <dgm:cxn modelId="{C533E7C1-414C-4962-9E87-1F11D211FA3E}" type="presParOf" srcId="{43A5D374-4B18-0D4A-9061-7A52CB659313}" destId="{01A96E1D-EFF9-2A4F-B389-05B6E8C993CB}" srcOrd="8" destOrd="0" presId="urn:microsoft.com/office/officeart/2005/8/layout/cycle1"/>
    <dgm:cxn modelId="{1126341F-DF3E-46F2-A927-0F22461D709B}" type="presParOf" srcId="{43A5D374-4B18-0D4A-9061-7A52CB659313}" destId="{BB7007CD-CA60-8A49-9ECB-2D7526029F7B}" srcOrd="9" destOrd="0" presId="urn:microsoft.com/office/officeart/2005/8/layout/cycle1"/>
    <dgm:cxn modelId="{2A790871-F155-4702-9BC2-3E9268C9051A}" type="presParOf" srcId="{43A5D374-4B18-0D4A-9061-7A52CB659313}" destId="{853898B6-04C5-C04E-9ECE-1740F8E00B4D}" srcOrd="10" destOrd="0" presId="urn:microsoft.com/office/officeart/2005/8/layout/cycle1"/>
    <dgm:cxn modelId="{DB78CA2B-DAFD-42D0-A8CA-97D05ED860BE}" type="presParOf" srcId="{43A5D374-4B18-0D4A-9061-7A52CB659313}" destId="{A869C708-B77B-AB46-8C15-51FA5254880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4434C-7694-4181-8674-FBC81D59021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D3762F-A585-42DF-8C9A-79B82A49E0A9}">
      <dgm:prSet phldrT="[Texto]"/>
      <dgm:spPr>
        <a:solidFill>
          <a:schemeClr val="accent2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Personality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lifestyles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can lead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to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a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situation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of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chronic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stress. </a:t>
          </a:r>
          <a:endParaRPr lang="es-ES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43FD08-83A4-41C4-8194-A8024BBD6461}" type="parTrans" cxnId="{FED37B0E-E55C-46A1-A535-3BEF81AADD4B}">
      <dgm:prSet/>
      <dgm:spPr/>
      <dgm:t>
        <a:bodyPr/>
        <a:lstStyle/>
        <a:p>
          <a:endParaRPr lang="es-ES"/>
        </a:p>
      </dgm:t>
    </dgm:pt>
    <dgm:pt modelId="{133CB5F7-1255-4779-8B3A-65504B433B72}" type="sibTrans" cxnId="{FED37B0E-E55C-46A1-A535-3BEF81AADD4B}">
      <dgm:prSet/>
      <dgm:spPr>
        <a:solidFill>
          <a:srgbClr val="FFFF66">
            <a:alpha val="86000"/>
          </a:srgbClr>
        </a:solidFill>
      </dgm:spPr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9ACA9CFF-DF77-4CE4-96AF-42A8976B41C8}">
      <dgm:prSet phldrT="[Texto]"/>
      <dgm:spPr/>
      <dgm:t>
        <a:bodyPr/>
        <a:lstStyle/>
        <a:p>
          <a:pPr algn="ctr"/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Causes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highly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negative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changes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in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health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s-ES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D0D0FD-72E3-4AF4-A774-643C72A34ED4}" type="parTrans" cxnId="{C9D7668D-2ACA-4BEB-A081-C25EF485AA3C}">
      <dgm:prSet/>
      <dgm:spPr/>
      <dgm:t>
        <a:bodyPr/>
        <a:lstStyle/>
        <a:p>
          <a:endParaRPr lang="es-ES"/>
        </a:p>
      </dgm:t>
    </dgm:pt>
    <dgm:pt modelId="{765F5E89-849D-4170-B068-BAF3747109D7}" type="sibTrans" cxnId="{C9D7668D-2ACA-4BEB-A081-C25EF485AA3C}">
      <dgm:prSet/>
      <dgm:spPr/>
      <dgm:t>
        <a:bodyPr/>
        <a:lstStyle/>
        <a:p>
          <a:endParaRPr lang="es-ES"/>
        </a:p>
      </dgm:t>
    </dgm:pt>
    <dgm:pt modelId="{1CFDE4B3-13AB-4AC4-BEFC-725678189AA8}" type="pres">
      <dgm:prSet presAssocID="{D0B4434C-7694-4181-8674-FBC81D5902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D71CAA-4B9E-4FAB-B5B9-87341531D7DD}" type="pres">
      <dgm:prSet presAssocID="{D0B4434C-7694-4181-8674-FBC81D59021E}" presName="dummyMaxCanvas" presStyleCnt="0">
        <dgm:presLayoutVars/>
      </dgm:prSet>
      <dgm:spPr/>
    </dgm:pt>
    <dgm:pt modelId="{308EF64B-C024-4B8D-B384-3C3225A80CD4}" type="pres">
      <dgm:prSet presAssocID="{D0B4434C-7694-4181-8674-FBC81D59021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122B7-2ECE-4B40-8508-97CA0284A08D}" type="pres">
      <dgm:prSet presAssocID="{D0B4434C-7694-4181-8674-FBC81D59021E}" presName="TwoNodes_2" presStyleLbl="node1" presStyleIdx="1" presStyleCnt="2" custScaleX="91176" custScaleY="72780" custLinFactNeighborX="1379" custLinFactNeighborY="93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2BDCA-7299-4E9E-B2C3-4726562CA6AD}" type="pres">
      <dgm:prSet presAssocID="{D0B4434C-7694-4181-8674-FBC81D59021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7AA4C3-9121-4EC9-935A-EB9CA6280B4A}" type="pres">
      <dgm:prSet presAssocID="{D0B4434C-7694-4181-8674-FBC81D59021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28354E-C23B-4420-888A-59E03AACB642}" type="pres">
      <dgm:prSet presAssocID="{D0B4434C-7694-4181-8674-FBC81D59021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0C6460-414A-47DA-A8FB-923391266C1F}" type="presOf" srcId="{05D3762F-A585-42DF-8C9A-79B82A49E0A9}" destId="{357AA4C3-9121-4EC9-935A-EB9CA6280B4A}" srcOrd="1" destOrd="0" presId="urn:microsoft.com/office/officeart/2005/8/layout/vProcess5"/>
    <dgm:cxn modelId="{8AE4B075-7B6D-4333-9CD8-A00BC156B63C}" type="presOf" srcId="{133CB5F7-1255-4779-8B3A-65504B433B72}" destId="{6A72BDCA-7299-4E9E-B2C3-4726562CA6AD}" srcOrd="0" destOrd="0" presId="urn:microsoft.com/office/officeart/2005/8/layout/vProcess5"/>
    <dgm:cxn modelId="{B0536056-CF70-4E5D-89AA-79A9C3ABD6B3}" type="presOf" srcId="{9ACA9CFF-DF77-4CE4-96AF-42A8976B41C8}" destId="{3A28354E-C23B-4420-888A-59E03AACB642}" srcOrd="1" destOrd="0" presId="urn:microsoft.com/office/officeart/2005/8/layout/vProcess5"/>
    <dgm:cxn modelId="{FED37B0E-E55C-46A1-A535-3BEF81AADD4B}" srcId="{D0B4434C-7694-4181-8674-FBC81D59021E}" destId="{05D3762F-A585-42DF-8C9A-79B82A49E0A9}" srcOrd="0" destOrd="0" parTransId="{A343FD08-83A4-41C4-8194-A8024BBD6461}" sibTransId="{133CB5F7-1255-4779-8B3A-65504B433B72}"/>
    <dgm:cxn modelId="{C9D7668D-2ACA-4BEB-A081-C25EF485AA3C}" srcId="{D0B4434C-7694-4181-8674-FBC81D59021E}" destId="{9ACA9CFF-DF77-4CE4-96AF-42A8976B41C8}" srcOrd="1" destOrd="0" parTransId="{B8D0D0FD-72E3-4AF4-A774-643C72A34ED4}" sibTransId="{765F5E89-849D-4170-B068-BAF3747109D7}"/>
    <dgm:cxn modelId="{1992D64A-111E-4606-82BB-09A5A70E4B70}" type="presOf" srcId="{05D3762F-A585-42DF-8C9A-79B82A49E0A9}" destId="{308EF64B-C024-4B8D-B384-3C3225A80CD4}" srcOrd="0" destOrd="0" presId="urn:microsoft.com/office/officeart/2005/8/layout/vProcess5"/>
    <dgm:cxn modelId="{0A8C022C-A5B1-4F00-8FFC-EAD5D5961F58}" type="presOf" srcId="{9ACA9CFF-DF77-4CE4-96AF-42A8976B41C8}" destId="{940122B7-2ECE-4B40-8508-97CA0284A08D}" srcOrd="0" destOrd="0" presId="urn:microsoft.com/office/officeart/2005/8/layout/vProcess5"/>
    <dgm:cxn modelId="{D231721B-6308-42FF-9179-7C4788D99D52}" type="presOf" srcId="{D0B4434C-7694-4181-8674-FBC81D59021E}" destId="{1CFDE4B3-13AB-4AC4-BEFC-725678189AA8}" srcOrd="0" destOrd="0" presId="urn:microsoft.com/office/officeart/2005/8/layout/vProcess5"/>
    <dgm:cxn modelId="{7A703774-A461-4CA7-9D9E-02B9950E7EA3}" type="presParOf" srcId="{1CFDE4B3-13AB-4AC4-BEFC-725678189AA8}" destId="{99D71CAA-4B9E-4FAB-B5B9-87341531D7DD}" srcOrd="0" destOrd="0" presId="urn:microsoft.com/office/officeart/2005/8/layout/vProcess5"/>
    <dgm:cxn modelId="{98A1A73F-759B-483C-A8B6-F5CC41DA24E9}" type="presParOf" srcId="{1CFDE4B3-13AB-4AC4-BEFC-725678189AA8}" destId="{308EF64B-C024-4B8D-B384-3C3225A80CD4}" srcOrd="1" destOrd="0" presId="urn:microsoft.com/office/officeart/2005/8/layout/vProcess5"/>
    <dgm:cxn modelId="{DDE3F95B-EC47-4D9F-853B-11E9B337C844}" type="presParOf" srcId="{1CFDE4B3-13AB-4AC4-BEFC-725678189AA8}" destId="{940122B7-2ECE-4B40-8508-97CA0284A08D}" srcOrd="2" destOrd="0" presId="urn:microsoft.com/office/officeart/2005/8/layout/vProcess5"/>
    <dgm:cxn modelId="{81A21470-A2C2-40CC-A2D5-DAA17BF6AFA5}" type="presParOf" srcId="{1CFDE4B3-13AB-4AC4-BEFC-725678189AA8}" destId="{6A72BDCA-7299-4E9E-B2C3-4726562CA6AD}" srcOrd="3" destOrd="0" presId="urn:microsoft.com/office/officeart/2005/8/layout/vProcess5"/>
    <dgm:cxn modelId="{3B4AE6DA-769A-4837-914D-810043AF4830}" type="presParOf" srcId="{1CFDE4B3-13AB-4AC4-BEFC-725678189AA8}" destId="{357AA4C3-9121-4EC9-935A-EB9CA6280B4A}" srcOrd="4" destOrd="0" presId="urn:microsoft.com/office/officeart/2005/8/layout/vProcess5"/>
    <dgm:cxn modelId="{5E0C800D-7F5B-49AB-ADD3-EFE92ED9D104}" type="presParOf" srcId="{1CFDE4B3-13AB-4AC4-BEFC-725678189AA8}" destId="{3A28354E-C23B-4420-888A-59E03AACB64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CE9D3E4-7B0E-B34A-936F-E3C0DE9ABE1D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9D00D3-BE0C-1B4B-AD39-F92FBE98BC69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Physical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activity</a:t>
          </a:r>
          <a:endParaRPr lang="es-ES" sz="1600" dirty="0">
            <a:solidFill>
              <a:srgbClr val="000000"/>
            </a:solidFill>
          </a:endParaRPr>
        </a:p>
      </dgm:t>
    </dgm:pt>
    <dgm:pt modelId="{B6128662-AF83-2445-BDA4-BD7CE7B9C829}" type="parTrans" cxnId="{36550783-9B8B-6E40-B79B-F311CC7C200E}">
      <dgm:prSet/>
      <dgm:spPr/>
      <dgm:t>
        <a:bodyPr/>
        <a:lstStyle/>
        <a:p>
          <a:endParaRPr lang="es-ES"/>
        </a:p>
      </dgm:t>
    </dgm:pt>
    <dgm:pt modelId="{13FDEE5C-E75C-9E4B-AB2D-5D2E8BB93B9E}" type="sibTrans" cxnId="{36550783-9B8B-6E40-B79B-F311CC7C200E}">
      <dgm:prSet/>
      <dgm:spPr/>
      <dgm:t>
        <a:bodyPr/>
        <a:lstStyle/>
        <a:p>
          <a:endParaRPr lang="es-ES"/>
        </a:p>
      </dgm:t>
    </dgm:pt>
    <dgm:pt modelId="{28AE85F0-15A4-2B42-9866-CE2AEAC8D904}">
      <dgm:prSet phldrT="[Texto]" custT="1"/>
      <dgm:spPr>
        <a:solidFill>
          <a:srgbClr val="FFFF66"/>
        </a:solidFill>
      </dgm:spPr>
      <dgm:t>
        <a:bodyPr/>
        <a:lstStyle/>
        <a:p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games</a:t>
          </a:r>
          <a:endParaRPr lang="es-ES" sz="1600" dirty="0">
            <a:solidFill>
              <a:srgbClr val="000000"/>
            </a:solidFill>
            <a:ea typeface="Calibri"/>
            <a:cs typeface="Times New Roman"/>
          </a:endParaRPr>
        </a:p>
      </dgm:t>
    </dgm:pt>
    <dgm:pt modelId="{4885148D-3661-D948-8113-D0A690D5B4CE}" type="parTrans" cxnId="{108A8395-5B39-D64F-AE7C-9C90A000BAEF}">
      <dgm:prSet/>
      <dgm:spPr/>
      <dgm:t>
        <a:bodyPr/>
        <a:lstStyle/>
        <a:p>
          <a:endParaRPr lang="es-ES"/>
        </a:p>
      </dgm:t>
    </dgm:pt>
    <dgm:pt modelId="{5059667F-8F49-BD43-8692-E210863A7D90}" type="sibTrans" cxnId="{108A8395-5B39-D64F-AE7C-9C90A000BAEF}">
      <dgm:prSet/>
      <dgm:spPr/>
      <dgm:t>
        <a:bodyPr/>
        <a:lstStyle/>
        <a:p>
          <a:endParaRPr lang="es-ES"/>
        </a:p>
      </dgm:t>
    </dgm:pt>
    <dgm:pt modelId="{CB0E6292-10B9-FF4A-89A7-BA40C06332D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journeys</a:t>
          </a:r>
          <a:endParaRPr lang="es-ES" sz="1600" dirty="0">
            <a:solidFill>
              <a:srgbClr val="000000"/>
            </a:solidFill>
            <a:ea typeface="Calibri"/>
            <a:cs typeface="Times New Roman"/>
          </a:endParaRPr>
        </a:p>
      </dgm:t>
    </dgm:pt>
    <dgm:pt modelId="{3860E13A-A2A3-C541-AA02-F49411F1050E}" type="parTrans" cxnId="{3A4EF1DF-C8F6-DB4F-8ECA-5F6F18FAFE2D}">
      <dgm:prSet/>
      <dgm:spPr/>
      <dgm:t>
        <a:bodyPr/>
        <a:lstStyle/>
        <a:p>
          <a:endParaRPr lang="es-ES"/>
        </a:p>
      </dgm:t>
    </dgm:pt>
    <dgm:pt modelId="{D44E8D9F-41E7-1343-8C22-99E79D2B697D}" type="sibTrans" cxnId="{3A4EF1DF-C8F6-DB4F-8ECA-5F6F18FAFE2D}">
      <dgm:prSet/>
      <dgm:spPr/>
      <dgm:t>
        <a:bodyPr/>
        <a:lstStyle/>
        <a:p>
          <a:endParaRPr lang="es-ES"/>
        </a:p>
      </dgm:t>
    </dgm:pt>
    <dgm:pt modelId="{42C0161C-B2B9-B148-9FEC-8F3C0A8AA591}">
      <dgm:prSet phldrT="[Texto]" custT="1"/>
      <dgm:spPr>
        <a:solidFill>
          <a:srgbClr val="FFFF66"/>
        </a:solidFill>
      </dgm:spPr>
      <dgm:t>
        <a:bodyPr/>
        <a:lstStyle/>
        <a:p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sports</a:t>
          </a:r>
          <a:endParaRPr lang="es-ES" sz="1600" dirty="0">
            <a:solidFill>
              <a:srgbClr val="000000"/>
            </a:solidFill>
            <a:ea typeface="Calibri"/>
            <a:cs typeface="Times New Roman"/>
          </a:endParaRPr>
        </a:p>
      </dgm:t>
    </dgm:pt>
    <dgm:pt modelId="{401E4DE8-4459-614F-AF71-65D65ABBE6AC}" type="parTrans" cxnId="{120030F9-099A-9F4F-9C3D-0A022EE2F4A1}">
      <dgm:prSet/>
      <dgm:spPr/>
      <dgm:t>
        <a:bodyPr/>
        <a:lstStyle/>
        <a:p>
          <a:endParaRPr lang="es-ES"/>
        </a:p>
      </dgm:t>
    </dgm:pt>
    <dgm:pt modelId="{E7A96DD1-62B9-EB47-85B2-4583267D0397}" type="sibTrans" cxnId="{120030F9-099A-9F4F-9C3D-0A022EE2F4A1}">
      <dgm:prSet/>
      <dgm:spPr/>
      <dgm:t>
        <a:bodyPr/>
        <a:lstStyle/>
        <a:p>
          <a:endParaRPr lang="es-ES"/>
        </a:p>
      </dgm:t>
    </dgm:pt>
    <dgm:pt modelId="{0482C648-AB2F-0343-A49C-42F8E50A2C27}">
      <dgm:prSet phldrT="[Texto]" custT="1"/>
      <dgm:spPr>
        <a:solidFill>
          <a:srgbClr val="FFD266"/>
        </a:solidFill>
      </dgm:spPr>
      <dgm:t>
        <a:bodyPr/>
        <a:lstStyle/>
        <a:p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recreational</a:t>
          </a:r>
          <a:r>
            <a:rPr lang="es-ES_tradnl" sz="1600" dirty="0" smtClean="0">
              <a:ea typeface="Calibri"/>
              <a:cs typeface="Times New Roman"/>
            </a:rPr>
            <a:t> </a:t>
          </a:r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activities</a:t>
          </a:r>
          <a:endParaRPr lang="es-ES" sz="1600" dirty="0">
            <a:solidFill>
              <a:srgbClr val="000000"/>
            </a:solidFill>
            <a:ea typeface="Calibri"/>
            <a:cs typeface="Times New Roman"/>
          </a:endParaRPr>
        </a:p>
      </dgm:t>
    </dgm:pt>
    <dgm:pt modelId="{0109AD1D-97AD-BE46-8698-CF81C2C0460E}" type="parTrans" cxnId="{DAACC187-0AAA-BF42-A28C-6E85D85F3CB3}">
      <dgm:prSet/>
      <dgm:spPr/>
      <dgm:t>
        <a:bodyPr/>
        <a:lstStyle/>
        <a:p>
          <a:endParaRPr lang="es-ES"/>
        </a:p>
      </dgm:t>
    </dgm:pt>
    <dgm:pt modelId="{6ACFABC2-788E-264B-8E2A-9198EF07836E}" type="sibTrans" cxnId="{DAACC187-0AAA-BF42-A28C-6E85D85F3CB3}">
      <dgm:prSet/>
      <dgm:spPr/>
      <dgm:t>
        <a:bodyPr/>
        <a:lstStyle/>
        <a:p>
          <a:endParaRPr lang="es-ES"/>
        </a:p>
      </dgm:t>
    </dgm:pt>
    <dgm:pt modelId="{16024083-C4BF-4E47-8D11-8369904F6729}">
      <dgm:prSet phldrT="[Texto]" custT="1"/>
      <dgm:spPr>
        <a:solidFill>
          <a:srgbClr val="FFFF66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  <a:ea typeface="Calibri"/>
              <a:cs typeface="Times New Roman"/>
            </a:rPr>
            <a:t>Physical</a:t>
          </a:r>
          <a:r>
            <a:rPr lang="es-ES" sz="16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" sz="1600" dirty="0" err="1" smtClean="0">
              <a:solidFill>
                <a:srgbClr val="000000"/>
              </a:solidFill>
              <a:ea typeface="Calibri"/>
              <a:cs typeface="Times New Roman"/>
            </a:rPr>
            <a:t>Education</a:t>
          </a:r>
          <a:endParaRPr lang="es-ES" sz="1600" dirty="0">
            <a:solidFill>
              <a:srgbClr val="000000"/>
            </a:solidFill>
          </a:endParaRPr>
        </a:p>
      </dgm:t>
    </dgm:pt>
    <dgm:pt modelId="{FDB5A0E3-0824-EF4D-A35F-9C74C652EC9B}" type="parTrans" cxnId="{633D1A92-3926-B142-A783-6417D83FEE39}">
      <dgm:prSet/>
      <dgm:spPr/>
      <dgm:t>
        <a:bodyPr/>
        <a:lstStyle/>
        <a:p>
          <a:endParaRPr lang="es-ES"/>
        </a:p>
      </dgm:t>
    </dgm:pt>
    <dgm:pt modelId="{08881EBB-D8DA-834B-86A5-0C00F710D72F}" type="sibTrans" cxnId="{633D1A92-3926-B142-A783-6417D83FEE39}">
      <dgm:prSet/>
      <dgm:spPr/>
      <dgm:t>
        <a:bodyPr/>
        <a:lstStyle/>
        <a:p>
          <a:endParaRPr lang="es-ES"/>
        </a:p>
      </dgm:t>
    </dgm:pt>
    <dgm:pt modelId="{B823A966-AF84-8F4C-BB58-94A1A9A176D8}">
      <dgm:prSet phldrT="[Texto]" custT="1"/>
      <dgm:spPr>
        <a:solidFill>
          <a:srgbClr val="FFD266"/>
        </a:solidFill>
      </dgm:spPr>
      <dgm:t>
        <a:bodyPr/>
        <a:lstStyle/>
        <a:p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programmed</a:t>
          </a:r>
          <a:r>
            <a:rPr lang="es-ES_tradnl" sz="16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exercise</a:t>
          </a:r>
          <a:r>
            <a:rPr lang="es-ES_tradnl" sz="1600" dirty="0" smtClean="0">
              <a:solidFill>
                <a:srgbClr val="000000"/>
              </a:solidFill>
              <a:ea typeface="Calibri"/>
              <a:cs typeface="Times New Roman"/>
            </a:rPr>
            <a:t> in </a:t>
          </a:r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the</a:t>
          </a:r>
          <a:r>
            <a:rPr lang="es-ES_tradnl" sz="16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family</a:t>
          </a:r>
          <a:endParaRPr lang="es-ES" sz="1600" dirty="0">
            <a:solidFill>
              <a:srgbClr val="000000"/>
            </a:solidFill>
            <a:ea typeface="Calibri"/>
            <a:cs typeface="Times New Roman"/>
          </a:endParaRPr>
        </a:p>
      </dgm:t>
    </dgm:pt>
    <dgm:pt modelId="{FFD940BB-89DF-3048-BD42-8A62FF1FE8BE}" type="parTrans" cxnId="{1CE7117C-4373-3141-95E3-C3D165522AF3}">
      <dgm:prSet/>
      <dgm:spPr/>
      <dgm:t>
        <a:bodyPr/>
        <a:lstStyle/>
        <a:p>
          <a:endParaRPr lang="es-ES"/>
        </a:p>
      </dgm:t>
    </dgm:pt>
    <dgm:pt modelId="{A2C4FC83-D65D-9445-9D56-96129952E9D9}" type="sibTrans" cxnId="{1CE7117C-4373-3141-95E3-C3D165522AF3}">
      <dgm:prSet/>
      <dgm:spPr/>
      <dgm:t>
        <a:bodyPr/>
        <a:lstStyle/>
        <a:p>
          <a:endParaRPr lang="es-ES"/>
        </a:p>
      </dgm:t>
    </dgm:pt>
    <dgm:pt modelId="{4B785CA7-A560-AE46-B0EF-269906054060}">
      <dgm:prSet phldrT="[Texto]" custT="1"/>
      <dgm:spPr>
        <a:solidFill>
          <a:srgbClr val="EAFDC1"/>
        </a:solidFill>
      </dgm:spPr>
      <dgm:t>
        <a:bodyPr/>
        <a:lstStyle/>
        <a:p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community</a:t>
          </a:r>
          <a:r>
            <a:rPr lang="es-ES_tradnl" sz="16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_tradnl" sz="1600" dirty="0" err="1" smtClean="0">
              <a:solidFill>
                <a:srgbClr val="000000"/>
              </a:solidFill>
              <a:ea typeface="Calibri"/>
              <a:cs typeface="Times New Roman"/>
            </a:rPr>
            <a:t>activities</a:t>
          </a:r>
          <a:endParaRPr lang="es-ES" sz="1600" dirty="0">
            <a:solidFill>
              <a:srgbClr val="000000"/>
            </a:solidFill>
            <a:ea typeface="Calibri"/>
            <a:cs typeface="Times New Roman"/>
          </a:endParaRPr>
        </a:p>
      </dgm:t>
    </dgm:pt>
    <dgm:pt modelId="{09DF98AD-3925-B340-A831-5295EE2F8DFB}" type="parTrans" cxnId="{778EA956-99DC-0941-AB7F-7C74D6156539}">
      <dgm:prSet/>
      <dgm:spPr/>
      <dgm:t>
        <a:bodyPr/>
        <a:lstStyle/>
        <a:p>
          <a:endParaRPr lang="es-ES"/>
        </a:p>
      </dgm:t>
    </dgm:pt>
    <dgm:pt modelId="{9F25E9AC-8DA4-D747-91E3-E6DF9B688788}" type="sibTrans" cxnId="{778EA956-99DC-0941-AB7F-7C74D6156539}">
      <dgm:prSet/>
      <dgm:spPr/>
      <dgm:t>
        <a:bodyPr/>
        <a:lstStyle/>
        <a:p>
          <a:endParaRPr lang="es-ES"/>
        </a:p>
      </dgm:t>
    </dgm:pt>
    <dgm:pt modelId="{65274B5D-6DDA-544D-A588-453A2D81C242}" type="pres">
      <dgm:prSet presAssocID="{ECE9D3E4-7B0E-B34A-936F-E3C0DE9ABE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482D44-ED9F-3144-84C3-6AD86A81B1F1}" type="pres">
      <dgm:prSet presAssocID="{069D00D3-BE0C-1B4B-AD39-F92FBE98BC69}" presName="centerShape" presStyleLbl="node0" presStyleIdx="0" presStyleCnt="1"/>
      <dgm:spPr/>
      <dgm:t>
        <a:bodyPr/>
        <a:lstStyle/>
        <a:p>
          <a:endParaRPr lang="es-ES"/>
        </a:p>
      </dgm:t>
    </dgm:pt>
    <dgm:pt modelId="{89B4FB0A-CC03-7D4F-ACD3-2676B882C098}" type="pres">
      <dgm:prSet presAssocID="{4885148D-3661-D948-8113-D0A690D5B4CE}" presName="parTrans" presStyleLbl="sibTrans2D1" presStyleIdx="0" presStyleCnt="7"/>
      <dgm:spPr/>
      <dgm:t>
        <a:bodyPr/>
        <a:lstStyle/>
        <a:p>
          <a:endParaRPr lang="es-ES"/>
        </a:p>
      </dgm:t>
    </dgm:pt>
    <dgm:pt modelId="{EDDF70EC-2AB1-704F-919A-17FC3EAB4506}" type="pres">
      <dgm:prSet presAssocID="{4885148D-3661-D948-8113-D0A690D5B4CE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330BF551-278E-8047-8F23-92A3A101B650}" type="pres">
      <dgm:prSet presAssocID="{28AE85F0-15A4-2B42-9866-CE2AEAC8D90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03240-D622-DC42-B2DC-DC0323BF8C76}" type="pres">
      <dgm:prSet presAssocID="{3860E13A-A2A3-C541-AA02-F49411F1050E}" presName="parTrans" presStyleLbl="sibTrans2D1" presStyleIdx="1" presStyleCnt="7"/>
      <dgm:spPr/>
      <dgm:t>
        <a:bodyPr/>
        <a:lstStyle/>
        <a:p>
          <a:endParaRPr lang="es-ES"/>
        </a:p>
      </dgm:t>
    </dgm:pt>
    <dgm:pt modelId="{6E8CFCD9-BF6B-9343-81D8-EB59F45D4BAF}" type="pres">
      <dgm:prSet presAssocID="{3860E13A-A2A3-C541-AA02-F49411F1050E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1BB5F200-8D05-F548-BBBC-E611DC0C4E85}" type="pres">
      <dgm:prSet presAssocID="{CB0E6292-10B9-FF4A-89A7-BA40C06332DA}" presName="node" presStyleLbl="node1" presStyleIdx="1" presStyleCnt="7" custScaleX="1684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05836-11A3-2A41-B1C7-76FF77881ACD}" type="pres">
      <dgm:prSet presAssocID="{401E4DE8-4459-614F-AF71-65D65ABBE6AC}" presName="parTrans" presStyleLbl="sibTrans2D1" presStyleIdx="2" presStyleCnt="7"/>
      <dgm:spPr/>
      <dgm:t>
        <a:bodyPr/>
        <a:lstStyle/>
        <a:p>
          <a:endParaRPr lang="es-ES"/>
        </a:p>
      </dgm:t>
    </dgm:pt>
    <dgm:pt modelId="{93AB58A9-C404-AC42-959D-90D936874290}" type="pres">
      <dgm:prSet presAssocID="{401E4DE8-4459-614F-AF71-65D65ABBE6AC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F6D5A81C-BAB5-D04E-A176-E9D126A1F21F}" type="pres">
      <dgm:prSet presAssocID="{42C0161C-B2B9-B148-9FEC-8F3C0A8AA59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04E8D4-B9F9-F44F-B26D-9BC668370AC5}" type="pres">
      <dgm:prSet presAssocID="{0109AD1D-97AD-BE46-8698-CF81C2C0460E}" presName="parTrans" presStyleLbl="sibTrans2D1" presStyleIdx="3" presStyleCnt="7"/>
      <dgm:spPr/>
      <dgm:t>
        <a:bodyPr/>
        <a:lstStyle/>
        <a:p>
          <a:endParaRPr lang="es-ES"/>
        </a:p>
      </dgm:t>
    </dgm:pt>
    <dgm:pt modelId="{1B0B85C3-E9EA-904D-83CF-E2725FD3EB5E}" type="pres">
      <dgm:prSet presAssocID="{0109AD1D-97AD-BE46-8698-CF81C2C0460E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5C9ED7DA-414B-7747-8112-ED4343316682}" type="pres">
      <dgm:prSet presAssocID="{0482C648-AB2F-0343-A49C-42F8E50A2C27}" presName="node" presStyleLbl="node1" presStyleIdx="3" presStyleCnt="7" custScaleX="1218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57F420-AECA-5640-B6B3-A7D7AB817EFA}" type="pres">
      <dgm:prSet presAssocID="{FDB5A0E3-0824-EF4D-A35F-9C74C652EC9B}" presName="parTrans" presStyleLbl="sibTrans2D1" presStyleIdx="4" presStyleCnt="7"/>
      <dgm:spPr/>
      <dgm:t>
        <a:bodyPr/>
        <a:lstStyle/>
        <a:p>
          <a:endParaRPr lang="es-ES"/>
        </a:p>
      </dgm:t>
    </dgm:pt>
    <dgm:pt modelId="{B5ACC587-DBEC-A64F-9D93-EB138B189B96}" type="pres">
      <dgm:prSet presAssocID="{FDB5A0E3-0824-EF4D-A35F-9C74C652EC9B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F9273A36-88A0-CD45-9ED7-67F311FC5039}" type="pres">
      <dgm:prSet presAssocID="{16024083-C4BF-4E47-8D11-8369904F6729}" presName="node" presStyleLbl="node1" presStyleIdx="4" presStyleCnt="7" custScaleX="132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1887F1-E519-CC49-89BC-505ADC151FDD}" type="pres">
      <dgm:prSet presAssocID="{FFD940BB-89DF-3048-BD42-8A62FF1FE8BE}" presName="parTrans" presStyleLbl="sibTrans2D1" presStyleIdx="5" presStyleCnt="7"/>
      <dgm:spPr/>
      <dgm:t>
        <a:bodyPr/>
        <a:lstStyle/>
        <a:p>
          <a:endParaRPr lang="es-ES"/>
        </a:p>
      </dgm:t>
    </dgm:pt>
    <dgm:pt modelId="{B47A11B0-EA3F-1E40-9813-1EF760762DFA}" type="pres">
      <dgm:prSet presAssocID="{FFD940BB-89DF-3048-BD42-8A62FF1FE8BE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6775368A-8481-4144-A12F-5308BA2A9B84}" type="pres">
      <dgm:prSet presAssocID="{B823A966-AF84-8F4C-BB58-94A1A9A176D8}" presName="node" presStyleLbl="node1" presStyleIdx="5" presStyleCnt="7" custScaleX="1437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ED7D70-BC28-E044-A497-B1E352CAC917}" type="pres">
      <dgm:prSet presAssocID="{09DF98AD-3925-B340-A831-5295EE2F8DFB}" presName="parTrans" presStyleLbl="sibTrans2D1" presStyleIdx="6" presStyleCnt="7"/>
      <dgm:spPr/>
      <dgm:t>
        <a:bodyPr/>
        <a:lstStyle/>
        <a:p>
          <a:endParaRPr lang="es-ES"/>
        </a:p>
      </dgm:t>
    </dgm:pt>
    <dgm:pt modelId="{59E50D5A-2C21-F347-B5EA-AAAF81D07426}" type="pres">
      <dgm:prSet presAssocID="{09DF98AD-3925-B340-A831-5295EE2F8DFB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DD594408-B780-1B43-B99A-CBB2F145F02A}" type="pres">
      <dgm:prSet presAssocID="{4B785CA7-A560-AE46-B0EF-269906054060}" presName="node" presStyleLbl="node1" presStyleIdx="6" presStyleCnt="7" custScaleX="1305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9BF6EE-1A36-45D8-B97D-0E74A8D8E55C}" type="presOf" srcId="{3860E13A-A2A3-C541-AA02-F49411F1050E}" destId="{6E8CFCD9-BF6B-9343-81D8-EB59F45D4BAF}" srcOrd="1" destOrd="0" presId="urn:microsoft.com/office/officeart/2005/8/layout/radial5"/>
    <dgm:cxn modelId="{BBD4EE42-7168-4B4C-B07B-3EA176F676A3}" type="presOf" srcId="{28AE85F0-15A4-2B42-9866-CE2AEAC8D904}" destId="{330BF551-278E-8047-8F23-92A3A101B650}" srcOrd="0" destOrd="0" presId="urn:microsoft.com/office/officeart/2005/8/layout/radial5"/>
    <dgm:cxn modelId="{21B11EC1-ED79-4630-BDA0-86C4FC5ACF95}" type="presOf" srcId="{FDB5A0E3-0824-EF4D-A35F-9C74C652EC9B}" destId="{7057F420-AECA-5640-B6B3-A7D7AB817EFA}" srcOrd="0" destOrd="0" presId="urn:microsoft.com/office/officeart/2005/8/layout/radial5"/>
    <dgm:cxn modelId="{108A8395-5B39-D64F-AE7C-9C90A000BAEF}" srcId="{069D00D3-BE0C-1B4B-AD39-F92FBE98BC69}" destId="{28AE85F0-15A4-2B42-9866-CE2AEAC8D904}" srcOrd="0" destOrd="0" parTransId="{4885148D-3661-D948-8113-D0A690D5B4CE}" sibTransId="{5059667F-8F49-BD43-8692-E210863A7D90}"/>
    <dgm:cxn modelId="{48296669-0347-4F6C-A721-617376BC1066}" type="presOf" srcId="{3860E13A-A2A3-C541-AA02-F49411F1050E}" destId="{4CA03240-D622-DC42-B2DC-DC0323BF8C76}" srcOrd="0" destOrd="0" presId="urn:microsoft.com/office/officeart/2005/8/layout/radial5"/>
    <dgm:cxn modelId="{778EA956-99DC-0941-AB7F-7C74D6156539}" srcId="{069D00D3-BE0C-1B4B-AD39-F92FBE98BC69}" destId="{4B785CA7-A560-AE46-B0EF-269906054060}" srcOrd="6" destOrd="0" parTransId="{09DF98AD-3925-B340-A831-5295EE2F8DFB}" sibTransId="{9F25E9AC-8DA4-D747-91E3-E6DF9B688788}"/>
    <dgm:cxn modelId="{F0D4A045-1A1C-4DDF-B3AA-ACB7B9B8E057}" type="presOf" srcId="{4885148D-3661-D948-8113-D0A690D5B4CE}" destId="{89B4FB0A-CC03-7D4F-ACD3-2676B882C098}" srcOrd="0" destOrd="0" presId="urn:microsoft.com/office/officeart/2005/8/layout/radial5"/>
    <dgm:cxn modelId="{DD75CC9B-67D8-4EDE-81B4-B246DBCC8D71}" type="presOf" srcId="{09DF98AD-3925-B340-A831-5295EE2F8DFB}" destId="{66ED7D70-BC28-E044-A497-B1E352CAC917}" srcOrd="0" destOrd="0" presId="urn:microsoft.com/office/officeart/2005/8/layout/radial5"/>
    <dgm:cxn modelId="{DAACC187-0AAA-BF42-A28C-6E85D85F3CB3}" srcId="{069D00D3-BE0C-1B4B-AD39-F92FBE98BC69}" destId="{0482C648-AB2F-0343-A49C-42F8E50A2C27}" srcOrd="3" destOrd="0" parTransId="{0109AD1D-97AD-BE46-8698-CF81C2C0460E}" sibTransId="{6ACFABC2-788E-264B-8E2A-9198EF07836E}"/>
    <dgm:cxn modelId="{120030F9-099A-9F4F-9C3D-0A022EE2F4A1}" srcId="{069D00D3-BE0C-1B4B-AD39-F92FBE98BC69}" destId="{42C0161C-B2B9-B148-9FEC-8F3C0A8AA591}" srcOrd="2" destOrd="0" parTransId="{401E4DE8-4459-614F-AF71-65D65ABBE6AC}" sibTransId="{E7A96DD1-62B9-EB47-85B2-4583267D0397}"/>
    <dgm:cxn modelId="{3C397F07-566E-432C-9A99-9C4CBBD49D7B}" type="presOf" srcId="{FFD940BB-89DF-3048-BD42-8A62FF1FE8BE}" destId="{B47A11B0-EA3F-1E40-9813-1EF760762DFA}" srcOrd="1" destOrd="0" presId="urn:microsoft.com/office/officeart/2005/8/layout/radial5"/>
    <dgm:cxn modelId="{6DB1329E-8BB9-4181-A7F1-C80680250177}" type="presOf" srcId="{CB0E6292-10B9-FF4A-89A7-BA40C06332DA}" destId="{1BB5F200-8D05-F548-BBBC-E611DC0C4E85}" srcOrd="0" destOrd="0" presId="urn:microsoft.com/office/officeart/2005/8/layout/radial5"/>
    <dgm:cxn modelId="{49E85300-E8EA-4DCE-B15D-BAB3B8A1AF93}" type="presOf" srcId="{069D00D3-BE0C-1B4B-AD39-F92FBE98BC69}" destId="{E9482D44-ED9F-3144-84C3-6AD86A81B1F1}" srcOrd="0" destOrd="0" presId="urn:microsoft.com/office/officeart/2005/8/layout/radial5"/>
    <dgm:cxn modelId="{95742E71-FDBE-4358-BC9C-E95CFD575C36}" type="presOf" srcId="{4885148D-3661-D948-8113-D0A690D5B4CE}" destId="{EDDF70EC-2AB1-704F-919A-17FC3EAB4506}" srcOrd="1" destOrd="0" presId="urn:microsoft.com/office/officeart/2005/8/layout/radial5"/>
    <dgm:cxn modelId="{C04C8845-FBC0-453C-9168-0A65481E4BEA}" type="presOf" srcId="{401E4DE8-4459-614F-AF71-65D65ABBE6AC}" destId="{93AB58A9-C404-AC42-959D-90D936874290}" srcOrd="1" destOrd="0" presId="urn:microsoft.com/office/officeart/2005/8/layout/radial5"/>
    <dgm:cxn modelId="{FD4F3C1A-FAFE-45C9-8508-B70E37D453D0}" type="presOf" srcId="{4B785CA7-A560-AE46-B0EF-269906054060}" destId="{DD594408-B780-1B43-B99A-CBB2F145F02A}" srcOrd="0" destOrd="0" presId="urn:microsoft.com/office/officeart/2005/8/layout/radial5"/>
    <dgm:cxn modelId="{EECDBA19-8775-49AD-87BC-AA18EAD28F38}" type="presOf" srcId="{0482C648-AB2F-0343-A49C-42F8E50A2C27}" destId="{5C9ED7DA-414B-7747-8112-ED4343316682}" srcOrd="0" destOrd="0" presId="urn:microsoft.com/office/officeart/2005/8/layout/radial5"/>
    <dgm:cxn modelId="{633D1A92-3926-B142-A783-6417D83FEE39}" srcId="{069D00D3-BE0C-1B4B-AD39-F92FBE98BC69}" destId="{16024083-C4BF-4E47-8D11-8369904F6729}" srcOrd="4" destOrd="0" parTransId="{FDB5A0E3-0824-EF4D-A35F-9C74C652EC9B}" sibTransId="{08881EBB-D8DA-834B-86A5-0C00F710D72F}"/>
    <dgm:cxn modelId="{1CE7117C-4373-3141-95E3-C3D165522AF3}" srcId="{069D00D3-BE0C-1B4B-AD39-F92FBE98BC69}" destId="{B823A966-AF84-8F4C-BB58-94A1A9A176D8}" srcOrd="5" destOrd="0" parTransId="{FFD940BB-89DF-3048-BD42-8A62FF1FE8BE}" sibTransId="{A2C4FC83-D65D-9445-9D56-96129952E9D9}"/>
    <dgm:cxn modelId="{F7A4E0C1-83DB-4EF0-A918-271F14A411EE}" type="presOf" srcId="{FDB5A0E3-0824-EF4D-A35F-9C74C652EC9B}" destId="{B5ACC587-DBEC-A64F-9D93-EB138B189B96}" srcOrd="1" destOrd="0" presId="urn:microsoft.com/office/officeart/2005/8/layout/radial5"/>
    <dgm:cxn modelId="{E98F0036-B6F7-4855-B674-7E876512E96E}" type="presOf" srcId="{42C0161C-B2B9-B148-9FEC-8F3C0A8AA591}" destId="{F6D5A81C-BAB5-D04E-A176-E9D126A1F21F}" srcOrd="0" destOrd="0" presId="urn:microsoft.com/office/officeart/2005/8/layout/radial5"/>
    <dgm:cxn modelId="{6161BD17-23D9-45ED-BA79-F6A908F29FA3}" type="presOf" srcId="{0109AD1D-97AD-BE46-8698-CF81C2C0460E}" destId="{1B0B85C3-E9EA-904D-83CF-E2725FD3EB5E}" srcOrd="1" destOrd="0" presId="urn:microsoft.com/office/officeart/2005/8/layout/radial5"/>
    <dgm:cxn modelId="{9827FD4F-BA06-4D44-8D5E-43C9C92C98D3}" type="presOf" srcId="{B823A966-AF84-8F4C-BB58-94A1A9A176D8}" destId="{6775368A-8481-4144-A12F-5308BA2A9B84}" srcOrd="0" destOrd="0" presId="urn:microsoft.com/office/officeart/2005/8/layout/radial5"/>
    <dgm:cxn modelId="{3A4EF1DF-C8F6-DB4F-8ECA-5F6F18FAFE2D}" srcId="{069D00D3-BE0C-1B4B-AD39-F92FBE98BC69}" destId="{CB0E6292-10B9-FF4A-89A7-BA40C06332DA}" srcOrd="1" destOrd="0" parTransId="{3860E13A-A2A3-C541-AA02-F49411F1050E}" sibTransId="{D44E8D9F-41E7-1343-8C22-99E79D2B697D}"/>
    <dgm:cxn modelId="{BDC5F573-0D07-4AFF-8565-F533C659907D}" type="presOf" srcId="{16024083-C4BF-4E47-8D11-8369904F6729}" destId="{F9273A36-88A0-CD45-9ED7-67F311FC5039}" srcOrd="0" destOrd="0" presId="urn:microsoft.com/office/officeart/2005/8/layout/radial5"/>
    <dgm:cxn modelId="{4F69DA44-EAEB-492C-B423-529ADB3CAD7A}" type="presOf" srcId="{ECE9D3E4-7B0E-B34A-936F-E3C0DE9ABE1D}" destId="{65274B5D-6DDA-544D-A588-453A2D81C242}" srcOrd="0" destOrd="0" presId="urn:microsoft.com/office/officeart/2005/8/layout/radial5"/>
    <dgm:cxn modelId="{E45BC4BC-7E82-454A-8810-530625701A96}" type="presOf" srcId="{09DF98AD-3925-B340-A831-5295EE2F8DFB}" destId="{59E50D5A-2C21-F347-B5EA-AAAF81D07426}" srcOrd="1" destOrd="0" presId="urn:microsoft.com/office/officeart/2005/8/layout/radial5"/>
    <dgm:cxn modelId="{639EA7C4-2217-48FA-97B3-5890F9E3E91D}" type="presOf" srcId="{0109AD1D-97AD-BE46-8698-CF81C2C0460E}" destId="{0E04E8D4-B9F9-F44F-B26D-9BC668370AC5}" srcOrd="0" destOrd="0" presId="urn:microsoft.com/office/officeart/2005/8/layout/radial5"/>
    <dgm:cxn modelId="{3898D112-EE92-44BB-9F73-2D8552716C78}" type="presOf" srcId="{401E4DE8-4459-614F-AF71-65D65ABBE6AC}" destId="{43405836-11A3-2A41-B1C7-76FF77881ACD}" srcOrd="0" destOrd="0" presId="urn:microsoft.com/office/officeart/2005/8/layout/radial5"/>
    <dgm:cxn modelId="{36550783-9B8B-6E40-B79B-F311CC7C200E}" srcId="{ECE9D3E4-7B0E-B34A-936F-E3C0DE9ABE1D}" destId="{069D00D3-BE0C-1B4B-AD39-F92FBE98BC69}" srcOrd="0" destOrd="0" parTransId="{B6128662-AF83-2445-BDA4-BD7CE7B9C829}" sibTransId="{13FDEE5C-E75C-9E4B-AB2D-5D2E8BB93B9E}"/>
    <dgm:cxn modelId="{B58E35E8-9CCA-49A8-AF11-F2C373D1AF31}" type="presOf" srcId="{FFD940BB-89DF-3048-BD42-8A62FF1FE8BE}" destId="{461887F1-E519-CC49-89BC-505ADC151FDD}" srcOrd="0" destOrd="0" presId="urn:microsoft.com/office/officeart/2005/8/layout/radial5"/>
    <dgm:cxn modelId="{E3666E54-8C48-4370-8DA0-567681403382}" type="presParOf" srcId="{65274B5D-6DDA-544D-A588-453A2D81C242}" destId="{E9482D44-ED9F-3144-84C3-6AD86A81B1F1}" srcOrd="0" destOrd="0" presId="urn:microsoft.com/office/officeart/2005/8/layout/radial5"/>
    <dgm:cxn modelId="{E85E0C93-FBDE-403C-A2D3-10C3CCA002DA}" type="presParOf" srcId="{65274B5D-6DDA-544D-A588-453A2D81C242}" destId="{89B4FB0A-CC03-7D4F-ACD3-2676B882C098}" srcOrd="1" destOrd="0" presId="urn:microsoft.com/office/officeart/2005/8/layout/radial5"/>
    <dgm:cxn modelId="{B8F92EB6-B479-4460-9514-DA3D52DA5C50}" type="presParOf" srcId="{89B4FB0A-CC03-7D4F-ACD3-2676B882C098}" destId="{EDDF70EC-2AB1-704F-919A-17FC3EAB4506}" srcOrd="0" destOrd="0" presId="urn:microsoft.com/office/officeart/2005/8/layout/radial5"/>
    <dgm:cxn modelId="{C0DC2990-61CF-461F-9717-774CA0F7DFC4}" type="presParOf" srcId="{65274B5D-6DDA-544D-A588-453A2D81C242}" destId="{330BF551-278E-8047-8F23-92A3A101B650}" srcOrd="2" destOrd="0" presId="urn:microsoft.com/office/officeart/2005/8/layout/radial5"/>
    <dgm:cxn modelId="{0B6BDACA-71DD-4730-A805-760E7CFF7CBD}" type="presParOf" srcId="{65274B5D-6DDA-544D-A588-453A2D81C242}" destId="{4CA03240-D622-DC42-B2DC-DC0323BF8C76}" srcOrd="3" destOrd="0" presId="urn:microsoft.com/office/officeart/2005/8/layout/radial5"/>
    <dgm:cxn modelId="{5E40F5FC-BB98-41DA-AF3F-720329473CAD}" type="presParOf" srcId="{4CA03240-D622-DC42-B2DC-DC0323BF8C76}" destId="{6E8CFCD9-BF6B-9343-81D8-EB59F45D4BAF}" srcOrd="0" destOrd="0" presId="urn:microsoft.com/office/officeart/2005/8/layout/radial5"/>
    <dgm:cxn modelId="{D8D3103A-A8B2-44BF-8EDA-973F876CD99D}" type="presParOf" srcId="{65274B5D-6DDA-544D-A588-453A2D81C242}" destId="{1BB5F200-8D05-F548-BBBC-E611DC0C4E85}" srcOrd="4" destOrd="0" presId="urn:microsoft.com/office/officeart/2005/8/layout/radial5"/>
    <dgm:cxn modelId="{6A621A64-BF9C-41C5-8387-8442FE4B165E}" type="presParOf" srcId="{65274B5D-6DDA-544D-A588-453A2D81C242}" destId="{43405836-11A3-2A41-B1C7-76FF77881ACD}" srcOrd="5" destOrd="0" presId="urn:microsoft.com/office/officeart/2005/8/layout/radial5"/>
    <dgm:cxn modelId="{D907C147-C5AE-4E32-8915-016C24B9F929}" type="presParOf" srcId="{43405836-11A3-2A41-B1C7-76FF77881ACD}" destId="{93AB58A9-C404-AC42-959D-90D936874290}" srcOrd="0" destOrd="0" presId="urn:microsoft.com/office/officeart/2005/8/layout/radial5"/>
    <dgm:cxn modelId="{B5773A61-8E15-484C-AE6F-5829D6338113}" type="presParOf" srcId="{65274B5D-6DDA-544D-A588-453A2D81C242}" destId="{F6D5A81C-BAB5-D04E-A176-E9D126A1F21F}" srcOrd="6" destOrd="0" presId="urn:microsoft.com/office/officeart/2005/8/layout/radial5"/>
    <dgm:cxn modelId="{435F9ED5-DCB4-440C-9C72-C5C815C851F1}" type="presParOf" srcId="{65274B5D-6DDA-544D-A588-453A2D81C242}" destId="{0E04E8D4-B9F9-F44F-B26D-9BC668370AC5}" srcOrd="7" destOrd="0" presId="urn:microsoft.com/office/officeart/2005/8/layout/radial5"/>
    <dgm:cxn modelId="{CBD6FAAE-97D1-4163-B3F1-E10C497D1510}" type="presParOf" srcId="{0E04E8D4-B9F9-F44F-B26D-9BC668370AC5}" destId="{1B0B85C3-E9EA-904D-83CF-E2725FD3EB5E}" srcOrd="0" destOrd="0" presId="urn:microsoft.com/office/officeart/2005/8/layout/radial5"/>
    <dgm:cxn modelId="{8EF1B7CF-8691-4B00-BD93-930F932CD957}" type="presParOf" srcId="{65274B5D-6DDA-544D-A588-453A2D81C242}" destId="{5C9ED7DA-414B-7747-8112-ED4343316682}" srcOrd="8" destOrd="0" presId="urn:microsoft.com/office/officeart/2005/8/layout/radial5"/>
    <dgm:cxn modelId="{BFF657B6-451E-409D-AA5E-C317EC810B9F}" type="presParOf" srcId="{65274B5D-6DDA-544D-A588-453A2D81C242}" destId="{7057F420-AECA-5640-B6B3-A7D7AB817EFA}" srcOrd="9" destOrd="0" presId="urn:microsoft.com/office/officeart/2005/8/layout/radial5"/>
    <dgm:cxn modelId="{780CEF27-5783-451C-90BD-94811C00782E}" type="presParOf" srcId="{7057F420-AECA-5640-B6B3-A7D7AB817EFA}" destId="{B5ACC587-DBEC-A64F-9D93-EB138B189B96}" srcOrd="0" destOrd="0" presId="urn:microsoft.com/office/officeart/2005/8/layout/radial5"/>
    <dgm:cxn modelId="{C6CDF9BB-09FE-4E57-A002-ABCB4282C020}" type="presParOf" srcId="{65274B5D-6DDA-544D-A588-453A2D81C242}" destId="{F9273A36-88A0-CD45-9ED7-67F311FC5039}" srcOrd="10" destOrd="0" presId="urn:microsoft.com/office/officeart/2005/8/layout/radial5"/>
    <dgm:cxn modelId="{F181A7B8-50DD-44F4-8945-2D65B5D7C083}" type="presParOf" srcId="{65274B5D-6DDA-544D-A588-453A2D81C242}" destId="{461887F1-E519-CC49-89BC-505ADC151FDD}" srcOrd="11" destOrd="0" presId="urn:microsoft.com/office/officeart/2005/8/layout/radial5"/>
    <dgm:cxn modelId="{049D7E54-531B-4F86-AF72-AFFB42E0DE09}" type="presParOf" srcId="{461887F1-E519-CC49-89BC-505ADC151FDD}" destId="{B47A11B0-EA3F-1E40-9813-1EF760762DFA}" srcOrd="0" destOrd="0" presId="urn:microsoft.com/office/officeart/2005/8/layout/radial5"/>
    <dgm:cxn modelId="{A7954637-73CC-444F-B595-1ECB190B635F}" type="presParOf" srcId="{65274B5D-6DDA-544D-A588-453A2D81C242}" destId="{6775368A-8481-4144-A12F-5308BA2A9B84}" srcOrd="12" destOrd="0" presId="urn:microsoft.com/office/officeart/2005/8/layout/radial5"/>
    <dgm:cxn modelId="{8853AB94-EF77-49F3-8E08-1E4B484B36AF}" type="presParOf" srcId="{65274B5D-6DDA-544D-A588-453A2D81C242}" destId="{66ED7D70-BC28-E044-A497-B1E352CAC917}" srcOrd="13" destOrd="0" presId="urn:microsoft.com/office/officeart/2005/8/layout/radial5"/>
    <dgm:cxn modelId="{224B1879-AF4D-4041-B5C8-A6AC6D25662F}" type="presParOf" srcId="{66ED7D70-BC28-E044-A497-B1E352CAC917}" destId="{59E50D5A-2C21-F347-B5EA-AAAF81D07426}" srcOrd="0" destOrd="0" presId="urn:microsoft.com/office/officeart/2005/8/layout/radial5"/>
    <dgm:cxn modelId="{8F517126-61BF-40DA-9FF1-16B645DD036A}" type="presParOf" srcId="{65274B5D-6DDA-544D-A588-453A2D81C242}" destId="{DD594408-B780-1B43-B99A-CBB2F145F02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8A5E9FC-1CFA-1B4C-B0FF-B2E09CA413B5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141D75-D7AD-4B46-B670-A872E930C1CA}">
      <dgm:prSet phldrT="[Texto]"/>
      <dgm:spPr>
        <a:solidFill>
          <a:srgbClr val="F3C8A5"/>
        </a:solidFill>
      </dgm:spPr>
      <dgm:t>
        <a:bodyPr/>
        <a:lstStyle/>
        <a:p>
          <a:r>
            <a:rPr lang="es-ES" b="1" dirty="0" err="1" smtClean="0">
              <a:solidFill>
                <a:srgbClr val="000000"/>
              </a:solidFill>
            </a:rPr>
            <a:t>Keeping</a:t>
          </a:r>
          <a:r>
            <a:rPr lang="es-ES" b="1" dirty="0" smtClean="0">
              <a:solidFill>
                <a:srgbClr val="000000"/>
              </a:solidFill>
            </a:rPr>
            <a:t> </a:t>
          </a:r>
          <a:r>
            <a:rPr lang="es-ES" b="1" dirty="0" err="1" smtClean="0">
              <a:solidFill>
                <a:srgbClr val="000000"/>
              </a:solidFill>
            </a:rPr>
            <a:t>physically</a:t>
          </a:r>
          <a:r>
            <a:rPr lang="es-ES" b="1" dirty="0" smtClean="0">
              <a:solidFill>
                <a:srgbClr val="000000"/>
              </a:solidFill>
            </a:rPr>
            <a:t> active </a:t>
          </a:r>
          <a:endParaRPr lang="es-ES" b="1" dirty="0">
            <a:solidFill>
              <a:srgbClr val="000000"/>
            </a:solidFill>
          </a:endParaRPr>
        </a:p>
      </dgm:t>
    </dgm:pt>
    <dgm:pt modelId="{054DA110-96E8-3745-8BEF-E90EDD3E7940}" type="parTrans" cxnId="{E14C7A75-16E7-FF4D-8655-D32634672C5A}">
      <dgm:prSet/>
      <dgm:spPr/>
      <dgm:t>
        <a:bodyPr/>
        <a:lstStyle/>
        <a:p>
          <a:endParaRPr lang="es-ES"/>
        </a:p>
      </dgm:t>
    </dgm:pt>
    <dgm:pt modelId="{FE1A7A67-3215-5940-8FEF-D66D0CD022E2}" type="sibTrans" cxnId="{E14C7A75-16E7-FF4D-8655-D32634672C5A}">
      <dgm:prSet/>
      <dgm:spPr/>
      <dgm:t>
        <a:bodyPr/>
        <a:lstStyle/>
        <a:p>
          <a:endParaRPr lang="es-ES"/>
        </a:p>
      </dgm:t>
    </dgm:pt>
    <dgm:pt modelId="{D8DE1644-6843-834E-8D38-7F6E47542C12}">
      <dgm:prSet phldrT="[Texto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s-ES" dirty="0" err="1" smtClean="0">
              <a:solidFill>
                <a:srgbClr val="000000"/>
              </a:solidFill>
            </a:rPr>
            <a:t>Mobility</a:t>
          </a:r>
          <a:r>
            <a:rPr lang="es-ES" dirty="0" smtClean="0">
              <a:solidFill>
                <a:srgbClr val="000000"/>
              </a:solidFill>
            </a:rPr>
            <a:t>: travelling </a:t>
          </a:r>
          <a:r>
            <a:rPr lang="es-ES" dirty="0" err="1" smtClean="0">
              <a:solidFill>
                <a:srgbClr val="000000"/>
              </a:solidFill>
            </a:rPr>
            <a:t>to</a:t>
          </a:r>
          <a:r>
            <a:rPr lang="es-ES" dirty="0" smtClean="0">
              <a:solidFill>
                <a:srgbClr val="000000"/>
              </a:solidFill>
            </a:rPr>
            <a:t> </a:t>
          </a:r>
          <a:r>
            <a:rPr lang="es-ES" dirty="0" err="1" smtClean="0">
              <a:solidFill>
                <a:srgbClr val="000000"/>
              </a:solidFill>
            </a:rPr>
            <a:t>school</a:t>
          </a:r>
          <a:endParaRPr lang="es-ES" dirty="0">
            <a:solidFill>
              <a:srgbClr val="000000"/>
            </a:solidFill>
          </a:endParaRPr>
        </a:p>
      </dgm:t>
    </dgm:pt>
    <dgm:pt modelId="{93642245-CAD3-BA4B-87EB-2242D9BA78C6}" type="parTrans" cxnId="{8701E135-FA22-3A41-8013-C8A18FADFE9B}">
      <dgm:prSet/>
      <dgm:spPr/>
      <dgm:t>
        <a:bodyPr/>
        <a:lstStyle/>
        <a:p>
          <a:endParaRPr lang="es-ES"/>
        </a:p>
      </dgm:t>
    </dgm:pt>
    <dgm:pt modelId="{4319C105-3E77-1743-B871-79C0E768EFC7}" type="sibTrans" cxnId="{8701E135-FA22-3A41-8013-C8A18FADFE9B}">
      <dgm:prSet/>
      <dgm:spPr/>
      <dgm:t>
        <a:bodyPr/>
        <a:lstStyle/>
        <a:p>
          <a:endParaRPr lang="es-ES"/>
        </a:p>
      </dgm:t>
    </dgm:pt>
    <dgm:pt modelId="{B55FCE6F-A100-F540-A373-331D3B201726}">
      <dgm:prSet phldrT="[Texto]"/>
      <dgm:spPr>
        <a:solidFill>
          <a:srgbClr val="FFEE70"/>
        </a:solidFill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At home</a:t>
          </a:r>
          <a:endParaRPr lang="es-ES" dirty="0">
            <a:solidFill>
              <a:srgbClr val="000000"/>
            </a:solidFill>
          </a:endParaRPr>
        </a:p>
      </dgm:t>
    </dgm:pt>
    <dgm:pt modelId="{DB4F4A1D-72AB-1A44-A1C1-F49C1E5E7755}" type="parTrans" cxnId="{2F1F3758-31BA-0C4B-9AFB-52793FCCEA03}">
      <dgm:prSet/>
      <dgm:spPr/>
      <dgm:t>
        <a:bodyPr/>
        <a:lstStyle/>
        <a:p>
          <a:endParaRPr lang="es-ES"/>
        </a:p>
      </dgm:t>
    </dgm:pt>
    <dgm:pt modelId="{FEBA60D4-F288-344C-8F76-BEC03C499B9D}" type="sibTrans" cxnId="{2F1F3758-31BA-0C4B-9AFB-52793FCCEA03}">
      <dgm:prSet/>
      <dgm:spPr/>
      <dgm:t>
        <a:bodyPr/>
        <a:lstStyle/>
        <a:p>
          <a:endParaRPr lang="es-ES"/>
        </a:p>
      </dgm:t>
    </dgm:pt>
    <dgm:pt modelId="{3B719B92-854D-A040-B552-C34E254B5887}">
      <dgm:prSet phldrT="[Texto]"/>
      <dgm:spPr>
        <a:solidFill>
          <a:srgbClr val="CCFFCC"/>
        </a:solidFill>
      </dgm:spPr>
      <dgm:t>
        <a:bodyPr/>
        <a:lstStyle/>
        <a:p>
          <a:r>
            <a:rPr lang="es-ES" dirty="0" err="1" smtClean="0">
              <a:solidFill>
                <a:srgbClr val="000000"/>
              </a:solidFill>
            </a:rPr>
            <a:t>During</a:t>
          </a:r>
          <a:r>
            <a:rPr lang="es-ES" dirty="0" smtClean="0">
              <a:solidFill>
                <a:srgbClr val="000000"/>
              </a:solidFill>
            </a:rPr>
            <a:t> </a:t>
          </a:r>
          <a:r>
            <a:rPr lang="es-ES" dirty="0" err="1" smtClean="0">
              <a:solidFill>
                <a:srgbClr val="000000"/>
              </a:solidFill>
            </a:rPr>
            <a:t>leisure</a:t>
          </a:r>
          <a:r>
            <a:rPr lang="es-ES" dirty="0" smtClean="0">
              <a:solidFill>
                <a:srgbClr val="000000"/>
              </a:solidFill>
            </a:rPr>
            <a:t> time</a:t>
          </a:r>
          <a:endParaRPr lang="es-ES" dirty="0">
            <a:solidFill>
              <a:srgbClr val="000000"/>
            </a:solidFill>
          </a:endParaRPr>
        </a:p>
      </dgm:t>
    </dgm:pt>
    <dgm:pt modelId="{116993CF-91D3-7949-B619-CB8CF8DA49D2}" type="parTrans" cxnId="{57078989-45F8-C048-BA5A-E94367482824}">
      <dgm:prSet/>
      <dgm:spPr/>
      <dgm:t>
        <a:bodyPr/>
        <a:lstStyle/>
        <a:p>
          <a:endParaRPr lang="es-ES"/>
        </a:p>
      </dgm:t>
    </dgm:pt>
    <dgm:pt modelId="{E9B7B953-9E55-4A41-B229-269E629AE24E}" type="sibTrans" cxnId="{57078989-45F8-C048-BA5A-E94367482824}">
      <dgm:prSet/>
      <dgm:spPr/>
      <dgm:t>
        <a:bodyPr/>
        <a:lstStyle/>
        <a:p>
          <a:endParaRPr lang="es-ES"/>
        </a:p>
      </dgm:t>
    </dgm:pt>
    <dgm:pt modelId="{BC048B0A-46B2-DC4A-B76D-AAE9F7A5C8E4}" type="pres">
      <dgm:prSet presAssocID="{C8A5E9FC-1CFA-1B4C-B0FF-B2E09CA413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74A9D0-31A0-DB44-ACF7-32F297E19A41}" type="pres">
      <dgm:prSet presAssocID="{87141D75-D7AD-4B46-B670-A872E930C1CA}" presName="centerShape" presStyleLbl="node0" presStyleIdx="0" presStyleCnt="1"/>
      <dgm:spPr/>
      <dgm:t>
        <a:bodyPr/>
        <a:lstStyle/>
        <a:p>
          <a:endParaRPr lang="es-ES"/>
        </a:p>
      </dgm:t>
    </dgm:pt>
    <dgm:pt modelId="{8CE2B28A-BB7A-914B-988C-8D6250410EBF}" type="pres">
      <dgm:prSet presAssocID="{93642245-CAD3-BA4B-87EB-2242D9BA78C6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85842D42-8AAF-1142-80B6-A27C9E2FDFF3}" type="pres">
      <dgm:prSet presAssocID="{D8DE1644-6843-834E-8D38-7F6E47542C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71BCD6-C60E-E445-8D1D-9C121AB0CD84}" type="pres">
      <dgm:prSet presAssocID="{DB4F4A1D-72AB-1A44-A1C1-F49C1E5E7755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8C209142-8F78-244A-AF40-205E0F485AA4}" type="pres">
      <dgm:prSet presAssocID="{B55FCE6F-A100-F540-A373-331D3B2017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F6FD6D-E895-EC41-8BF0-1DE4A294D176}" type="pres">
      <dgm:prSet presAssocID="{116993CF-91D3-7949-B619-CB8CF8DA49D2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8EDF136F-A35C-0C42-9E63-8C1E2BFFE39B}" type="pres">
      <dgm:prSet presAssocID="{3B719B92-854D-A040-B552-C34E254B58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CD5DA5-D18F-4B9C-AA8A-170AFFE6EE8A}" type="presOf" srcId="{116993CF-91D3-7949-B619-CB8CF8DA49D2}" destId="{6EF6FD6D-E895-EC41-8BF0-1DE4A294D176}" srcOrd="0" destOrd="0" presId="urn:microsoft.com/office/officeart/2005/8/layout/radial4"/>
    <dgm:cxn modelId="{D17E96B7-1AE4-4B04-A3C6-BA6E085789A7}" type="presOf" srcId="{C8A5E9FC-1CFA-1B4C-B0FF-B2E09CA413B5}" destId="{BC048B0A-46B2-DC4A-B76D-AAE9F7A5C8E4}" srcOrd="0" destOrd="0" presId="urn:microsoft.com/office/officeart/2005/8/layout/radial4"/>
    <dgm:cxn modelId="{657B4288-6DC3-496F-BCE0-C7DB73071A82}" type="presOf" srcId="{D8DE1644-6843-834E-8D38-7F6E47542C12}" destId="{85842D42-8AAF-1142-80B6-A27C9E2FDFF3}" srcOrd="0" destOrd="0" presId="urn:microsoft.com/office/officeart/2005/8/layout/radial4"/>
    <dgm:cxn modelId="{96C19DBD-4C0E-4740-9E45-F2E3CAEDB75C}" type="presOf" srcId="{93642245-CAD3-BA4B-87EB-2242D9BA78C6}" destId="{8CE2B28A-BB7A-914B-988C-8D6250410EBF}" srcOrd="0" destOrd="0" presId="urn:microsoft.com/office/officeart/2005/8/layout/radial4"/>
    <dgm:cxn modelId="{2F1F3758-31BA-0C4B-9AFB-52793FCCEA03}" srcId="{87141D75-D7AD-4B46-B670-A872E930C1CA}" destId="{B55FCE6F-A100-F540-A373-331D3B201726}" srcOrd="1" destOrd="0" parTransId="{DB4F4A1D-72AB-1A44-A1C1-F49C1E5E7755}" sibTransId="{FEBA60D4-F288-344C-8F76-BEC03C499B9D}"/>
    <dgm:cxn modelId="{CCA22FD8-64D4-47DD-9341-F337D047D2B0}" type="presOf" srcId="{B55FCE6F-A100-F540-A373-331D3B201726}" destId="{8C209142-8F78-244A-AF40-205E0F485AA4}" srcOrd="0" destOrd="0" presId="urn:microsoft.com/office/officeart/2005/8/layout/radial4"/>
    <dgm:cxn modelId="{8701E135-FA22-3A41-8013-C8A18FADFE9B}" srcId="{87141D75-D7AD-4B46-B670-A872E930C1CA}" destId="{D8DE1644-6843-834E-8D38-7F6E47542C12}" srcOrd="0" destOrd="0" parTransId="{93642245-CAD3-BA4B-87EB-2242D9BA78C6}" sibTransId="{4319C105-3E77-1743-B871-79C0E768EFC7}"/>
    <dgm:cxn modelId="{8B53CB3A-49EB-4B6A-A9FE-8BF8AEAA5FA8}" type="presOf" srcId="{3B719B92-854D-A040-B552-C34E254B5887}" destId="{8EDF136F-A35C-0C42-9E63-8C1E2BFFE39B}" srcOrd="0" destOrd="0" presId="urn:microsoft.com/office/officeart/2005/8/layout/radial4"/>
    <dgm:cxn modelId="{57078989-45F8-C048-BA5A-E94367482824}" srcId="{87141D75-D7AD-4B46-B670-A872E930C1CA}" destId="{3B719B92-854D-A040-B552-C34E254B5887}" srcOrd="2" destOrd="0" parTransId="{116993CF-91D3-7949-B619-CB8CF8DA49D2}" sibTransId="{E9B7B953-9E55-4A41-B229-269E629AE24E}"/>
    <dgm:cxn modelId="{877BBDF3-F0A1-4A25-87D3-C0B48D48404B}" type="presOf" srcId="{87141D75-D7AD-4B46-B670-A872E930C1CA}" destId="{4374A9D0-31A0-DB44-ACF7-32F297E19A41}" srcOrd="0" destOrd="0" presId="urn:microsoft.com/office/officeart/2005/8/layout/radial4"/>
    <dgm:cxn modelId="{E14C7A75-16E7-FF4D-8655-D32634672C5A}" srcId="{C8A5E9FC-1CFA-1B4C-B0FF-B2E09CA413B5}" destId="{87141D75-D7AD-4B46-B670-A872E930C1CA}" srcOrd="0" destOrd="0" parTransId="{054DA110-96E8-3745-8BEF-E90EDD3E7940}" sibTransId="{FE1A7A67-3215-5940-8FEF-D66D0CD022E2}"/>
    <dgm:cxn modelId="{5BDE03CB-4C5A-4561-8072-8755764F3FFC}" type="presOf" srcId="{DB4F4A1D-72AB-1A44-A1C1-F49C1E5E7755}" destId="{DD71BCD6-C60E-E445-8D1D-9C121AB0CD84}" srcOrd="0" destOrd="0" presId="urn:microsoft.com/office/officeart/2005/8/layout/radial4"/>
    <dgm:cxn modelId="{D19BBF42-500B-47F7-8727-D4F3D5BD958E}" type="presParOf" srcId="{BC048B0A-46B2-DC4A-B76D-AAE9F7A5C8E4}" destId="{4374A9D0-31A0-DB44-ACF7-32F297E19A41}" srcOrd="0" destOrd="0" presId="urn:microsoft.com/office/officeart/2005/8/layout/radial4"/>
    <dgm:cxn modelId="{9A74C5A4-CC99-4819-8200-A05DFE9884B2}" type="presParOf" srcId="{BC048B0A-46B2-DC4A-B76D-AAE9F7A5C8E4}" destId="{8CE2B28A-BB7A-914B-988C-8D6250410EBF}" srcOrd="1" destOrd="0" presId="urn:microsoft.com/office/officeart/2005/8/layout/radial4"/>
    <dgm:cxn modelId="{4727FAD9-B61E-4EA8-BEA8-ACF0B39BD35C}" type="presParOf" srcId="{BC048B0A-46B2-DC4A-B76D-AAE9F7A5C8E4}" destId="{85842D42-8AAF-1142-80B6-A27C9E2FDFF3}" srcOrd="2" destOrd="0" presId="urn:microsoft.com/office/officeart/2005/8/layout/radial4"/>
    <dgm:cxn modelId="{43C84093-FEF2-4A4A-A1D3-275EB9106748}" type="presParOf" srcId="{BC048B0A-46B2-DC4A-B76D-AAE9F7A5C8E4}" destId="{DD71BCD6-C60E-E445-8D1D-9C121AB0CD84}" srcOrd="3" destOrd="0" presId="urn:microsoft.com/office/officeart/2005/8/layout/radial4"/>
    <dgm:cxn modelId="{8A43650B-C09D-481D-8238-3C6063B5FBBA}" type="presParOf" srcId="{BC048B0A-46B2-DC4A-B76D-AAE9F7A5C8E4}" destId="{8C209142-8F78-244A-AF40-205E0F485AA4}" srcOrd="4" destOrd="0" presId="urn:microsoft.com/office/officeart/2005/8/layout/radial4"/>
    <dgm:cxn modelId="{AC4233D1-3BD3-4419-BEBF-7530A82F8284}" type="presParOf" srcId="{BC048B0A-46B2-DC4A-B76D-AAE9F7A5C8E4}" destId="{6EF6FD6D-E895-EC41-8BF0-1DE4A294D176}" srcOrd="5" destOrd="0" presId="urn:microsoft.com/office/officeart/2005/8/layout/radial4"/>
    <dgm:cxn modelId="{3F52C2D4-CBC4-48A3-AA70-456F71C620DF}" type="presParOf" srcId="{BC048B0A-46B2-DC4A-B76D-AAE9F7A5C8E4}" destId="{8EDF136F-A35C-0C42-9E63-8C1E2BFFE39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32DD705-0B9E-1849-9A13-2561447E58EE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8B906D-15C1-5B47-B6AD-4CFF867DF633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6196FC3B-FE9A-DA43-9A05-C262E4C0C857}" type="parTrans" cxnId="{9A8F8189-CEC4-C749-8B41-C91A68490702}">
      <dgm:prSet/>
      <dgm:spPr/>
      <dgm:t>
        <a:bodyPr/>
        <a:lstStyle/>
        <a:p>
          <a:endParaRPr lang="es-ES"/>
        </a:p>
      </dgm:t>
    </dgm:pt>
    <dgm:pt modelId="{E899AC20-988D-5046-BB8F-5A8947B2E967}" type="sibTrans" cxnId="{9A8F8189-CEC4-C749-8B41-C91A68490702}">
      <dgm:prSet/>
      <dgm:spPr/>
      <dgm:t>
        <a:bodyPr/>
        <a:lstStyle/>
        <a:p>
          <a:endParaRPr lang="es-ES"/>
        </a:p>
      </dgm:t>
    </dgm:pt>
    <dgm:pt modelId="{E8BE2220-863B-1D47-8803-FC924E958F89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EEAC1FB8-DDAF-174C-BDC4-77032625B2B2}" type="parTrans" cxnId="{26F677F7-3461-224E-B648-677D8EB3E176}">
      <dgm:prSet/>
      <dgm:spPr/>
      <dgm:t>
        <a:bodyPr/>
        <a:lstStyle/>
        <a:p>
          <a:endParaRPr lang="es-ES"/>
        </a:p>
      </dgm:t>
    </dgm:pt>
    <dgm:pt modelId="{335607C5-5EC6-DD45-B2F9-CDBBC0CC76A5}" type="sibTrans" cxnId="{26F677F7-3461-224E-B648-677D8EB3E176}">
      <dgm:prSet/>
      <dgm:spPr/>
      <dgm:t>
        <a:bodyPr/>
        <a:lstStyle/>
        <a:p>
          <a:endParaRPr lang="es-ES"/>
        </a:p>
      </dgm:t>
    </dgm:pt>
    <dgm:pt modelId="{888912D3-CF43-B740-B6C9-98DEFD683921}">
      <dgm:prSet phldrT="[Texto]"/>
      <dgm:spPr/>
      <dgm:t>
        <a:bodyPr/>
        <a:lstStyle/>
        <a:p>
          <a:r>
            <a:rPr lang="es-ES" dirty="0" err="1" smtClean="0">
              <a:ea typeface="Calibri"/>
              <a:cs typeface="Times New Roman"/>
            </a:rPr>
            <a:t>it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expands</a:t>
          </a:r>
          <a:r>
            <a:rPr lang="es-ES" dirty="0" smtClean="0">
              <a:ea typeface="Calibri"/>
              <a:cs typeface="Times New Roman"/>
            </a:rPr>
            <a:t> social </a:t>
          </a:r>
          <a:r>
            <a:rPr lang="es-ES" dirty="0" err="1" smtClean="0">
              <a:ea typeface="Calibri"/>
              <a:cs typeface="Times New Roman"/>
            </a:rPr>
            <a:t>contact</a:t>
          </a:r>
          <a:r>
            <a:rPr lang="es-ES" dirty="0" smtClean="0">
              <a:ea typeface="Calibri"/>
              <a:cs typeface="Times New Roman"/>
            </a:rPr>
            <a:t> </a:t>
          </a:r>
          <a:endParaRPr lang="es-ES" dirty="0"/>
        </a:p>
      </dgm:t>
    </dgm:pt>
    <dgm:pt modelId="{DCB76B91-3535-854C-B9BA-DF29DBD21362}" type="parTrans" cxnId="{6190C85B-A4C9-1D47-AC6F-A5BC10EAC4CF}">
      <dgm:prSet/>
      <dgm:spPr/>
      <dgm:t>
        <a:bodyPr/>
        <a:lstStyle/>
        <a:p>
          <a:endParaRPr lang="es-ES"/>
        </a:p>
      </dgm:t>
    </dgm:pt>
    <dgm:pt modelId="{9B088E58-CCB2-E34A-899A-E7A38EFCBB55}" type="sibTrans" cxnId="{6190C85B-A4C9-1D47-AC6F-A5BC10EAC4CF}">
      <dgm:prSet/>
      <dgm:spPr/>
      <dgm:t>
        <a:bodyPr/>
        <a:lstStyle/>
        <a:p>
          <a:endParaRPr lang="es-ES"/>
        </a:p>
      </dgm:t>
    </dgm:pt>
    <dgm:pt modelId="{ADBB2164-9D34-7F4B-89DF-572809D941AF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2CB29923-E9F8-DA41-A40B-6B48FDC1C31D}" type="parTrans" cxnId="{F473F5FF-FF49-234E-A4F4-AB26135639E1}">
      <dgm:prSet/>
      <dgm:spPr/>
      <dgm:t>
        <a:bodyPr/>
        <a:lstStyle/>
        <a:p>
          <a:endParaRPr lang="es-ES"/>
        </a:p>
      </dgm:t>
    </dgm:pt>
    <dgm:pt modelId="{5F41A878-845C-8C4B-90F2-368074485625}" type="sibTrans" cxnId="{F473F5FF-FF49-234E-A4F4-AB26135639E1}">
      <dgm:prSet/>
      <dgm:spPr/>
      <dgm:t>
        <a:bodyPr/>
        <a:lstStyle/>
        <a:p>
          <a:endParaRPr lang="es-ES"/>
        </a:p>
      </dgm:t>
    </dgm:pt>
    <dgm:pt modelId="{DD58CEC9-527A-3846-A83C-223118C52FC3}">
      <dgm:prSet phldrT="[Texto]"/>
      <dgm:spPr/>
      <dgm:t>
        <a:bodyPr/>
        <a:lstStyle/>
        <a:p>
          <a:r>
            <a:rPr lang="es-ES" dirty="0" err="1" smtClean="0">
              <a:ea typeface="Calibri"/>
              <a:cs typeface="Times New Roman"/>
            </a:rPr>
            <a:t>it</a:t>
          </a:r>
          <a:r>
            <a:rPr lang="es-ES" dirty="0" smtClean="0">
              <a:ea typeface="Calibri"/>
              <a:cs typeface="Times New Roman"/>
            </a:rPr>
            <a:t> reduces stress</a:t>
          </a:r>
          <a:endParaRPr lang="es-ES" dirty="0"/>
        </a:p>
      </dgm:t>
    </dgm:pt>
    <dgm:pt modelId="{F1418368-857E-5840-9955-8148B7FBC01A}" type="parTrans" cxnId="{CDE2746D-CE13-2645-98C2-50DE997826B0}">
      <dgm:prSet/>
      <dgm:spPr/>
      <dgm:t>
        <a:bodyPr/>
        <a:lstStyle/>
        <a:p>
          <a:endParaRPr lang="es-ES"/>
        </a:p>
      </dgm:t>
    </dgm:pt>
    <dgm:pt modelId="{6AC0E706-2966-1E49-961F-6AB8129880EB}" type="sibTrans" cxnId="{CDE2746D-CE13-2645-98C2-50DE997826B0}">
      <dgm:prSet/>
      <dgm:spPr/>
      <dgm:t>
        <a:bodyPr/>
        <a:lstStyle/>
        <a:p>
          <a:endParaRPr lang="es-ES"/>
        </a:p>
      </dgm:t>
    </dgm:pt>
    <dgm:pt modelId="{7255EB14-4C23-F646-8971-CD3E65E713BB}">
      <dgm:prSet phldrT="[Texto]"/>
      <dgm:spPr/>
      <dgm:t>
        <a:bodyPr/>
        <a:lstStyle/>
        <a:p>
          <a:r>
            <a:rPr lang="es-ES" dirty="0" err="1" smtClean="0">
              <a:ea typeface="Calibri"/>
              <a:cs typeface="Times New Roman"/>
            </a:rPr>
            <a:t>it</a:t>
          </a:r>
          <a:r>
            <a:rPr lang="es-ES" dirty="0" smtClean="0">
              <a:ea typeface="Calibri"/>
              <a:cs typeface="Times New Roman"/>
            </a:rPr>
            <a:t> reduces air </a:t>
          </a:r>
          <a:r>
            <a:rPr lang="es-ES" dirty="0" err="1" smtClean="0">
              <a:ea typeface="Calibri"/>
              <a:cs typeface="Times New Roman"/>
            </a:rPr>
            <a:t>pollution</a:t>
          </a:r>
          <a:endParaRPr lang="es-ES" dirty="0"/>
        </a:p>
      </dgm:t>
    </dgm:pt>
    <dgm:pt modelId="{4124E37D-D15D-754C-89BB-84678530DF7F}" type="sibTrans" cxnId="{5EA59641-8FBC-4449-B49A-9934E16CD83F}">
      <dgm:prSet/>
      <dgm:spPr/>
      <dgm:t>
        <a:bodyPr/>
        <a:lstStyle/>
        <a:p>
          <a:endParaRPr lang="es-ES"/>
        </a:p>
      </dgm:t>
    </dgm:pt>
    <dgm:pt modelId="{1FF88AAD-A4B6-CC4C-809A-36A96F50BE59}" type="parTrans" cxnId="{5EA59641-8FBC-4449-B49A-9934E16CD83F}">
      <dgm:prSet/>
      <dgm:spPr/>
      <dgm:t>
        <a:bodyPr/>
        <a:lstStyle/>
        <a:p>
          <a:endParaRPr lang="es-ES"/>
        </a:p>
      </dgm:t>
    </dgm:pt>
    <dgm:pt modelId="{E0595019-FD82-6E4C-9695-EEFD48ADCF7B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CF03AA48-1FF0-BE48-BEAE-2BADDC92DE1D}" type="parTrans" cxnId="{98CA54C1-CCD1-9144-B40A-5D59AD69C864}">
      <dgm:prSet/>
      <dgm:spPr/>
      <dgm:t>
        <a:bodyPr/>
        <a:lstStyle/>
        <a:p>
          <a:endParaRPr lang="es-ES"/>
        </a:p>
      </dgm:t>
    </dgm:pt>
    <dgm:pt modelId="{6CBB9A39-AFA4-DA4A-A105-74C1E82043B4}" type="sibTrans" cxnId="{98CA54C1-CCD1-9144-B40A-5D59AD69C864}">
      <dgm:prSet/>
      <dgm:spPr/>
      <dgm:t>
        <a:bodyPr/>
        <a:lstStyle/>
        <a:p>
          <a:endParaRPr lang="es-ES"/>
        </a:p>
      </dgm:t>
    </dgm:pt>
    <dgm:pt modelId="{3403F85A-CA81-C347-AF71-4FD3235D2A03}">
      <dgm:prSet phldrT="[Texto]"/>
      <dgm:spPr/>
      <dgm:t>
        <a:bodyPr/>
        <a:lstStyle/>
        <a:p>
          <a:r>
            <a:rPr lang="es-ES" dirty="0" err="1" smtClean="0">
              <a:ea typeface="Calibri"/>
              <a:cs typeface="Times New Roman"/>
            </a:rPr>
            <a:t>it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increases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physical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activity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on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the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way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to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the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transport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access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point</a:t>
          </a:r>
          <a:r>
            <a:rPr lang="es-ES" dirty="0" smtClean="0">
              <a:ea typeface="Calibri"/>
              <a:cs typeface="Times New Roman"/>
            </a:rPr>
            <a:t>  </a:t>
          </a:r>
          <a:endParaRPr lang="es-ES" dirty="0"/>
        </a:p>
      </dgm:t>
    </dgm:pt>
    <dgm:pt modelId="{62F5C615-C9A7-3042-9D59-95B1F527BE02}" type="parTrans" cxnId="{4EF43709-7235-D94A-B856-29E17CCC3FB4}">
      <dgm:prSet/>
      <dgm:spPr/>
      <dgm:t>
        <a:bodyPr/>
        <a:lstStyle/>
        <a:p>
          <a:endParaRPr lang="es-ES"/>
        </a:p>
      </dgm:t>
    </dgm:pt>
    <dgm:pt modelId="{5D1F301E-AF9C-1445-8F78-902FA18C82AF}" type="sibTrans" cxnId="{4EF43709-7235-D94A-B856-29E17CCC3FB4}">
      <dgm:prSet/>
      <dgm:spPr/>
      <dgm:t>
        <a:bodyPr/>
        <a:lstStyle/>
        <a:p>
          <a:endParaRPr lang="es-ES"/>
        </a:p>
      </dgm:t>
    </dgm:pt>
    <dgm:pt modelId="{0409FBEE-8C1B-EB4E-AA73-99F9FAC33BBE}" type="pres">
      <dgm:prSet presAssocID="{B32DD705-0B9E-1849-9A13-2561447E58E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33FC977C-2F8A-C441-8400-97AF0BA215B1}" type="pres">
      <dgm:prSet presAssocID="{0C8B906D-15C1-5B47-B6AD-4CFF867DF633}" presName="parenttextcomposite" presStyleCnt="0"/>
      <dgm:spPr/>
    </dgm:pt>
    <dgm:pt modelId="{80BF289F-0B9F-C743-BFF8-518E3D22124A}" type="pres">
      <dgm:prSet presAssocID="{0C8B906D-15C1-5B47-B6AD-4CFF867DF633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63D83-9D26-164C-AFD7-8E1C3C47C13D}" type="pres">
      <dgm:prSet presAssocID="{0C8B906D-15C1-5B47-B6AD-4CFF867DF633}" presName="composite" presStyleCnt="0"/>
      <dgm:spPr/>
    </dgm:pt>
    <dgm:pt modelId="{79E0B93F-E7A8-4141-967E-55AB08467DA7}" type="pres">
      <dgm:prSet presAssocID="{0C8B906D-15C1-5B47-B6AD-4CFF867DF633}" presName="chevron1" presStyleLbl="alignNode1" presStyleIdx="0" presStyleCnt="28"/>
      <dgm:spPr>
        <a:solidFill>
          <a:srgbClr val="FFFF00"/>
        </a:solidFill>
      </dgm:spPr>
    </dgm:pt>
    <dgm:pt modelId="{3A6A1AA0-1C8D-8746-B85D-72C6C683464E}" type="pres">
      <dgm:prSet presAssocID="{0C8B906D-15C1-5B47-B6AD-4CFF867DF633}" presName="chevron2" presStyleLbl="alignNode1" presStyleIdx="1" presStyleCnt="28"/>
      <dgm:spPr/>
    </dgm:pt>
    <dgm:pt modelId="{48B545B0-B12B-8C4F-AA9F-418B11E4A127}" type="pres">
      <dgm:prSet presAssocID="{0C8B906D-15C1-5B47-B6AD-4CFF867DF633}" presName="chevron3" presStyleLbl="alignNode1" presStyleIdx="2" presStyleCnt="28"/>
      <dgm:spPr/>
    </dgm:pt>
    <dgm:pt modelId="{22C5F3EB-5233-7E4B-B7A6-274BE6A862C7}" type="pres">
      <dgm:prSet presAssocID="{0C8B906D-15C1-5B47-B6AD-4CFF867DF633}" presName="chevron4" presStyleLbl="alignNode1" presStyleIdx="3" presStyleCnt="28"/>
      <dgm:spPr>
        <a:solidFill>
          <a:srgbClr val="FFFF00"/>
        </a:solidFill>
      </dgm:spPr>
    </dgm:pt>
    <dgm:pt modelId="{5631C55A-A37A-6843-B6C9-EF83CDA75B0E}" type="pres">
      <dgm:prSet presAssocID="{0C8B906D-15C1-5B47-B6AD-4CFF867DF633}" presName="chevron5" presStyleLbl="alignNode1" presStyleIdx="4" presStyleCnt="28"/>
      <dgm:spPr/>
    </dgm:pt>
    <dgm:pt modelId="{9D184D12-940C-9247-8388-339189CA635F}" type="pres">
      <dgm:prSet presAssocID="{0C8B906D-15C1-5B47-B6AD-4CFF867DF633}" presName="chevron6" presStyleLbl="alignNode1" presStyleIdx="5" presStyleCnt="28"/>
      <dgm:spPr/>
    </dgm:pt>
    <dgm:pt modelId="{1C7B7410-2EBA-D641-BFF5-6EAEE2C716F0}" type="pres">
      <dgm:prSet presAssocID="{0C8B906D-15C1-5B47-B6AD-4CFF867DF633}" presName="chevron7" presStyleLbl="alignNode1" presStyleIdx="6" presStyleCnt="28"/>
      <dgm:spPr>
        <a:solidFill>
          <a:srgbClr val="FFFF00"/>
        </a:solidFill>
      </dgm:spPr>
    </dgm:pt>
    <dgm:pt modelId="{73349CA0-BF8B-BF4F-9E37-727DB9A2C74C}" type="pres">
      <dgm:prSet presAssocID="{0C8B906D-15C1-5B47-B6AD-4CFF867DF633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0A34A-A45D-3149-BD2E-F42BF43E5112}" type="pres">
      <dgm:prSet presAssocID="{E899AC20-988D-5046-BB8F-5A8947B2E967}" presName="sibTrans" presStyleCnt="0"/>
      <dgm:spPr/>
    </dgm:pt>
    <dgm:pt modelId="{D1C30EEF-4AFC-414A-B3BB-A40665A3FB3D}" type="pres">
      <dgm:prSet presAssocID="{E8BE2220-863B-1D47-8803-FC924E958F89}" presName="parenttextcomposite" presStyleCnt="0"/>
      <dgm:spPr/>
    </dgm:pt>
    <dgm:pt modelId="{F81DDDF9-0AFB-054E-AEC3-6B0125A1430C}" type="pres">
      <dgm:prSet presAssocID="{E8BE2220-863B-1D47-8803-FC924E958F8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A0AC6A-C022-7C4E-8CEA-9532BFA3C81F}" type="pres">
      <dgm:prSet presAssocID="{E8BE2220-863B-1D47-8803-FC924E958F89}" presName="composite" presStyleCnt="0"/>
      <dgm:spPr/>
    </dgm:pt>
    <dgm:pt modelId="{7E887F21-96C8-6C42-8D33-1C6676D36B7E}" type="pres">
      <dgm:prSet presAssocID="{E8BE2220-863B-1D47-8803-FC924E958F89}" presName="chevron1" presStyleLbl="alignNode1" presStyleIdx="7" presStyleCnt="28"/>
      <dgm:spPr>
        <a:solidFill>
          <a:srgbClr val="EEAC77"/>
        </a:solidFill>
      </dgm:spPr>
    </dgm:pt>
    <dgm:pt modelId="{278102AA-4048-E94D-A166-1C43C419515C}" type="pres">
      <dgm:prSet presAssocID="{E8BE2220-863B-1D47-8803-FC924E958F89}" presName="chevron2" presStyleLbl="alignNode1" presStyleIdx="8" presStyleCnt="28"/>
      <dgm:spPr/>
    </dgm:pt>
    <dgm:pt modelId="{F905436A-A41B-BB49-B1DA-58AF8343FF74}" type="pres">
      <dgm:prSet presAssocID="{E8BE2220-863B-1D47-8803-FC924E958F89}" presName="chevron3" presStyleLbl="alignNode1" presStyleIdx="9" presStyleCnt="28"/>
      <dgm:spPr/>
    </dgm:pt>
    <dgm:pt modelId="{05A0C9E4-2A79-A841-BC98-6854B1E60723}" type="pres">
      <dgm:prSet presAssocID="{E8BE2220-863B-1D47-8803-FC924E958F89}" presName="chevron4" presStyleLbl="alignNode1" presStyleIdx="10" presStyleCnt="28"/>
      <dgm:spPr>
        <a:solidFill>
          <a:schemeClr val="accent3">
            <a:lumMod val="60000"/>
            <a:lumOff val="40000"/>
          </a:schemeClr>
        </a:solidFill>
      </dgm:spPr>
    </dgm:pt>
    <dgm:pt modelId="{C92263A0-A1B4-704D-8F38-8B7AAECC278B}" type="pres">
      <dgm:prSet presAssocID="{E8BE2220-863B-1D47-8803-FC924E958F89}" presName="chevron5" presStyleLbl="alignNode1" presStyleIdx="11" presStyleCnt="28"/>
      <dgm:spPr/>
    </dgm:pt>
    <dgm:pt modelId="{4E12AA25-0A31-754E-AB23-A51A5F086AD5}" type="pres">
      <dgm:prSet presAssocID="{E8BE2220-863B-1D47-8803-FC924E958F89}" presName="chevron6" presStyleLbl="alignNode1" presStyleIdx="12" presStyleCnt="28"/>
      <dgm:spPr/>
    </dgm:pt>
    <dgm:pt modelId="{CFE2F323-0564-EA43-86C6-8CCFEA14A025}" type="pres">
      <dgm:prSet presAssocID="{E8BE2220-863B-1D47-8803-FC924E958F89}" presName="chevron7" presStyleLbl="alignNode1" presStyleIdx="13" presStyleCnt="28"/>
      <dgm:spPr>
        <a:solidFill>
          <a:schemeClr val="accent3">
            <a:lumMod val="60000"/>
            <a:lumOff val="40000"/>
          </a:schemeClr>
        </a:solidFill>
      </dgm:spPr>
    </dgm:pt>
    <dgm:pt modelId="{7BF05297-3340-FA40-B97D-30CB0F6AF1C0}" type="pres">
      <dgm:prSet presAssocID="{E8BE2220-863B-1D47-8803-FC924E958F89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28423-F545-CE43-A2E0-2D86F5CA4276}" type="pres">
      <dgm:prSet presAssocID="{335607C5-5EC6-DD45-B2F9-CDBBC0CC76A5}" presName="sibTrans" presStyleCnt="0"/>
      <dgm:spPr/>
    </dgm:pt>
    <dgm:pt modelId="{0EDB14A0-A25E-EC40-855D-CB09FE0A3BA9}" type="pres">
      <dgm:prSet presAssocID="{ADBB2164-9D34-7F4B-89DF-572809D941AF}" presName="parenttextcomposite" presStyleCnt="0"/>
      <dgm:spPr/>
    </dgm:pt>
    <dgm:pt modelId="{5AF9A700-9E4D-8740-B510-AE0CDB315A76}" type="pres">
      <dgm:prSet presAssocID="{ADBB2164-9D34-7F4B-89DF-572809D941AF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B6EC3-6DED-394A-8ADE-2016CB227690}" type="pres">
      <dgm:prSet presAssocID="{ADBB2164-9D34-7F4B-89DF-572809D941AF}" presName="composite" presStyleCnt="0"/>
      <dgm:spPr/>
    </dgm:pt>
    <dgm:pt modelId="{408C0DE3-1532-424C-8655-2146534CEB9A}" type="pres">
      <dgm:prSet presAssocID="{ADBB2164-9D34-7F4B-89DF-572809D941AF}" presName="chevron1" presStyleLbl="alignNode1" presStyleIdx="14" presStyleCnt="28"/>
      <dgm:spPr>
        <a:solidFill>
          <a:srgbClr val="FFFF00"/>
        </a:solidFill>
      </dgm:spPr>
    </dgm:pt>
    <dgm:pt modelId="{31E42A5A-F30D-3240-B815-77D8280398E3}" type="pres">
      <dgm:prSet presAssocID="{ADBB2164-9D34-7F4B-89DF-572809D941AF}" presName="chevron2" presStyleLbl="alignNode1" presStyleIdx="15" presStyleCnt="28"/>
      <dgm:spPr/>
    </dgm:pt>
    <dgm:pt modelId="{BA59015A-76AD-964A-B024-2FB8498715B1}" type="pres">
      <dgm:prSet presAssocID="{ADBB2164-9D34-7F4B-89DF-572809D941AF}" presName="chevron3" presStyleLbl="alignNode1" presStyleIdx="16" presStyleCnt="28"/>
      <dgm:spPr/>
    </dgm:pt>
    <dgm:pt modelId="{8E384EB6-FF7C-154E-A4A7-17FC383829D0}" type="pres">
      <dgm:prSet presAssocID="{ADBB2164-9D34-7F4B-89DF-572809D941AF}" presName="chevron4" presStyleLbl="alignNode1" presStyleIdx="17" presStyleCnt="28"/>
      <dgm:spPr>
        <a:solidFill>
          <a:srgbClr val="FFFF00"/>
        </a:solidFill>
      </dgm:spPr>
    </dgm:pt>
    <dgm:pt modelId="{3668F69E-DBEC-5049-9643-6CACA00E93E7}" type="pres">
      <dgm:prSet presAssocID="{ADBB2164-9D34-7F4B-89DF-572809D941AF}" presName="chevron5" presStyleLbl="alignNode1" presStyleIdx="18" presStyleCnt="28"/>
      <dgm:spPr/>
    </dgm:pt>
    <dgm:pt modelId="{D5FFF22A-6B4C-A94D-AA7E-1CF4C119530E}" type="pres">
      <dgm:prSet presAssocID="{ADBB2164-9D34-7F4B-89DF-572809D941AF}" presName="chevron6" presStyleLbl="alignNode1" presStyleIdx="19" presStyleCnt="28"/>
      <dgm:spPr/>
    </dgm:pt>
    <dgm:pt modelId="{AD869E6A-8AE3-A743-9D7F-53D994A98DA3}" type="pres">
      <dgm:prSet presAssocID="{ADBB2164-9D34-7F4B-89DF-572809D941AF}" presName="chevron7" presStyleLbl="alignNode1" presStyleIdx="20" presStyleCnt="28"/>
      <dgm:spPr>
        <a:solidFill>
          <a:srgbClr val="FFFF00"/>
        </a:solidFill>
      </dgm:spPr>
    </dgm:pt>
    <dgm:pt modelId="{4EA7A37F-FD01-774A-8B3C-E0C4D39C7FB1}" type="pres">
      <dgm:prSet presAssocID="{ADBB2164-9D34-7F4B-89DF-572809D941AF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AE7C3-6EDC-3141-9281-CAFF700FCB5D}" type="pres">
      <dgm:prSet presAssocID="{5F41A878-845C-8C4B-90F2-368074485625}" presName="sibTrans" presStyleCnt="0"/>
      <dgm:spPr/>
    </dgm:pt>
    <dgm:pt modelId="{19B225CD-508C-5945-846E-0982B285E94A}" type="pres">
      <dgm:prSet presAssocID="{E0595019-FD82-6E4C-9695-EEFD48ADCF7B}" presName="parenttextcomposite" presStyleCnt="0"/>
      <dgm:spPr/>
    </dgm:pt>
    <dgm:pt modelId="{5D2DAD50-EA05-384D-9469-7A32630FB52A}" type="pres">
      <dgm:prSet presAssocID="{E0595019-FD82-6E4C-9695-EEFD48ADCF7B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5416A6-3C9E-7D40-8EB7-1AAC46AC3027}" type="pres">
      <dgm:prSet presAssocID="{E0595019-FD82-6E4C-9695-EEFD48ADCF7B}" presName="composite" presStyleCnt="0"/>
      <dgm:spPr/>
    </dgm:pt>
    <dgm:pt modelId="{617EC5D5-FA37-3649-A0DF-AA371438AA46}" type="pres">
      <dgm:prSet presAssocID="{E0595019-FD82-6E4C-9695-EEFD48ADCF7B}" presName="chevron1" presStyleLbl="alignNode1" presStyleIdx="21" presStyleCnt="28"/>
      <dgm:spPr>
        <a:solidFill>
          <a:srgbClr val="EEAC77"/>
        </a:solidFill>
      </dgm:spPr>
    </dgm:pt>
    <dgm:pt modelId="{AE76A126-635F-8444-9278-EBB14B4C824F}" type="pres">
      <dgm:prSet presAssocID="{E0595019-FD82-6E4C-9695-EEFD48ADCF7B}" presName="chevron2" presStyleLbl="alignNode1" presStyleIdx="22" presStyleCnt="28"/>
      <dgm:spPr/>
    </dgm:pt>
    <dgm:pt modelId="{0E220DEA-F24F-2B4E-8DC4-607EEC2D2756}" type="pres">
      <dgm:prSet presAssocID="{E0595019-FD82-6E4C-9695-EEFD48ADCF7B}" presName="chevron3" presStyleLbl="alignNode1" presStyleIdx="23" presStyleCnt="28"/>
      <dgm:spPr/>
    </dgm:pt>
    <dgm:pt modelId="{376FCE58-7F44-8C4D-AE97-7F9CE1E4C4F8}" type="pres">
      <dgm:prSet presAssocID="{E0595019-FD82-6E4C-9695-EEFD48ADCF7B}" presName="chevron4" presStyleLbl="alignNode1" presStyleIdx="24" presStyleCnt="28"/>
      <dgm:spPr>
        <a:solidFill>
          <a:srgbClr val="EEAC77"/>
        </a:solidFill>
      </dgm:spPr>
    </dgm:pt>
    <dgm:pt modelId="{FC14D081-61E2-F94D-8D26-FA6616778D3A}" type="pres">
      <dgm:prSet presAssocID="{E0595019-FD82-6E4C-9695-EEFD48ADCF7B}" presName="chevron5" presStyleLbl="alignNode1" presStyleIdx="25" presStyleCnt="28"/>
      <dgm:spPr/>
    </dgm:pt>
    <dgm:pt modelId="{AF928F0B-8675-634B-879F-7EDE274417C2}" type="pres">
      <dgm:prSet presAssocID="{E0595019-FD82-6E4C-9695-EEFD48ADCF7B}" presName="chevron6" presStyleLbl="alignNode1" presStyleIdx="26" presStyleCnt="28"/>
      <dgm:spPr/>
    </dgm:pt>
    <dgm:pt modelId="{FBEDBC43-D3F8-3348-B53C-5F3D916AB041}" type="pres">
      <dgm:prSet presAssocID="{E0595019-FD82-6E4C-9695-EEFD48ADCF7B}" presName="chevron7" presStyleLbl="alignNode1" presStyleIdx="27" presStyleCnt="28"/>
      <dgm:spPr>
        <a:solidFill>
          <a:srgbClr val="EEAC77"/>
        </a:solidFill>
      </dgm:spPr>
    </dgm:pt>
    <dgm:pt modelId="{7A488F9F-8061-FC48-9BDB-9250C45759D9}" type="pres">
      <dgm:prSet presAssocID="{E0595019-FD82-6E4C-9695-EEFD48ADCF7B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812FB8-54CD-4812-ABC3-460F79DB8380}" type="presOf" srcId="{E8BE2220-863B-1D47-8803-FC924E958F89}" destId="{F81DDDF9-0AFB-054E-AEC3-6B0125A1430C}" srcOrd="0" destOrd="0" presId="urn:microsoft.com/office/officeart/2008/layout/VerticalAccentList"/>
    <dgm:cxn modelId="{6190C85B-A4C9-1D47-AC6F-A5BC10EAC4CF}" srcId="{E8BE2220-863B-1D47-8803-FC924E958F89}" destId="{888912D3-CF43-B740-B6C9-98DEFD683921}" srcOrd="0" destOrd="0" parTransId="{DCB76B91-3535-854C-B9BA-DF29DBD21362}" sibTransId="{9B088E58-CCB2-E34A-899A-E7A38EFCBB55}"/>
    <dgm:cxn modelId="{6A2CA06B-102F-470D-99F5-7C75D43439F5}" type="presOf" srcId="{3403F85A-CA81-C347-AF71-4FD3235D2A03}" destId="{7A488F9F-8061-FC48-9BDB-9250C45759D9}" srcOrd="0" destOrd="0" presId="urn:microsoft.com/office/officeart/2008/layout/VerticalAccentList"/>
    <dgm:cxn modelId="{26F677F7-3461-224E-B648-677D8EB3E176}" srcId="{B32DD705-0B9E-1849-9A13-2561447E58EE}" destId="{E8BE2220-863B-1D47-8803-FC924E958F89}" srcOrd="1" destOrd="0" parTransId="{EEAC1FB8-DDAF-174C-BDC4-77032625B2B2}" sibTransId="{335607C5-5EC6-DD45-B2F9-CDBBC0CC76A5}"/>
    <dgm:cxn modelId="{8F3FEFA7-E419-4753-9C48-BC6A8EB78251}" type="presOf" srcId="{0C8B906D-15C1-5B47-B6AD-4CFF867DF633}" destId="{80BF289F-0B9F-C743-BFF8-518E3D22124A}" srcOrd="0" destOrd="0" presId="urn:microsoft.com/office/officeart/2008/layout/VerticalAccentList"/>
    <dgm:cxn modelId="{5EA59641-8FBC-4449-B49A-9934E16CD83F}" srcId="{0C8B906D-15C1-5B47-B6AD-4CFF867DF633}" destId="{7255EB14-4C23-F646-8971-CD3E65E713BB}" srcOrd="0" destOrd="0" parTransId="{1FF88AAD-A4B6-CC4C-809A-36A96F50BE59}" sibTransId="{4124E37D-D15D-754C-89BB-84678530DF7F}"/>
    <dgm:cxn modelId="{76E3B60B-CCF6-497D-BC20-6AD2DF0EDCEE}" type="presOf" srcId="{ADBB2164-9D34-7F4B-89DF-572809D941AF}" destId="{5AF9A700-9E4D-8740-B510-AE0CDB315A76}" srcOrd="0" destOrd="0" presId="urn:microsoft.com/office/officeart/2008/layout/VerticalAccentList"/>
    <dgm:cxn modelId="{F473F5FF-FF49-234E-A4F4-AB26135639E1}" srcId="{B32DD705-0B9E-1849-9A13-2561447E58EE}" destId="{ADBB2164-9D34-7F4B-89DF-572809D941AF}" srcOrd="2" destOrd="0" parTransId="{2CB29923-E9F8-DA41-A40B-6B48FDC1C31D}" sibTransId="{5F41A878-845C-8C4B-90F2-368074485625}"/>
    <dgm:cxn modelId="{4EF43709-7235-D94A-B856-29E17CCC3FB4}" srcId="{E0595019-FD82-6E4C-9695-EEFD48ADCF7B}" destId="{3403F85A-CA81-C347-AF71-4FD3235D2A03}" srcOrd="0" destOrd="0" parTransId="{62F5C615-C9A7-3042-9D59-95B1F527BE02}" sibTransId="{5D1F301E-AF9C-1445-8F78-902FA18C82AF}"/>
    <dgm:cxn modelId="{A3EF4404-62B4-4A2D-AA8D-B32F2601F351}" type="presOf" srcId="{DD58CEC9-527A-3846-A83C-223118C52FC3}" destId="{4EA7A37F-FD01-774A-8B3C-E0C4D39C7FB1}" srcOrd="0" destOrd="0" presId="urn:microsoft.com/office/officeart/2008/layout/VerticalAccentList"/>
    <dgm:cxn modelId="{CDE2746D-CE13-2645-98C2-50DE997826B0}" srcId="{ADBB2164-9D34-7F4B-89DF-572809D941AF}" destId="{DD58CEC9-527A-3846-A83C-223118C52FC3}" srcOrd="0" destOrd="0" parTransId="{F1418368-857E-5840-9955-8148B7FBC01A}" sibTransId="{6AC0E706-2966-1E49-961F-6AB8129880EB}"/>
    <dgm:cxn modelId="{26CA2125-D463-44B7-9C38-943D87069E46}" type="presOf" srcId="{888912D3-CF43-B740-B6C9-98DEFD683921}" destId="{7BF05297-3340-FA40-B97D-30CB0F6AF1C0}" srcOrd="0" destOrd="0" presId="urn:microsoft.com/office/officeart/2008/layout/VerticalAccentList"/>
    <dgm:cxn modelId="{98CA54C1-CCD1-9144-B40A-5D59AD69C864}" srcId="{B32DD705-0B9E-1849-9A13-2561447E58EE}" destId="{E0595019-FD82-6E4C-9695-EEFD48ADCF7B}" srcOrd="3" destOrd="0" parTransId="{CF03AA48-1FF0-BE48-BEAE-2BADDC92DE1D}" sibTransId="{6CBB9A39-AFA4-DA4A-A105-74C1E82043B4}"/>
    <dgm:cxn modelId="{CDAB86C3-29C8-461C-AF59-CB071C7291D5}" type="presOf" srcId="{7255EB14-4C23-F646-8971-CD3E65E713BB}" destId="{73349CA0-BF8B-BF4F-9E37-727DB9A2C74C}" srcOrd="0" destOrd="0" presId="urn:microsoft.com/office/officeart/2008/layout/VerticalAccentList"/>
    <dgm:cxn modelId="{4CDD53C2-517A-41AC-AEEC-C23F107A7E9F}" type="presOf" srcId="{B32DD705-0B9E-1849-9A13-2561447E58EE}" destId="{0409FBEE-8C1B-EB4E-AA73-99F9FAC33BBE}" srcOrd="0" destOrd="0" presId="urn:microsoft.com/office/officeart/2008/layout/VerticalAccentList"/>
    <dgm:cxn modelId="{9A8F8189-CEC4-C749-8B41-C91A68490702}" srcId="{B32DD705-0B9E-1849-9A13-2561447E58EE}" destId="{0C8B906D-15C1-5B47-B6AD-4CFF867DF633}" srcOrd="0" destOrd="0" parTransId="{6196FC3B-FE9A-DA43-9A05-C262E4C0C857}" sibTransId="{E899AC20-988D-5046-BB8F-5A8947B2E967}"/>
    <dgm:cxn modelId="{FD01F38E-E9AE-43FA-A87C-C8DE938BDEFD}" type="presOf" srcId="{E0595019-FD82-6E4C-9695-EEFD48ADCF7B}" destId="{5D2DAD50-EA05-384D-9469-7A32630FB52A}" srcOrd="0" destOrd="0" presId="urn:microsoft.com/office/officeart/2008/layout/VerticalAccentList"/>
    <dgm:cxn modelId="{2578DACA-CF92-414B-95A8-D48EB4580DCD}" type="presParOf" srcId="{0409FBEE-8C1B-EB4E-AA73-99F9FAC33BBE}" destId="{33FC977C-2F8A-C441-8400-97AF0BA215B1}" srcOrd="0" destOrd="0" presId="urn:microsoft.com/office/officeart/2008/layout/VerticalAccentList"/>
    <dgm:cxn modelId="{D0BDE85A-6C8D-4A62-ACEF-EF56F27BE7AB}" type="presParOf" srcId="{33FC977C-2F8A-C441-8400-97AF0BA215B1}" destId="{80BF289F-0B9F-C743-BFF8-518E3D22124A}" srcOrd="0" destOrd="0" presId="urn:microsoft.com/office/officeart/2008/layout/VerticalAccentList"/>
    <dgm:cxn modelId="{521B71E8-472F-4030-BC58-77F5C1B96298}" type="presParOf" srcId="{0409FBEE-8C1B-EB4E-AA73-99F9FAC33BBE}" destId="{36063D83-9D26-164C-AFD7-8E1C3C47C13D}" srcOrd="1" destOrd="0" presId="urn:microsoft.com/office/officeart/2008/layout/VerticalAccentList"/>
    <dgm:cxn modelId="{60F45908-729E-4BF7-85A5-7DE39B8F8B56}" type="presParOf" srcId="{36063D83-9D26-164C-AFD7-8E1C3C47C13D}" destId="{79E0B93F-E7A8-4141-967E-55AB08467DA7}" srcOrd="0" destOrd="0" presId="urn:microsoft.com/office/officeart/2008/layout/VerticalAccentList"/>
    <dgm:cxn modelId="{8B01C562-6CD9-4182-8DB0-8D7D28FA083C}" type="presParOf" srcId="{36063D83-9D26-164C-AFD7-8E1C3C47C13D}" destId="{3A6A1AA0-1C8D-8746-B85D-72C6C683464E}" srcOrd="1" destOrd="0" presId="urn:microsoft.com/office/officeart/2008/layout/VerticalAccentList"/>
    <dgm:cxn modelId="{65D4FB89-A172-4A4B-93E3-CDC0F6FE074E}" type="presParOf" srcId="{36063D83-9D26-164C-AFD7-8E1C3C47C13D}" destId="{48B545B0-B12B-8C4F-AA9F-418B11E4A127}" srcOrd="2" destOrd="0" presId="urn:microsoft.com/office/officeart/2008/layout/VerticalAccentList"/>
    <dgm:cxn modelId="{BE580CDD-0295-4F4F-ACBD-C8C8ECE511AA}" type="presParOf" srcId="{36063D83-9D26-164C-AFD7-8E1C3C47C13D}" destId="{22C5F3EB-5233-7E4B-B7A6-274BE6A862C7}" srcOrd="3" destOrd="0" presId="urn:microsoft.com/office/officeart/2008/layout/VerticalAccentList"/>
    <dgm:cxn modelId="{AB303080-6B76-4496-BDF9-DAFA3944C3F4}" type="presParOf" srcId="{36063D83-9D26-164C-AFD7-8E1C3C47C13D}" destId="{5631C55A-A37A-6843-B6C9-EF83CDA75B0E}" srcOrd="4" destOrd="0" presId="urn:microsoft.com/office/officeart/2008/layout/VerticalAccentList"/>
    <dgm:cxn modelId="{4F85835F-7726-4735-A455-A4C6FF9C9F1B}" type="presParOf" srcId="{36063D83-9D26-164C-AFD7-8E1C3C47C13D}" destId="{9D184D12-940C-9247-8388-339189CA635F}" srcOrd="5" destOrd="0" presId="urn:microsoft.com/office/officeart/2008/layout/VerticalAccentList"/>
    <dgm:cxn modelId="{7BAEE078-983D-4117-BF61-482AF202D2A1}" type="presParOf" srcId="{36063D83-9D26-164C-AFD7-8E1C3C47C13D}" destId="{1C7B7410-2EBA-D641-BFF5-6EAEE2C716F0}" srcOrd="6" destOrd="0" presId="urn:microsoft.com/office/officeart/2008/layout/VerticalAccentList"/>
    <dgm:cxn modelId="{88D29B59-E4E5-44D0-A0C3-6B275870DA29}" type="presParOf" srcId="{36063D83-9D26-164C-AFD7-8E1C3C47C13D}" destId="{73349CA0-BF8B-BF4F-9E37-727DB9A2C74C}" srcOrd="7" destOrd="0" presId="urn:microsoft.com/office/officeart/2008/layout/VerticalAccentList"/>
    <dgm:cxn modelId="{F6F1F76B-BE27-476E-B68D-46112A507605}" type="presParOf" srcId="{0409FBEE-8C1B-EB4E-AA73-99F9FAC33BBE}" destId="{8640A34A-A45D-3149-BD2E-F42BF43E5112}" srcOrd="2" destOrd="0" presId="urn:microsoft.com/office/officeart/2008/layout/VerticalAccentList"/>
    <dgm:cxn modelId="{5BD495B2-0F32-42C7-84B6-499EEC49079C}" type="presParOf" srcId="{0409FBEE-8C1B-EB4E-AA73-99F9FAC33BBE}" destId="{D1C30EEF-4AFC-414A-B3BB-A40665A3FB3D}" srcOrd="3" destOrd="0" presId="urn:microsoft.com/office/officeart/2008/layout/VerticalAccentList"/>
    <dgm:cxn modelId="{E836F2E1-40DF-4D29-8EA8-802E86BDD458}" type="presParOf" srcId="{D1C30EEF-4AFC-414A-B3BB-A40665A3FB3D}" destId="{F81DDDF9-0AFB-054E-AEC3-6B0125A1430C}" srcOrd="0" destOrd="0" presId="urn:microsoft.com/office/officeart/2008/layout/VerticalAccentList"/>
    <dgm:cxn modelId="{E764EF97-0366-4C90-816C-274979B24D9F}" type="presParOf" srcId="{0409FBEE-8C1B-EB4E-AA73-99F9FAC33BBE}" destId="{BFA0AC6A-C022-7C4E-8CEA-9532BFA3C81F}" srcOrd="4" destOrd="0" presId="urn:microsoft.com/office/officeart/2008/layout/VerticalAccentList"/>
    <dgm:cxn modelId="{8D3FB248-34E2-4E91-A446-AB54E406BA12}" type="presParOf" srcId="{BFA0AC6A-C022-7C4E-8CEA-9532BFA3C81F}" destId="{7E887F21-96C8-6C42-8D33-1C6676D36B7E}" srcOrd="0" destOrd="0" presId="urn:microsoft.com/office/officeart/2008/layout/VerticalAccentList"/>
    <dgm:cxn modelId="{A48CD8BD-1C99-41C5-A662-95C9028B08DE}" type="presParOf" srcId="{BFA0AC6A-C022-7C4E-8CEA-9532BFA3C81F}" destId="{278102AA-4048-E94D-A166-1C43C419515C}" srcOrd="1" destOrd="0" presId="urn:microsoft.com/office/officeart/2008/layout/VerticalAccentList"/>
    <dgm:cxn modelId="{6752AF35-824A-410C-A3AB-8A9C48E16E5F}" type="presParOf" srcId="{BFA0AC6A-C022-7C4E-8CEA-9532BFA3C81F}" destId="{F905436A-A41B-BB49-B1DA-58AF8343FF74}" srcOrd="2" destOrd="0" presId="urn:microsoft.com/office/officeart/2008/layout/VerticalAccentList"/>
    <dgm:cxn modelId="{7F4D8249-C97F-4FA8-BB26-BDC968C423A7}" type="presParOf" srcId="{BFA0AC6A-C022-7C4E-8CEA-9532BFA3C81F}" destId="{05A0C9E4-2A79-A841-BC98-6854B1E60723}" srcOrd="3" destOrd="0" presId="urn:microsoft.com/office/officeart/2008/layout/VerticalAccentList"/>
    <dgm:cxn modelId="{CFDBAF2A-307A-4192-B824-93773D799E8B}" type="presParOf" srcId="{BFA0AC6A-C022-7C4E-8CEA-9532BFA3C81F}" destId="{C92263A0-A1B4-704D-8F38-8B7AAECC278B}" srcOrd="4" destOrd="0" presId="urn:microsoft.com/office/officeart/2008/layout/VerticalAccentList"/>
    <dgm:cxn modelId="{A92C0F2E-E81C-4CC6-9751-5B77A916F7DA}" type="presParOf" srcId="{BFA0AC6A-C022-7C4E-8CEA-9532BFA3C81F}" destId="{4E12AA25-0A31-754E-AB23-A51A5F086AD5}" srcOrd="5" destOrd="0" presId="urn:microsoft.com/office/officeart/2008/layout/VerticalAccentList"/>
    <dgm:cxn modelId="{519E99F5-A77D-48A2-804A-F11C180B262A}" type="presParOf" srcId="{BFA0AC6A-C022-7C4E-8CEA-9532BFA3C81F}" destId="{CFE2F323-0564-EA43-86C6-8CCFEA14A025}" srcOrd="6" destOrd="0" presId="urn:microsoft.com/office/officeart/2008/layout/VerticalAccentList"/>
    <dgm:cxn modelId="{0466032D-4456-491B-A560-10507018077C}" type="presParOf" srcId="{BFA0AC6A-C022-7C4E-8CEA-9532BFA3C81F}" destId="{7BF05297-3340-FA40-B97D-30CB0F6AF1C0}" srcOrd="7" destOrd="0" presId="urn:microsoft.com/office/officeart/2008/layout/VerticalAccentList"/>
    <dgm:cxn modelId="{6EE41B81-91D3-460B-AA7B-B116EA276B02}" type="presParOf" srcId="{0409FBEE-8C1B-EB4E-AA73-99F9FAC33BBE}" destId="{B6028423-F545-CE43-A2E0-2D86F5CA4276}" srcOrd="5" destOrd="0" presId="urn:microsoft.com/office/officeart/2008/layout/VerticalAccentList"/>
    <dgm:cxn modelId="{A2EA25EE-3E61-4872-8878-6ACB6083BFAA}" type="presParOf" srcId="{0409FBEE-8C1B-EB4E-AA73-99F9FAC33BBE}" destId="{0EDB14A0-A25E-EC40-855D-CB09FE0A3BA9}" srcOrd="6" destOrd="0" presId="urn:microsoft.com/office/officeart/2008/layout/VerticalAccentList"/>
    <dgm:cxn modelId="{5E33BEF8-5B90-47C7-B857-93E314F89DC7}" type="presParOf" srcId="{0EDB14A0-A25E-EC40-855D-CB09FE0A3BA9}" destId="{5AF9A700-9E4D-8740-B510-AE0CDB315A76}" srcOrd="0" destOrd="0" presId="urn:microsoft.com/office/officeart/2008/layout/VerticalAccentList"/>
    <dgm:cxn modelId="{1680155B-933C-42D1-8D23-66B8E9F39E34}" type="presParOf" srcId="{0409FBEE-8C1B-EB4E-AA73-99F9FAC33BBE}" destId="{3E1B6EC3-6DED-394A-8ADE-2016CB227690}" srcOrd="7" destOrd="0" presId="urn:microsoft.com/office/officeart/2008/layout/VerticalAccentList"/>
    <dgm:cxn modelId="{9C55BF83-9540-40EA-ADE3-689CE513FBF3}" type="presParOf" srcId="{3E1B6EC3-6DED-394A-8ADE-2016CB227690}" destId="{408C0DE3-1532-424C-8655-2146534CEB9A}" srcOrd="0" destOrd="0" presId="urn:microsoft.com/office/officeart/2008/layout/VerticalAccentList"/>
    <dgm:cxn modelId="{7372DDCB-8E4D-47EF-B948-786BFF3EC0AD}" type="presParOf" srcId="{3E1B6EC3-6DED-394A-8ADE-2016CB227690}" destId="{31E42A5A-F30D-3240-B815-77D8280398E3}" srcOrd="1" destOrd="0" presId="urn:microsoft.com/office/officeart/2008/layout/VerticalAccentList"/>
    <dgm:cxn modelId="{FFC5182B-8351-4EFA-8001-A75D201378C2}" type="presParOf" srcId="{3E1B6EC3-6DED-394A-8ADE-2016CB227690}" destId="{BA59015A-76AD-964A-B024-2FB8498715B1}" srcOrd="2" destOrd="0" presId="urn:microsoft.com/office/officeart/2008/layout/VerticalAccentList"/>
    <dgm:cxn modelId="{C45DC783-69AC-4EB2-A920-D1DA9197B842}" type="presParOf" srcId="{3E1B6EC3-6DED-394A-8ADE-2016CB227690}" destId="{8E384EB6-FF7C-154E-A4A7-17FC383829D0}" srcOrd="3" destOrd="0" presId="urn:microsoft.com/office/officeart/2008/layout/VerticalAccentList"/>
    <dgm:cxn modelId="{F7426AFE-2999-4DF1-A65E-06C6B0EC141B}" type="presParOf" srcId="{3E1B6EC3-6DED-394A-8ADE-2016CB227690}" destId="{3668F69E-DBEC-5049-9643-6CACA00E93E7}" srcOrd="4" destOrd="0" presId="urn:microsoft.com/office/officeart/2008/layout/VerticalAccentList"/>
    <dgm:cxn modelId="{E587CE68-DFA1-4002-813B-11AAD35F75DE}" type="presParOf" srcId="{3E1B6EC3-6DED-394A-8ADE-2016CB227690}" destId="{D5FFF22A-6B4C-A94D-AA7E-1CF4C119530E}" srcOrd="5" destOrd="0" presId="urn:microsoft.com/office/officeart/2008/layout/VerticalAccentList"/>
    <dgm:cxn modelId="{EB450CC4-3841-405E-9DB5-06D9EBD685A8}" type="presParOf" srcId="{3E1B6EC3-6DED-394A-8ADE-2016CB227690}" destId="{AD869E6A-8AE3-A743-9D7F-53D994A98DA3}" srcOrd="6" destOrd="0" presId="urn:microsoft.com/office/officeart/2008/layout/VerticalAccentList"/>
    <dgm:cxn modelId="{B0FAC836-1783-4C94-9C95-9A0B16EE18A4}" type="presParOf" srcId="{3E1B6EC3-6DED-394A-8ADE-2016CB227690}" destId="{4EA7A37F-FD01-774A-8B3C-E0C4D39C7FB1}" srcOrd="7" destOrd="0" presId="urn:microsoft.com/office/officeart/2008/layout/VerticalAccentList"/>
    <dgm:cxn modelId="{097C4E5D-BBD6-4F7F-BF06-2074B6A256DD}" type="presParOf" srcId="{0409FBEE-8C1B-EB4E-AA73-99F9FAC33BBE}" destId="{92EAE7C3-6EDC-3141-9281-CAFF700FCB5D}" srcOrd="8" destOrd="0" presId="urn:microsoft.com/office/officeart/2008/layout/VerticalAccentList"/>
    <dgm:cxn modelId="{E9DB0DBB-8BF8-44BD-869A-EBA08A488D2D}" type="presParOf" srcId="{0409FBEE-8C1B-EB4E-AA73-99F9FAC33BBE}" destId="{19B225CD-508C-5945-846E-0982B285E94A}" srcOrd="9" destOrd="0" presId="urn:microsoft.com/office/officeart/2008/layout/VerticalAccentList"/>
    <dgm:cxn modelId="{88F8935E-9D18-4F4A-B222-0BBB89605247}" type="presParOf" srcId="{19B225CD-508C-5945-846E-0982B285E94A}" destId="{5D2DAD50-EA05-384D-9469-7A32630FB52A}" srcOrd="0" destOrd="0" presId="urn:microsoft.com/office/officeart/2008/layout/VerticalAccentList"/>
    <dgm:cxn modelId="{F90BC7DD-0090-438D-9E76-E03E1EB8B167}" type="presParOf" srcId="{0409FBEE-8C1B-EB4E-AA73-99F9FAC33BBE}" destId="{405416A6-3C9E-7D40-8EB7-1AAC46AC3027}" srcOrd="10" destOrd="0" presId="urn:microsoft.com/office/officeart/2008/layout/VerticalAccentList"/>
    <dgm:cxn modelId="{BC7AEF0B-B873-4454-8FB3-2BBF366B56D7}" type="presParOf" srcId="{405416A6-3C9E-7D40-8EB7-1AAC46AC3027}" destId="{617EC5D5-FA37-3649-A0DF-AA371438AA46}" srcOrd="0" destOrd="0" presId="urn:microsoft.com/office/officeart/2008/layout/VerticalAccentList"/>
    <dgm:cxn modelId="{3D07C98D-22A5-482A-B0B2-8DB0759E836E}" type="presParOf" srcId="{405416A6-3C9E-7D40-8EB7-1AAC46AC3027}" destId="{AE76A126-635F-8444-9278-EBB14B4C824F}" srcOrd="1" destOrd="0" presId="urn:microsoft.com/office/officeart/2008/layout/VerticalAccentList"/>
    <dgm:cxn modelId="{08679ADC-532D-48D5-8946-AC4847CE90F6}" type="presParOf" srcId="{405416A6-3C9E-7D40-8EB7-1AAC46AC3027}" destId="{0E220DEA-F24F-2B4E-8DC4-607EEC2D2756}" srcOrd="2" destOrd="0" presId="urn:microsoft.com/office/officeart/2008/layout/VerticalAccentList"/>
    <dgm:cxn modelId="{DBB30A26-241C-4FB3-86DA-50EA61FA6C73}" type="presParOf" srcId="{405416A6-3C9E-7D40-8EB7-1AAC46AC3027}" destId="{376FCE58-7F44-8C4D-AE97-7F9CE1E4C4F8}" srcOrd="3" destOrd="0" presId="urn:microsoft.com/office/officeart/2008/layout/VerticalAccentList"/>
    <dgm:cxn modelId="{79B28346-E91E-416F-8B5F-479DCB349059}" type="presParOf" srcId="{405416A6-3C9E-7D40-8EB7-1AAC46AC3027}" destId="{FC14D081-61E2-F94D-8D26-FA6616778D3A}" srcOrd="4" destOrd="0" presId="urn:microsoft.com/office/officeart/2008/layout/VerticalAccentList"/>
    <dgm:cxn modelId="{438D80B8-CF2F-445E-8136-92BB47DDB3B8}" type="presParOf" srcId="{405416A6-3C9E-7D40-8EB7-1AAC46AC3027}" destId="{AF928F0B-8675-634B-879F-7EDE274417C2}" srcOrd="5" destOrd="0" presId="urn:microsoft.com/office/officeart/2008/layout/VerticalAccentList"/>
    <dgm:cxn modelId="{47E6CF5E-E78B-4881-BC31-7681BEA9D7FE}" type="presParOf" srcId="{405416A6-3C9E-7D40-8EB7-1AAC46AC3027}" destId="{FBEDBC43-D3F8-3348-B53C-5F3D916AB041}" srcOrd="6" destOrd="0" presId="urn:microsoft.com/office/officeart/2008/layout/VerticalAccentList"/>
    <dgm:cxn modelId="{6FE843FC-9796-44C0-B565-DEB019DD1004}" type="presParOf" srcId="{405416A6-3C9E-7D40-8EB7-1AAC46AC3027}" destId="{7A488F9F-8061-FC48-9BDB-9250C45759D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19C2CB-A477-C64A-ACEA-08904959EDB6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FFC36D-3F4F-3C41-A873-50B7574533FD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158985F0-AE58-6740-B581-8B901EACFABF}" type="parTrans" cxnId="{AEF80249-A5C9-6C45-B5F9-8B898B2FCEB4}">
      <dgm:prSet/>
      <dgm:spPr/>
      <dgm:t>
        <a:bodyPr/>
        <a:lstStyle/>
        <a:p>
          <a:endParaRPr lang="es-ES"/>
        </a:p>
      </dgm:t>
    </dgm:pt>
    <dgm:pt modelId="{4150BFCD-FFD8-5B4E-B65D-A9C4264FB2F4}" type="sibTrans" cxnId="{AEF80249-A5C9-6C45-B5F9-8B898B2FCEB4}">
      <dgm:prSet/>
      <dgm:spPr/>
      <dgm:t>
        <a:bodyPr/>
        <a:lstStyle/>
        <a:p>
          <a:endParaRPr lang="es-ES"/>
        </a:p>
      </dgm:t>
    </dgm:pt>
    <dgm:pt modelId="{38F7504D-C7B6-7C48-BED9-C907ECF91CCE}">
      <dgm:prSet phldrT="[Texto]"/>
      <dgm:spPr/>
      <dgm:t>
        <a:bodyPr/>
        <a:lstStyle/>
        <a:p>
          <a:r>
            <a:rPr lang="es-ES" dirty="0" err="1" smtClean="0">
              <a:ea typeface="Calibri"/>
              <a:cs typeface="Times New Roman"/>
            </a:rPr>
            <a:t>Physical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activity</a:t>
          </a:r>
          <a:r>
            <a:rPr lang="es-ES" dirty="0" smtClean="0">
              <a:ea typeface="Calibri"/>
              <a:cs typeface="Times New Roman"/>
            </a:rPr>
            <a:t> as a </a:t>
          </a:r>
          <a:r>
            <a:rPr lang="es-ES" dirty="0" err="1" smtClean="0">
              <a:ea typeface="Calibri"/>
              <a:cs typeface="Times New Roman"/>
            </a:rPr>
            <a:t>daily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routine</a:t>
          </a:r>
          <a:r>
            <a:rPr lang="es-ES" dirty="0" smtClean="0">
              <a:ea typeface="Calibri"/>
              <a:cs typeface="Times New Roman"/>
            </a:rPr>
            <a:t> </a:t>
          </a:r>
          <a:endParaRPr lang="es-ES" dirty="0"/>
        </a:p>
      </dgm:t>
    </dgm:pt>
    <dgm:pt modelId="{53421B2F-529B-8343-9189-B971BC50370D}" type="parTrans" cxnId="{1BCD320E-EFEB-ED43-AE69-C375A5D0F3E6}">
      <dgm:prSet/>
      <dgm:spPr/>
      <dgm:t>
        <a:bodyPr/>
        <a:lstStyle/>
        <a:p>
          <a:endParaRPr lang="es-ES"/>
        </a:p>
      </dgm:t>
    </dgm:pt>
    <dgm:pt modelId="{33EE6B42-B243-C043-A5A5-EF1AE509CFED}" type="sibTrans" cxnId="{1BCD320E-EFEB-ED43-AE69-C375A5D0F3E6}">
      <dgm:prSet/>
      <dgm:spPr/>
      <dgm:t>
        <a:bodyPr/>
        <a:lstStyle/>
        <a:p>
          <a:endParaRPr lang="es-ES"/>
        </a:p>
      </dgm:t>
    </dgm:pt>
    <dgm:pt modelId="{AAC1CA67-B587-9A43-BC54-79B65D547539}">
      <dgm:prSet phldrT="[Texto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es-ES" dirty="0" err="1" smtClean="0"/>
            <a:t>Promoting</a:t>
          </a:r>
          <a:r>
            <a:rPr lang="es-ES" dirty="0" smtClean="0"/>
            <a:t> </a:t>
          </a:r>
          <a:r>
            <a:rPr lang="es-ES" dirty="0" err="1" smtClean="0"/>
            <a:t>mobility</a:t>
          </a:r>
          <a:r>
            <a:rPr lang="es-ES" dirty="0" smtClean="0"/>
            <a:t> </a:t>
          </a:r>
          <a:r>
            <a:rPr lang="es-ES" dirty="0" err="1" smtClean="0"/>
            <a:t>within</a:t>
          </a:r>
          <a:r>
            <a:rPr lang="es-ES" dirty="0" smtClean="0"/>
            <a:t> short </a:t>
          </a:r>
          <a:r>
            <a:rPr lang="es-ES" dirty="0" err="1" smtClean="0"/>
            <a:t>distances</a:t>
          </a:r>
          <a:r>
            <a:rPr lang="es-ES" dirty="0" smtClean="0"/>
            <a:t>; </a:t>
          </a:r>
          <a:r>
            <a:rPr lang="es-ES" dirty="0" err="1" smtClean="0"/>
            <a:t>e.g.</a:t>
          </a:r>
          <a:r>
            <a:rPr lang="es-ES" dirty="0" smtClean="0"/>
            <a:t>: </a:t>
          </a:r>
          <a:r>
            <a:rPr lang="es-ES" dirty="0" err="1" smtClean="0"/>
            <a:t>just</a:t>
          </a:r>
          <a:r>
            <a:rPr lang="es-ES" dirty="0" smtClean="0"/>
            <a:t> </a:t>
          </a:r>
          <a:r>
            <a:rPr lang="es-ES" dirty="0" err="1" smtClean="0"/>
            <a:t>about</a:t>
          </a:r>
          <a:r>
            <a:rPr lang="es-ES" dirty="0" smtClean="0"/>
            <a:t> 500 metres </a:t>
          </a:r>
          <a:r>
            <a:rPr lang="es-ES" b="0" i="0" dirty="0" smtClean="0"/>
            <a:t>(</a:t>
          </a:r>
          <a:r>
            <a:rPr lang="es-ES" dirty="0" smtClean="0"/>
            <a:t>5-10 minutes </a:t>
          </a:r>
          <a:r>
            <a:rPr lang="es-ES" dirty="0" err="1" smtClean="0"/>
            <a:t>on</a:t>
          </a:r>
          <a:r>
            <a:rPr lang="es-ES" dirty="0" smtClean="0"/>
            <a:t> </a:t>
          </a:r>
          <a:r>
            <a:rPr lang="es-ES" dirty="0" err="1" smtClean="0"/>
            <a:t>foot</a:t>
          </a:r>
          <a:r>
            <a:rPr lang="es-ES" dirty="0" smtClean="0"/>
            <a:t>.</a:t>
          </a:r>
          <a:r>
            <a:rPr lang="es-ES" b="0" i="0" dirty="0" smtClean="0"/>
            <a:t>)</a:t>
          </a:r>
          <a:endParaRPr lang="es-ES" dirty="0"/>
        </a:p>
      </dgm:t>
    </dgm:pt>
    <dgm:pt modelId="{2199C3D7-7D97-0C45-8534-CD687C333E7C}" type="parTrans" cxnId="{B2A101F5-AF89-D842-A206-B239F0A9B37A}">
      <dgm:prSet/>
      <dgm:spPr/>
      <dgm:t>
        <a:bodyPr/>
        <a:lstStyle/>
        <a:p>
          <a:endParaRPr lang="es-ES"/>
        </a:p>
      </dgm:t>
    </dgm:pt>
    <dgm:pt modelId="{12B37A2E-C9DF-8843-937A-35F5462753E6}" type="sibTrans" cxnId="{B2A101F5-AF89-D842-A206-B239F0A9B37A}">
      <dgm:prSet/>
      <dgm:spPr/>
      <dgm:t>
        <a:bodyPr/>
        <a:lstStyle/>
        <a:p>
          <a:endParaRPr lang="es-ES"/>
        </a:p>
      </dgm:t>
    </dgm:pt>
    <dgm:pt modelId="{755AFCC5-085D-9740-8549-43C773088D06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C9290D18-6C75-B743-82E1-526D2BE7D3A1}" type="parTrans" cxnId="{C771D3D2-B152-BB4E-86FC-4CBFAE0837F8}">
      <dgm:prSet/>
      <dgm:spPr/>
      <dgm:t>
        <a:bodyPr/>
        <a:lstStyle/>
        <a:p>
          <a:endParaRPr lang="es-ES"/>
        </a:p>
      </dgm:t>
    </dgm:pt>
    <dgm:pt modelId="{86562366-178C-634D-8A90-491A412DD67D}" type="sibTrans" cxnId="{C771D3D2-B152-BB4E-86FC-4CBFAE0837F8}">
      <dgm:prSet/>
      <dgm:spPr/>
      <dgm:t>
        <a:bodyPr/>
        <a:lstStyle/>
        <a:p>
          <a:endParaRPr lang="es-ES"/>
        </a:p>
      </dgm:t>
    </dgm:pt>
    <dgm:pt modelId="{CC4078C5-1AE2-9648-BD05-541A137FE3E1}">
      <dgm:prSet phldrT="[Texto]"/>
      <dgm:spPr/>
      <dgm:t>
        <a:bodyPr/>
        <a:lstStyle/>
        <a:p>
          <a:r>
            <a:rPr lang="es-ES" dirty="0" err="1" smtClean="0">
              <a:ea typeface="Calibri"/>
              <a:cs typeface="Times New Roman"/>
            </a:rPr>
            <a:t>Walking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or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cycling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to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get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to</a:t>
          </a:r>
          <a:r>
            <a:rPr lang="es-ES" dirty="0" smtClean="0">
              <a:ea typeface="Calibri"/>
              <a:cs typeface="Times New Roman"/>
            </a:rPr>
            <a:t> extracurricular </a:t>
          </a:r>
          <a:r>
            <a:rPr lang="es-ES" dirty="0" err="1" smtClean="0">
              <a:ea typeface="Calibri"/>
              <a:cs typeface="Times New Roman"/>
            </a:rPr>
            <a:t>activities</a:t>
          </a:r>
          <a:r>
            <a:rPr lang="es-ES" dirty="0" smtClean="0">
              <a:ea typeface="Calibri"/>
              <a:cs typeface="Times New Roman"/>
            </a:rPr>
            <a:t>. </a:t>
          </a:r>
          <a:endParaRPr lang="es-ES" dirty="0"/>
        </a:p>
      </dgm:t>
    </dgm:pt>
    <dgm:pt modelId="{19560FCB-24B1-F140-B2A0-89B7EEF056C7}" type="parTrans" cxnId="{A53D08D0-9734-384E-8C12-A80AB7A65296}">
      <dgm:prSet/>
      <dgm:spPr/>
      <dgm:t>
        <a:bodyPr/>
        <a:lstStyle/>
        <a:p>
          <a:endParaRPr lang="es-ES"/>
        </a:p>
      </dgm:t>
    </dgm:pt>
    <dgm:pt modelId="{80787064-8718-8E41-898C-A07E6C332DBC}" type="sibTrans" cxnId="{A53D08D0-9734-384E-8C12-A80AB7A65296}">
      <dgm:prSet/>
      <dgm:spPr/>
      <dgm:t>
        <a:bodyPr/>
        <a:lstStyle/>
        <a:p>
          <a:endParaRPr lang="es-ES"/>
        </a:p>
      </dgm:t>
    </dgm:pt>
    <dgm:pt modelId="{9CDAB970-67EF-354F-ABC5-1C42ABFB4BFD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AAC15383-10FC-B441-ABA1-38C2C62BC5AF}" type="sibTrans" cxnId="{D0A205B4-919C-5E4B-8E6B-331B5EFEDF53}">
      <dgm:prSet/>
      <dgm:spPr/>
      <dgm:t>
        <a:bodyPr/>
        <a:lstStyle/>
        <a:p>
          <a:endParaRPr lang="es-ES"/>
        </a:p>
      </dgm:t>
    </dgm:pt>
    <dgm:pt modelId="{1AA6D06C-2767-8746-96FF-D4C2B6F9E3A6}" type="parTrans" cxnId="{D0A205B4-919C-5E4B-8E6B-331B5EFEDF53}">
      <dgm:prSet/>
      <dgm:spPr/>
      <dgm:t>
        <a:bodyPr/>
        <a:lstStyle/>
        <a:p>
          <a:endParaRPr lang="es-ES"/>
        </a:p>
      </dgm:t>
    </dgm:pt>
    <dgm:pt modelId="{7B421081-2B8E-4B4C-8953-4DBD29747ACE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E2A357B0-F950-4047-BA1A-80E3FF482F30}" type="parTrans" cxnId="{FA30300A-2BBC-7248-A57D-3376248C0CE2}">
      <dgm:prSet/>
      <dgm:spPr/>
      <dgm:t>
        <a:bodyPr/>
        <a:lstStyle/>
        <a:p>
          <a:endParaRPr lang="es-ES"/>
        </a:p>
      </dgm:t>
    </dgm:pt>
    <dgm:pt modelId="{FAF69D3B-C0CE-8F45-9C1D-ADD571106F91}" type="sibTrans" cxnId="{FA30300A-2BBC-7248-A57D-3376248C0CE2}">
      <dgm:prSet/>
      <dgm:spPr/>
      <dgm:t>
        <a:bodyPr/>
        <a:lstStyle/>
        <a:p>
          <a:endParaRPr lang="es-ES"/>
        </a:p>
      </dgm:t>
    </dgm:pt>
    <dgm:pt modelId="{8B74F3A2-BB08-CA49-A652-F44FA35F6745}">
      <dgm:prSet phldrT="[Texto]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es-ES" dirty="0" err="1" smtClean="0">
              <a:ea typeface="Calibri"/>
              <a:cs typeface="Times New Roman"/>
            </a:rPr>
            <a:t>Using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public</a:t>
          </a:r>
          <a:r>
            <a:rPr lang="es-ES" dirty="0" smtClean="0">
              <a:ea typeface="Calibri"/>
              <a:cs typeface="Times New Roman"/>
            </a:rPr>
            <a:t> open </a:t>
          </a:r>
          <a:r>
            <a:rPr lang="es-ES" dirty="0" err="1" smtClean="0">
              <a:ea typeface="Calibri"/>
              <a:cs typeface="Times New Roman"/>
            </a:rPr>
            <a:t>spaces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that</a:t>
          </a:r>
          <a:r>
            <a:rPr lang="es-ES" dirty="0" smtClean="0">
              <a:ea typeface="Calibri"/>
              <a:cs typeface="Times New Roman"/>
            </a:rPr>
            <a:t> are </a:t>
          </a:r>
          <a:r>
            <a:rPr lang="es-ES" dirty="0" err="1" smtClean="0">
              <a:ea typeface="Calibri"/>
              <a:cs typeface="Times New Roman"/>
            </a:rPr>
            <a:t>suitable</a:t>
          </a:r>
          <a:r>
            <a:rPr lang="es-ES" dirty="0" smtClean="0">
              <a:ea typeface="Calibri"/>
              <a:cs typeface="Times New Roman"/>
            </a:rPr>
            <a:t> </a:t>
          </a:r>
          <a:r>
            <a:rPr lang="es-ES" dirty="0" err="1" smtClean="0">
              <a:ea typeface="Calibri"/>
              <a:cs typeface="Times New Roman"/>
            </a:rPr>
            <a:t>for</a:t>
          </a:r>
          <a:r>
            <a:rPr lang="es-ES" dirty="0" smtClean="0">
              <a:ea typeface="Calibri"/>
              <a:cs typeface="Times New Roman"/>
            </a:rPr>
            <a:t> active </a:t>
          </a:r>
          <a:r>
            <a:rPr lang="es-ES" dirty="0" err="1" smtClean="0">
              <a:ea typeface="Calibri"/>
              <a:cs typeface="Times New Roman"/>
            </a:rPr>
            <a:t>leisure</a:t>
          </a:r>
          <a:r>
            <a:rPr lang="es-ES" dirty="0" smtClean="0">
              <a:ea typeface="Calibri"/>
              <a:cs typeface="Times New Roman"/>
            </a:rPr>
            <a:t> time: </a:t>
          </a:r>
          <a:r>
            <a:rPr lang="es-ES" dirty="0" err="1" smtClean="0">
              <a:ea typeface="Calibri"/>
              <a:cs typeface="Times New Roman"/>
            </a:rPr>
            <a:t>safe</a:t>
          </a:r>
          <a:r>
            <a:rPr lang="es-ES" dirty="0" smtClean="0">
              <a:ea typeface="Calibri"/>
              <a:cs typeface="Times New Roman"/>
            </a:rPr>
            <a:t> and </a:t>
          </a:r>
          <a:r>
            <a:rPr lang="es-ES" dirty="0" err="1" smtClean="0">
              <a:ea typeface="Calibri"/>
              <a:cs typeface="Times New Roman"/>
            </a:rPr>
            <a:t>attractive</a:t>
          </a:r>
          <a:r>
            <a:rPr lang="es-ES" dirty="0" smtClean="0">
              <a:ea typeface="Calibri"/>
              <a:cs typeface="Times New Roman"/>
            </a:rPr>
            <a:t> </a:t>
          </a:r>
          <a:endParaRPr lang="es-ES" dirty="0"/>
        </a:p>
      </dgm:t>
    </dgm:pt>
    <dgm:pt modelId="{016B52A0-565F-CF42-AD53-0DD5C6199BD7}" type="parTrans" cxnId="{0FFBC450-D728-BD4B-B3E9-FD1706345731}">
      <dgm:prSet/>
      <dgm:spPr/>
      <dgm:t>
        <a:bodyPr/>
        <a:lstStyle/>
        <a:p>
          <a:endParaRPr lang="es-ES"/>
        </a:p>
      </dgm:t>
    </dgm:pt>
    <dgm:pt modelId="{D1E3522C-2667-8246-8B3E-355A812C012F}" type="sibTrans" cxnId="{0FFBC450-D728-BD4B-B3E9-FD1706345731}">
      <dgm:prSet/>
      <dgm:spPr/>
      <dgm:t>
        <a:bodyPr/>
        <a:lstStyle/>
        <a:p>
          <a:endParaRPr lang="es-ES"/>
        </a:p>
      </dgm:t>
    </dgm:pt>
    <dgm:pt modelId="{9EF704BF-F817-2846-BC62-9B97AFC54B44}" type="pres">
      <dgm:prSet presAssocID="{F719C2CB-A477-C64A-ACEA-08904959ED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C2574C-5A14-174D-B9CE-AA5A4727FDE8}" type="pres">
      <dgm:prSet presAssocID="{15FFC36D-3F4F-3C41-A873-50B7574533FD}" presName="composite" presStyleCnt="0"/>
      <dgm:spPr/>
    </dgm:pt>
    <dgm:pt modelId="{41B02919-715E-7A48-81DD-9276678532A3}" type="pres">
      <dgm:prSet presAssocID="{15FFC36D-3F4F-3C41-A873-50B7574533F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ABCF6-9C37-B64B-A351-290EDD7A89DD}" type="pres">
      <dgm:prSet presAssocID="{15FFC36D-3F4F-3C41-A873-50B7574533F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8AFEBE-8CC9-554D-B9D9-3B51EEDE07BF}" type="pres">
      <dgm:prSet presAssocID="{4150BFCD-FFD8-5B4E-B65D-A9C4264FB2F4}" presName="sp" presStyleCnt="0"/>
      <dgm:spPr/>
    </dgm:pt>
    <dgm:pt modelId="{ED2BC5C2-CB62-B944-96F3-C3547353945A}" type="pres">
      <dgm:prSet presAssocID="{9CDAB970-67EF-354F-ABC5-1C42ABFB4BFD}" presName="composite" presStyleCnt="0"/>
      <dgm:spPr/>
    </dgm:pt>
    <dgm:pt modelId="{93D1B5F4-98C3-E942-9242-F78B68C0F336}" type="pres">
      <dgm:prSet presAssocID="{9CDAB970-67EF-354F-ABC5-1C42ABFB4BF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3E4E5-24D8-A947-A296-EC006A3C293A}" type="pres">
      <dgm:prSet presAssocID="{9CDAB970-67EF-354F-ABC5-1C42ABFB4BF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EF833-0E0E-EF4F-9D4C-74795C1D9A24}" type="pres">
      <dgm:prSet presAssocID="{AAC15383-10FC-B441-ABA1-38C2C62BC5AF}" presName="sp" presStyleCnt="0"/>
      <dgm:spPr/>
    </dgm:pt>
    <dgm:pt modelId="{F380C3F4-A78B-AC4C-A40E-21137208FF74}" type="pres">
      <dgm:prSet presAssocID="{755AFCC5-085D-9740-8549-43C773088D06}" presName="composite" presStyleCnt="0"/>
      <dgm:spPr/>
    </dgm:pt>
    <dgm:pt modelId="{3D486A7D-CBA5-B544-A422-5EF6A240D072}" type="pres">
      <dgm:prSet presAssocID="{755AFCC5-085D-9740-8549-43C773088D0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2FBBA-4757-874B-94B8-57880AE834AE}" type="pres">
      <dgm:prSet presAssocID="{755AFCC5-085D-9740-8549-43C773088D0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ADAFE-E6A8-9A4F-B332-DA69CE5B230D}" type="pres">
      <dgm:prSet presAssocID="{86562366-178C-634D-8A90-491A412DD67D}" presName="sp" presStyleCnt="0"/>
      <dgm:spPr/>
    </dgm:pt>
    <dgm:pt modelId="{7666CFCF-3573-9A4C-9700-5CB986967FE6}" type="pres">
      <dgm:prSet presAssocID="{7B421081-2B8E-4B4C-8953-4DBD29747ACE}" presName="composite" presStyleCnt="0"/>
      <dgm:spPr/>
    </dgm:pt>
    <dgm:pt modelId="{7E550EEF-13AD-394F-9238-AD1F774B1CB1}" type="pres">
      <dgm:prSet presAssocID="{7B421081-2B8E-4B4C-8953-4DBD29747AC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62F565-9F93-5D4F-8166-3B386703FF1E}" type="pres">
      <dgm:prSet presAssocID="{7B421081-2B8E-4B4C-8953-4DBD29747AC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F80249-A5C9-6C45-B5F9-8B898B2FCEB4}" srcId="{F719C2CB-A477-C64A-ACEA-08904959EDB6}" destId="{15FFC36D-3F4F-3C41-A873-50B7574533FD}" srcOrd="0" destOrd="0" parTransId="{158985F0-AE58-6740-B581-8B901EACFABF}" sibTransId="{4150BFCD-FFD8-5B4E-B65D-A9C4264FB2F4}"/>
    <dgm:cxn modelId="{1BCD320E-EFEB-ED43-AE69-C375A5D0F3E6}" srcId="{15FFC36D-3F4F-3C41-A873-50B7574533FD}" destId="{38F7504D-C7B6-7C48-BED9-C907ECF91CCE}" srcOrd="0" destOrd="0" parTransId="{53421B2F-529B-8343-9189-B971BC50370D}" sibTransId="{33EE6B42-B243-C043-A5A5-EF1AE509CFED}"/>
    <dgm:cxn modelId="{218577C9-C0E7-4E6C-A7EF-E327587A8E5A}" type="presOf" srcId="{7B421081-2B8E-4B4C-8953-4DBD29747ACE}" destId="{7E550EEF-13AD-394F-9238-AD1F774B1CB1}" srcOrd="0" destOrd="0" presId="urn:microsoft.com/office/officeart/2005/8/layout/chevron2"/>
    <dgm:cxn modelId="{A53D08D0-9734-384E-8C12-A80AB7A65296}" srcId="{755AFCC5-085D-9740-8549-43C773088D06}" destId="{CC4078C5-1AE2-9648-BD05-541A137FE3E1}" srcOrd="0" destOrd="0" parTransId="{19560FCB-24B1-F140-B2A0-89B7EEF056C7}" sibTransId="{80787064-8718-8E41-898C-A07E6C332DBC}"/>
    <dgm:cxn modelId="{07309C89-08CD-4699-84C1-E8C517ABC5B7}" type="presOf" srcId="{15FFC36D-3F4F-3C41-A873-50B7574533FD}" destId="{41B02919-715E-7A48-81DD-9276678532A3}" srcOrd="0" destOrd="0" presId="urn:microsoft.com/office/officeart/2005/8/layout/chevron2"/>
    <dgm:cxn modelId="{47153728-F142-4D22-8070-42A47DA82B02}" type="presOf" srcId="{AAC1CA67-B587-9A43-BC54-79B65D547539}" destId="{04C3E4E5-24D8-A947-A296-EC006A3C293A}" srcOrd="0" destOrd="0" presId="urn:microsoft.com/office/officeart/2005/8/layout/chevron2"/>
    <dgm:cxn modelId="{B2A101F5-AF89-D842-A206-B239F0A9B37A}" srcId="{9CDAB970-67EF-354F-ABC5-1C42ABFB4BFD}" destId="{AAC1CA67-B587-9A43-BC54-79B65D547539}" srcOrd="0" destOrd="0" parTransId="{2199C3D7-7D97-0C45-8534-CD687C333E7C}" sibTransId="{12B37A2E-C9DF-8843-937A-35F5462753E6}"/>
    <dgm:cxn modelId="{FA30300A-2BBC-7248-A57D-3376248C0CE2}" srcId="{F719C2CB-A477-C64A-ACEA-08904959EDB6}" destId="{7B421081-2B8E-4B4C-8953-4DBD29747ACE}" srcOrd="3" destOrd="0" parTransId="{E2A357B0-F950-4047-BA1A-80E3FF482F30}" sibTransId="{FAF69D3B-C0CE-8F45-9C1D-ADD571106F91}"/>
    <dgm:cxn modelId="{9402CC32-1A68-4093-896C-CB56D8004E09}" type="presOf" srcId="{9CDAB970-67EF-354F-ABC5-1C42ABFB4BFD}" destId="{93D1B5F4-98C3-E942-9242-F78B68C0F336}" srcOrd="0" destOrd="0" presId="urn:microsoft.com/office/officeart/2005/8/layout/chevron2"/>
    <dgm:cxn modelId="{16116B65-EA8A-4573-90DE-BA376CE71F3D}" type="presOf" srcId="{755AFCC5-085D-9740-8549-43C773088D06}" destId="{3D486A7D-CBA5-B544-A422-5EF6A240D072}" srcOrd="0" destOrd="0" presId="urn:microsoft.com/office/officeart/2005/8/layout/chevron2"/>
    <dgm:cxn modelId="{6316E702-4B9C-47A1-A866-793669B2DCD8}" type="presOf" srcId="{8B74F3A2-BB08-CA49-A652-F44FA35F6745}" destId="{3462F565-9F93-5D4F-8166-3B386703FF1E}" srcOrd="0" destOrd="0" presId="urn:microsoft.com/office/officeart/2005/8/layout/chevron2"/>
    <dgm:cxn modelId="{BA106420-636C-4EE8-B93D-FC5D8AD5F360}" type="presOf" srcId="{38F7504D-C7B6-7C48-BED9-C907ECF91CCE}" destId="{9DBABCF6-9C37-B64B-A351-290EDD7A89DD}" srcOrd="0" destOrd="0" presId="urn:microsoft.com/office/officeart/2005/8/layout/chevron2"/>
    <dgm:cxn modelId="{0FFBC450-D728-BD4B-B3E9-FD1706345731}" srcId="{7B421081-2B8E-4B4C-8953-4DBD29747ACE}" destId="{8B74F3A2-BB08-CA49-A652-F44FA35F6745}" srcOrd="0" destOrd="0" parTransId="{016B52A0-565F-CF42-AD53-0DD5C6199BD7}" sibTransId="{D1E3522C-2667-8246-8B3E-355A812C012F}"/>
    <dgm:cxn modelId="{C771D3D2-B152-BB4E-86FC-4CBFAE0837F8}" srcId="{F719C2CB-A477-C64A-ACEA-08904959EDB6}" destId="{755AFCC5-085D-9740-8549-43C773088D06}" srcOrd="2" destOrd="0" parTransId="{C9290D18-6C75-B743-82E1-526D2BE7D3A1}" sibTransId="{86562366-178C-634D-8A90-491A412DD67D}"/>
    <dgm:cxn modelId="{D0A205B4-919C-5E4B-8E6B-331B5EFEDF53}" srcId="{F719C2CB-A477-C64A-ACEA-08904959EDB6}" destId="{9CDAB970-67EF-354F-ABC5-1C42ABFB4BFD}" srcOrd="1" destOrd="0" parTransId="{1AA6D06C-2767-8746-96FF-D4C2B6F9E3A6}" sibTransId="{AAC15383-10FC-B441-ABA1-38C2C62BC5AF}"/>
    <dgm:cxn modelId="{B14B690D-6C2F-4613-8A33-48D472FC8E4E}" type="presOf" srcId="{CC4078C5-1AE2-9648-BD05-541A137FE3E1}" destId="{CBC2FBBA-4757-874B-94B8-57880AE834AE}" srcOrd="0" destOrd="0" presId="urn:microsoft.com/office/officeart/2005/8/layout/chevron2"/>
    <dgm:cxn modelId="{A60BB397-3C66-488F-93A0-9F8035B939AE}" type="presOf" srcId="{F719C2CB-A477-C64A-ACEA-08904959EDB6}" destId="{9EF704BF-F817-2846-BC62-9B97AFC54B44}" srcOrd="0" destOrd="0" presId="urn:microsoft.com/office/officeart/2005/8/layout/chevron2"/>
    <dgm:cxn modelId="{BCB64319-F4C2-4223-AEF2-512A6E3DB605}" type="presParOf" srcId="{9EF704BF-F817-2846-BC62-9B97AFC54B44}" destId="{51C2574C-5A14-174D-B9CE-AA5A4727FDE8}" srcOrd="0" destOrd="0" presId="urn:microsoft.com/office/officeart/2005/8/layout/chevron2"/>
    <dgm:cxn modelId="{C827FA20-85BD-459A-B9CB-4A4D88A40A26}" type="presParOf" srcId="{51C2574C-5A14-174D-B9CE-AA5A4727FDE8}" destId="{41B02919-715E-7A48-81DD-9276678532A3}" srcOrd="0" destOrd="0" presId="urn:microsoft.com/office/officeart/2005/8/layout/chevron2"/>
    <dgm:cxn modelId="{D0506339-ED65-4C7B-B582-C6472AC1E6FC}" type="presParOf" srcId="{51C2574C-5A14-174D-B9CE-AA5A4727FDE8}" destId="{9DBABCF6-9C37-B64B-A351-290EDD7A89DD}" srcOrd="1" destOrd="0" presId="urn:microsoft.com/office/officeart/2005/8/layout/chevron2"/>
    <dgm:cxn modelId="{20361B48-A0B5-4494-97DD-D72B754C4700}" type="presParOf" srcId="{9EF704BF-F817-2846-BC62-9B97AFC54B44}" destId="{328AFEBE-8CC9-554D-B9D9-3B51EEDE07BF}" srcOrd="1" destOrd="0" presId="urn:microsoft.com/office/officeart/2005/8/layout/chevron2"/>
    <dgm:cxn modelId="{E1709316-1369-470F-94D2-39C56CBC0613}" type="presParOf" srcId="{9EF704BF-F817-2846-BC62-9B97AFC54B44}" destId="{ED2BC5C2-CB62-B944-96F3-C3547353945A}" srcOrd="2" destOrd="0" presId="urn:microsoft.com/office/officeart/2005/8/layout/chevron2"/>
    <dgm:cxn modelId="{5FD357E5-7AE3-44A4-B07C-179C6F165F3E}" type="presParOf" srcId="{ED2BC5C2-CB62-B944-96F3-C3547353945A}" destId="{93D1B5F4-98C3-E942-9242-F78B68C0F336}" srcOrd="0" destOrd="0" presId="urn:microsoft.com/office/officeart/2005/8/layout/chevron2"/>
    <dgm:cxn modelId="{F5D7A2A4-DBF3-4038-A91D-79AD53B1F54A}" type="presParOf" srcId="{ED2BC5C2-CB62-B944-96F3-C3547353945A}" destId="{04C3E4E5-24D8-A947-A296-EC006A3C293A}" srcOrd="1" destOrd="0" presId="urn:microsoft.com/office/officeart/2005/8/layout/chevron2"/>
    <dgm:cxn modelId="{3034DC9F-3406-49AB-BEB3-269B0710FE4D}" type="presParOf" srcId="{9EF704BF-F817-2846-BC62-9B97AFC54B44}" destId="{D6CEF833-0E0E-EF4F-9D4C-74795C1D9A24}" srcOrd="3" destOrd="0" presId="urn:microsoft.com/office/officeart/2005/8/layout/chevron2"/>
    <dgm:cxn modelId="{98BAB052-200A-4B28-9A41-94284FF74EF0}" type="presParOf" srcId="{9EF704BF-F817-2846-BC62-9B97AFC54B44}" destId="{F380C3F4-A78B-AC4C-A40E-21137208FF74}" srcOrd="4" destOrd="0" presId="urn:microsoft.com/office/officeart/2005/8/layout/chevron2"/>
    <dgm:cxn modelId="{A85D97B1-9540-466C-9EAD-658A21A6D8BC}" type="presParOf" srcId="{F380C3F4-A78B-AC4C-A40E-21137208FF74}" destId="{3D486A7D-CBA5-B544-A422-5EF6A240D072}" srcOrd="0" destOrd="0" presId="urn:microsoft.com/office/officeart/2005/8/layout/chevron2"/>
    <dgm:cxn modelId="{D584E600-17E6-4F3A-8203-36CA1CAAB2AE}" type="presParOf" srcId="{F380C3F4-A78B-AC4C-A40E-21137208FF74}" destId="{CBC2FBBA-4757-874B-94B8-57880AE834AE}" srcOrd="1" destOrd="0" presId="urn:microsoft.com/office/officeart/2005/8/layout/chevron2"/>
    <dgm:cxn modelId="{867A63B1-C829-40E9-869E-CFA7ABBA9357}" type="presParOf" srcId="{9EF704BF-F817-2846-BC62-9B97AFC54B44}" destId="{547ADAFE-E6A8-9A4F-B332-DA69CE5B230D}" srcOrd="5" destOrd="0" presId="urn:microsoft.com/office/officeart/2005/8/layout/chevron2"/>
    <dgm:cxn modelId="{23528C7E-0E03-47C6-83B0-71BA0CD0E4AA}" type="presParOf" srcId="{9EF704BF-F817-2846-BC62-9B97AFC54B44}" destId="{7666CFCF-3573-9A4C-9700-5CB986967FE6}" srcOrd="6" destOrd="0" presId="urn:microsoft.com/office/officeart/2005/8/layout/chevron2"/>
    <dgm:cxn modelId="{699CDFAA-B492-49C4-A2CC-FF67FC1DABDC}" type="presParOf" srcId="{7666CFCF-3573-9A4C-9700-5CB986967FE6}" destId="{7E550EEF-13AD-394F-9238-AD1F774B1CB1}" srcOrd="0" destOrd="0" presId="urn:microsoft.com/office/officeart/2005/8/layout/chevron2"/>
    <dgm:cxn modelId="{C2CE5619-6B30-40B5-9554-00035B2D1931}" type="presParOf" srcId="{7666CFCF-3573-9A4C-9700-5CB986967FE6}" destId="{3462F565-9F93-5D4F-8166-3B386703FF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3A68328-1D3D-CB42-BB21-7331BFC66EE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FA2EB7-5CBD-AA45-9920-F888561DC85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1</a:t>
          </a:r>
          <a:endParaRPr lang="es-ES" sz="2000" dirty="0">
            <a:solidFill>
              <a:schemeClr val="tx1"/>
            </a:solidFill>
          </a:endParaRPr>
        </a:p>
      </dgm:t>
    </dgm:pt>
    <dgm:pt modelId="{21120A2E-E152-8949-AC5A-C15E0A306E20}" type="parTrans" cxnId="{A4AE4016-87AB-904C-A943-D36180EAED4D}">
      <dgm:prSet/>
      <dgm:spPr/>
      <dgm:t>
        <a:bodyPr/>
        <a:lstStyle/>
        <a:p>
          <a:endParaRPr lang="es-ES"/>
        </a:p>
      </dgm:t>
    </dgm:pt>
    <dgm:pt modelId="{F8E4F34E-426E-284A-B367-6FF29E273AF1}" type="sibTrans" cxnId="{A4AE4016-87AB-904C-A943-D36180EAED4D}">
      <dgm:prSet/>
      <dgm:spPr/>
      <dgm:t>
        <a:bodyPr/>
        <a:lstStyle/>
        <a:p>
          <a:endParaRPr lang="es-ES"/>
        </a:p>
      </dgm:t>
    </dgm:pt>
    <dgm:pt modelId="{4F99BA83-2890-044B-811B-AE7492A9AC77}">
      <dgm:prSet phldrT="[Texto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Learn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better</a:t>
          </a:r>
          <a:endParaRPr lang="es-ES" sz="2000" dirty="0">
            <a:solidFill>
              <a:schemeClr val="tx1"/>
            </a:solidFill>
          </a:endParaRPr>
        </a:p>
      </dgm:t>
    </dgm:pt>
    <dgm:pt modelId="{EAA2B82B-591E-F84E-AFE5-8E3EE5016E33}" type="parTrans" cxnId="{F5CB5168-BADD-154D-A1DE-7130412CCC89}">
      <dgm:prSet/>
      <dgm:spPr/>
      <dgm:t>
        <a:bodyPr/>
        <a:lstStyle/>
        <a:p>
          <a:endParaRPr lang="es-ES"/>
        </a:p>
      </dgm:t>
    </dgm:pt>
    <dgm:pt modelId="{B86AFEF7-F829-8B46-B7D1-25993A761B8C}" type="sibTrans" cxnId="{F5CB5168-BADD-154D-A1DE-7130412CCC89}">
      <dgm:prSet/>
      <dgm:spPr/>
      <dgm:t>
        <a:bodyPr/>
        <a:lstStyle/>
        <a:p>
          <a:endParaRPr lang="es-ES"/>
        </a:p>
      </dgm:t>
    </dgm:pt>
    <dgm:pt modelId="{E31668AA-3BFC-A84D-B6F0-0E07DFA8E800}">
      <dgm:prSet phldrT="[Texto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dirty="0" smtClean="0">
              <a:solidFill>
                <a:schemeClr val="tx1"/>
              </a:solidFill>
            </a:rPr>
            <a:t>2</a:t>
          </a:r>
          <a:endParaRPr lang="es-ES" sz="2000" dirty="0">
            <a:solidFill>
              <a:schemeClr val="tx1"/>
            </a:solidFill>
          </a:endParaRPr>
        </a:p>
      </dgm:t>
    </dgm:pt>
    <dgm:pt modelId="{FEE1025F-6C03-6D45-8CE3-56D2094E0EFA}" type="parTrans" cxnId="{A3C867EB-E6FD-1544-8497-FC90FEDEFAA2}">
      <dgm:prSet/>
      <dgm:spPr/>
      <dgm:t>
        <a:bodyPr/>
        <a:lstStyle/>
        <a:p>
          <a:endParaRPr lang="es-ES"/>
        </a:p>
      </dgm:t>
    </dgm:pt>
    <dgm:pt modelId="{DB2BEE95-97D8-364C-8643-4007F21311EA}" type="sibTrans" cxnId="{A3C867EB-E6FD-1544-8497-FC90FEDEFAA2}">
      <dgm:prSet/>
      <dgm:spPr/>
      <dgm:t>
        <a:bodyPr/>
        <a:lstStyle/>
        <a:p>
          <a:endParaRPr lang="es-ES"/>
        </a:p>
      </dgm:t>
    </dgm:pt>
    <dgm:pt modelId="{053592DA-D6F2-BC4C-9814-409A7B291DE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3</a:t>
          </a:r>
          <a:endParaRPr lang="es-ES" sz="2000" dirty="0">
            <a:solidFill>
              <a:schemeClr val="tx1"/>
            </a:solidFill>
          </a:endParaRPr>
        </a:p>
      </dgm:t>
    </dgm:pt>
    <dgm:pt modelId="{2AC5C397-E511-514F-9272-F756C415F3F9}" type="parTrans" cxnId="{E0242F36-DA94-1B46-9968-96947A042F9D}">
      <dgm:prSet/>
      <dgm:spPr/>
      <dgm:t>
        <a:bodyPr/>
        <a:lstStyle/>
        <a:p>
          <a:endParaRPr lang="es-ES"/>
        </a:p>
      </dgm:t>
    </dgm:pt>
    <dgm:pt modelId="{86BF5BC2-E818-9849-BDAE-443B68D66FA8}" type="sibTrans" cxnId="{E0242F36-DA94-1B46-9968-96947A042F9D}">
      <dgm:prSet/>
      <dgm:spPr/>
      <dgm:t>
        <a:bodyPr/>
        <a:lstStyle/>
        <a:p>
          <a:endParaRPr lang="es-ES"/>
        </a:p>
      </dgm:t>
    </dgm:pt>
    <dgm:pt modelId="{1AC49F8B-CC02-DB49-9115-2279E553EBF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4</a:t>
          </a:r>
          <a:endParaRPr lang="es-ES" sz="2000" dirty="0">
            <a:solidFill>
              <a:schemeClr val="tx1"/>
            </a:solidFill>
          </a:endParaRPr>
        </a:p>
      </dgm:t>
    </dgm:pt>
    <dgm:pt modelId="{BFA8541C-53B6-7D4E-9D50-5B244B85E61D}" type="parTrans" cxnId="{84F15A56-A265-8E4E-A829-368627728142}">
      <dgm:prSet/>
      <dgm:spPr/>
      <dgm:t>
        <a:bodyPr/>
        <a:lstStyle/>
        <a:p>
          <a:endParaRPr lang="es-ES"/>
        </a:p>
      </dgm:t>
    </dgm:pt>
    <dgm:pt modelId="{4F583B95-B96F-CB46-955E-E91040AE25DE}" type="sibTrans" cxnId="{84F15A56-A265-8E4E-A829-368627728142}">
      <dgm:prSet/>
      <dgm:spPr/>
      <dgm:t>
        <a:bodyPr/>
        <a:lstStyle/>
        <a:p>
          <a:endParaRPr lang="es-ES"/>
        </a:p>
      </dgm:t>
    </dgm:pt>
    <dgm:pt modelId="{E26E76A5-B8A0-C240-9B54-B176710CB7F5}">
      <dgm:prSet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>
              <a:solidFill>
                <a:schemeClr val="tx1"/>
              </a:solidFill>
            </a:rPr>
            <a:t> A</a:t>
          </a:r>
          <a:r>
            <a:rPr lang="es-ES" sz="2000" dirty="0" smtClean="0"/>
            <a:t>re </a:t>
          </a:r>
          <a:r>
            <a:rPr lang="es-ES" sz="2000" dirty="0" err="1" smtClean="0"/>
            <a:t>usually</a:t>
          </a:r>
          <a:r>
            <a:rPr lang="es-ES" sz="2000" dirty="0" smtClean="0"/>
            <a:t> </a:t>
          </a:r>
          <a:r>
            <a:rPr lang="es-ES" sz="2000" dirty="0" err="1" smtClean="0"/>
            <a:t>quieter</a:t>
          </a:r>
          <a:r>
            <a:rPr lang="es-ES" sz="2000" dirty="0" smtClean="0"/>
            <a:t> and </a:t>
          </a:r>
          <a:r>
            <a:rPr lang="es-ES" sz="2000" dirty="0" err="1" smtClean="0"/>
            <a:t>well-behaved</a:t>
          </a:r>
          <a:r>
            <a:rPr lang="es-ES" sz="2000" dirty="0" smtClean="0"/>
            <a:t> </a:t>
          </a:r>
          <a:endParaRPr lang="es-ES" sz="2000" dirty="0">
            <a:solidFill>
              <a:schemeClr val="tx1"/>
            </a:solidFill>
          </a:endParaRPr>
        </a:p>
      </dgm:t>
    </dgm:pt>
    <dgm:pt modelId="{2665E551-3AFB-2842-9A34-232B6A8263CF}" type="parTrans" cxnId="{24220031-88C2-1945-9E67-51AD02E997B3}">
      <dgm:prSet/>
      <dgm:spPr/>
      <dgm:t>
        <a:bodyPr/>
        <a:lstStyle/>
        <a:p>
          <a:endParaRPr lang="es-ES"/>
        </a:p>
      </dgm:t>
    </dgm:pt>
    <dgm:pt modelId="{67A6ED81-6B20-3B45-9F74-C1F1B45179CF}" type="sibTrans" cxnId="{24220031-88C2-1945-9E67-51AD02E997B3}">
      <dgm:prSet/>
      <dgm:spPr/>
      <dgm:t>
        <a:bodyPr/>
        <a:lstStyle/>
        <a:p>
          <a:endParaRPr lang="es-ES"/>
        </a:p>
      </dgm:t>
    </dgm:pt>
    <dgm:pt modelId="{47853C0B-F264-A841-89AA-297E9D0854E5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 A</a:t>
          </a:r>
          <a:r>
            <a:rPr lang="es-ES" sz="2000" dirty="0" smtClean="0"/>
            <a:t>re more </a:t>
          </a:r>
          <a:r>
            <a:rPr lang="es-ES" sz="2000" dirty="0" err="1" smtClean="0"/>
            <a:t>creative</a:t>
          </a:r>
          <a:endParaRPr lang="es-ES" sz="2000" dirty="0">
            <a:solidFill>
              <a:schemeClr val="tx1"/>
            </a:solidFill>
          </a:endParaRPr>
        </a:p>
      </dgm:t>
    </dgm:pt>
    <dgm:pt modelId="{6E1FB820-CBCC-8342-B71E-F030C0C044DA}" type="parTrans" cxnId="{92C54D79-6668-5A49-909D-601A8A30675C}">
      <dgm:prSet/>
      <dgm:spPr/>
      <dgm:t>
        <a:bodyPr/>
        <a:lstStyle/>
        <a:p>
          <a:endParaRPr lang="es-ES"/>
        </a:p>
      </dgm:t>
    </dgm:pt>
    <dgm:pt modelId="{8187A7AB-069B-EA4F-94E8-A79A65FE9AD7}" type="sibTrans" cxnId="{92C54D79-6668-5A49-909D-601A8A30675C}">
      <dgm:prSet/>
      <dgm:spPr/>
      <dgm:t>
        <a:bodyPr/>
        <a:lstStyle/>
        <a:p>
          <a:endParaRPr lang="es-ES"/>
        </a:p>
      </dgm:t>
    </dgm:pt>
    <dgm:pt modelId="{BF3C97A5-7487-7640-8D29-344946BC1FBD}">
      <dgm:prSet custT="1"/>
      <dgm:spPr/>
      <dgm:t>
        <a:bodyPr/>
        <a:lstStyle/>
        <a:p>
          <a:r>
            <a:rPr lang="es-ES" sz="2000" dirty="0" err="1" smtClean="0"/>
            <a:t>Tackle</a:t>
          </a:r>
          <a:r>
            <a:rPr lang="es-ES" sz="2000" dirty="0" smtClean="0"/>
            <a:t> </a:t>
          </a:r>
          <a:r>
            <a:rPr lang="es-ES" sz="2000" dirty="0" err="1" smtClean="0"/>
            <a:t>their</a:t>
          </a:r>
          <a:r>
            <a:rPr lang="es-ES" sz="2000" dirty="0" smtClean="0"/>
            <a:t> </a:t>
          </a:r>
          <a:r>
            <a:rPr lang="es-ES" sz="2000" dirty="0" err="1" smtClean="0"/>
            <a:t>physical</a:t>
          </a:r>
          <a:r>
            <a:rPr lang="es-ES" sz="2000" baseline="0" dirty="0" smtClean="0"/>
            <a:t> and </a:t>
          </a:r>
          <a:r>
            <a:rPr lang="es-ES" sz="2000" dirty="0" err="1" smtClean="0"/>
            <a:t>emotional</a:t>
          </a:r>
          <a:r>
            <a:rPr lang="es-ES" sz="2000" dirty="0" smtClean="0"/>
            <a:t> </a:t>
          </a:r>
          <a:r>
            <a:rPr lang="es-ES" sz="2000" dirty="0" err="1" smtClean="0"/>
            <a:t>deficits</a:t>
          </a:r>
          <a:endParaRPr lang="es-ES" sz="2000" dirty="0">
            <a:solidFill>
              <a:schemeClr val="tx1"/>
            </a:solidFill>
          </a:endParaRPr>
        </a:p>
      </dgm:t>
    </dgm:pt>
    <dgm:pt modelId="{02FA22AB-AB4F-AE49-9691-221EEF06EDCE}" type="parTrans" cxnId="{7CE03A01-1A0B-634D-805A-0A74183A4626}">
      <dgm:prSet/>
      <dgm:spPr/>
      <dgm:t>
        <a:bodyPr/>
        <a:lstStyle/>
        <a:p>
          <a:endParaRPr lang="es-ES"/>
        </a:p>
      </dgm:t>
    </dgm:pt>
    <dgm:pt modelId="{EF471748-5397-3C4D-9631-E33CFC91AAFB}" type="sibTrans" cxnId="{7CE03A01-1A0B-634D-805A-0A74183A4626}">
      <dgm:prSet/>
      <dgm:spPr/>
      <dgm:t>
        <a:bodyPr/>
        <a:lstStyle/>
        <a:p>
          <a:endParaRPr lang="es-ES"/>
        </a:p>
      </dgm:t>
    </dgm:pt>
    <dgm:pt modelId="{7354C828-465D-584B-9ADE-8FFFC2401873}" type="pres">
      <dgm:prSet presAssocID="{B3A68328-1D3D-CB42-BB21-7331BFC66E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916B21-2236-4F4B-ADE3-FBCE786F90BC}" type="pres">
      <dgm:prSet presAssocID="{90FA2EB7-5CBD-AA45-9920-F888561DC85A}" presName="composite" presStyleCnt="0"/>
      <dgm:spPr/>
    </dgm:pt>
    <dgm:pt modelId="{86566E38-FD27-2C46-856F-87C1B52AE1AE}" type="pres">
      <dgm:prSet presAssocID="{90FA2EB7-5CBD-AA45-9920-F888561DC85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9EA795-7A5B-9E40-88E0-11B1A0FE8D02}" type="pres">
      <dgm:prSet presAssocID="{90FA2EB7-5CBD-AA45-9920-F888561DC85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70B566-D434-1D43-B301-9A38AFF3CA13}" type="pres">
      <dgm:prSet presAssocID="{F8E4F34E-426E-284A-B367-6FF29E273AF1}" presName="sp" presStyleCnt="0"/>
      <dgm:spPr/>
    </dgm:pt>
    <dgm:pt modelId="{B5D2BA79-D416-0B40-BD8C-A0DF3B32932D}" type="pres">
      <dgm:prSet presAssocID="{E31668AA-3BFC-A84D-B6F0-0E07DFA8E800}" presName="composite" presStyleCnt="0"/>
      <dgm:spPr/>
    </dgm:pt>
    <dgm:pt modelId="{A6DC9322-72DF-004D-B1D7-8297E5A8C07B}" type="pres">
      <dgm:prSet presAssocID="{E31668AA-3BFC-A84D-B6F0-0E07DFA8E80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BF59A-5E69-A24C-BC0A-0213F345FB09}" type="pres">
      <dgm:prSet presAssocID="{E31668AA-3BFC-A84D-B6F0-0E07DFA8E80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B197D0-2AE6-1B43-A90B-EB48C13858B0}" type="pres">
      <dgm:prSet presAssocID="{DB2BEE95-97D8-364C-8643-4007F21311EA}" presName="sp" presStyleCnt="0"/>
      <dgm:spPr/>
    </dgm:pt>
    <dgm:pt modelId="{8057DE21-B7C9-F044-97B9-BE64C49F4AAE}" type="pres">
      <dgm:prSet presAssocID="{053592DA-D6F2-BC4C-9814-409A7B291DED}" presName="composite" presStyleCnt="0"/>
      <dgm:spPr/>
    </dgm:pt>
    <dgm:pt modelId="{90A943EF-85C7-594E-8235-AA4E0ED4232F}" type="pres">
      <dgm:prSet presAssocID="{053592DA-D6F2-BC4C-9814-409A7B291DE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78E556-A67C-AA4A-9258-84BEEFCA6C41}" type="pres">
      <dgm:prSet presAssocID="{053592DA-D6F2-BC4C-9814-409A7B291DE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2E245C-262D-904A-A371-A60D1DCF59A6}" type="pres">
      <dgm:prSet presAssocID="{86BF5BC2-E818-9849-BDAE-443B68D66FA8}" presName="sp" presStyleCnt="0"/>
      <dgm:spPr/>
    </dgm:pt>
    <dgm:pt modelId="{6060E3B0-7F2C-8745-8879-3418D55EB343}" type="pres">
      <dgm:prSet presAssocID="{1AC49F8B-CC02-DB49-9115-2279E553EBFE}" presName="composite" presStyleCnt="0"/>
      <dgm:spPr/>
    </dgm:pt>
    <dgm:pt modelId="{68D36BC6-C062-9048-9648-4EB50E0788FE}" type="pres">
      <dgm:prSet presAssocID="{1AC49F8B-CC02-DB49-9115-2279E553EBF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390E1-4E45-F049-A0EC-83F8C3CD3C19}" type="pres">
      <dgm:prSet presAssocID="{1AC49F8B-CC02-DB49-9115-2279E553EBF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242F36-DA94-1B46-9968-96947A042F9D}" srcId="{B3A68328-1D3D-CB42-BB21-7331BFC66EED}" destId="{053592DA-D6F2-BC4C-9814-409A7B291DED}" srcOrd="2" destOrd="0" parTransId="{2AC5C397-E511-514F-9272-F756C415F3F9}" sibTransId="{86BF5BC2-E818-9849-BDAE-443B68D66FA8}"/>
    <dgm:cxn modelId="{F5CB5168-BADD-154D-A1DE-7130412CCC89}" srcId="{90FA2EB7-5CBD-AA45-9920-F888561DC85A}" destId="{4F99BA83-2890-044B-811B-AE7492A9AC77}" srcOrd="0" destOrd="0" parTransId="{EAA2B82B-591E-F84E-AFE5-8E3EE5016E33}" sibTransId="{B86AFEF7-F829-8B46-B7D1-25993A761B8C}"/>
    <dgm:cxn modelId="{DCF7B025-BA01-4461-B6AF-01CE338F5420}" type="presOf" srcId="{47853C0B-F264-A841-89AA-297E9D0854E5}" destId="{0478E556-A67C-AA4A-9258-84BEEFCA6C41}" srcOrd="0" destOrd="0" presId="urn:microsoft.com/office/officeart/2005/8/layout/chevron2"/>
    <dgm:cxn modelId="{A6EEA7D2-BC00-4AA3-866C-20994A6332D0}" type="presOf" srcId="{1AC49F8B-CC02-DB49-9115-2279E553EBFE}" destId="{68D36BC6-C062-9048-9648-4EB50E0788FE}" srcOrd="0" destOrd="0" presId="urn:microsoft.com/office/officeart/2005/8/layout/chevron2"/>
    <dgm:cxn modelId="{1608B577-90EA-4CBD-A124-3754DFC87B2A}" type="presOf" srcId="{4F99BA83-2890-044B-811B-AE7492A9AC77}" destId="{C59EA795-7A5B-9E40-88E0-11B1A0FE8D02}" srcOrd="0" destOrd="0" presId="urn:microsoft.com/office/officeart/2005/8/layout/chevron2"/>
    <dgm:cxn modelId="{24220031-88C2-1945-9E67-51AD02E997B3}" srcId="{E31668AA-3BFC-A84D-B6F0-0E07DFA8E800}" destId="{E26E76A5-B8A0-C240-9B54-B176710CB7F5}" srcOrd="0" destOrd="0" parTransId="{2665E551-3AFB-2842-9A34-232B6A8263CF}" sibTransId="{67A6ED81-6B20-3B45-9F74-C1F1B45179CF}"/>
    <dgm:cxn modelId="{92C54D79-6668-5A49-909D-601A8A30675C}" srcId="{053592DA-D6F2-BC4C-9814-409A7B291DED}" destId="{47853C0B-F264-A841-89AA-297E9D0854E5}" srcOrd="0" destOrd="0" parTransId="{6E1FB820-CBCC-8342-B71E-F030C0C044DA}" sibTransId="{8187A7AB-069B-EA4F-94E8-A79A65FE9AD7}"/>
    <dgm:cxn modelId="{A3C867EB-E6FD-1544-8497-FC90FEDEFAA2}" srcId="{B3A68328-1D3D-CB42-BB21-7331BFC66EED}" destId="{E31668AA-3BFC-A84D-B6F0-0E07DFA8E800}" srcOrd="1" destOrd="0" parTransId="{FEE1025F-6C03-6D45-8CE3-56D2094E0EFA}" sibTransId="{DB2BEE95-97D8-364C-8643-4007F21311EA}"/>
    <dgm:cxn modelId="{48AF6EBB-D653-454D-BF6F-1FF4C7C1DDFF}" type="presOf" srcId="{053592DA-D6F2-BC4C-9814-409A7B291DED}" destId="{90A943EF-85C7-594E-8235-AA4E0ED4232F}" srcOrd="0" destOrd="0" presId="urn:microsoft.com/office/officeart/2005/8/layout/chevron2"/>
    <dgm:cxn modelId="{84F15A56-A265-8E4E-A829-368627728142}" srcId="{B3A68328-1D3D-CB42-BB21-7331BFC66EED}" destId="{1AC49F8B-CC02-DB49-9115-2279E553EBFE}" srcOrd="3" destOrd="0" parTransId="{BFA8541C-53B6-7D4E-9D50-5B244B85E61D}" sibTransId="{4F583B95-B96F-CB46-955E-E91040AE25DE}"/>
    <dgm:cxn modelId="{B5B4BAB4-6152-4389-8C6A-A75286C2AD7D}" type="presOf" srcId="{E31668AA-3BFC-A84D-B6F0-0E07DFA8E800}" destId="{A6DC9322-72DF-004D-B1D7-8297E5A8C07B}" srcOrd="0" destOrd="0" presId="urn:microsoft.com/office/officeart/2005/8/layout/chevron2"/>
    <dgm:cxn modelId="{75228325-FEDC-4511-A727-C74F36576FE9}" type="presOf" srcId="{E26E76A5-B8A0-C240-9B54-B176710CB7F5}" destId="{5CABF59A-5E69-A24C-BC0A-0213F345FB09}" srcOrd="0" destOrd="0" presId="urn:microsoft.com/office/officeart/2005/8/layout/chevron2"/>
    <dgm:cxn modelId="{A4AE4016-87AB-904C-A943-D36180EAED4D}" srcId="{B3A68328-1D3D-CB42-BB21-7331BFC66EED}" destId="{90FA2EB7-5CBD-AA45-9920-F888561DC85A}" srcOrd="0" destOrd="0" parTransId="{21120A2E-E152-8949-AC5A-C15E0A306E20}" sibTransId="{F8E4F34E-426E-284A-B367-6FF29E273AF1}"/>
    <dgm:cxn modelId="{B97027EC-21DC-4035-9DB0-7ABBEC55E574}" type="presOf" srcId="{B3A68328-1D3D-CB42-BB21-7331BFC66EED}" destId="{7354C828-465D-584B-9ADE-8FFFC2401873}" srcOrd="0" destOrd="0" presId="urn:microsoft.com/office/officeart/2005/8/layout/chevron2"/>
    <dgm:cxn modelId="{1429142A-B49F-475C-8A0D-C6065F0750C7}" type="presOf" srcId="{90FA2EB7-5CBD-AA45-9920-F888561DC85A}" destId="{86566E38-FD27-2C46-856F-87C1B52AE1AE}" srcOrd="0" destOrd="0" presId="urn:microsoft.com/office/officeart/2005/8/layout/chevron2"/>
    <dgm:cxn modelId="{5C92E554-6AD6-4D73-93CD-0A16089F9DBF}" type="presOf" srcId="{BF3C97A5-7487-7640-8D29-344946BC1FBD}" destId="{D13390E1-4E45-F049-A0EC-83F8C3CD3C19}" srcOrd="0" destOrd="0" presId="urn:microsoft.com/office/officeart/2005/8/layout/chevron2"/>
    <dgm:cxn modelId="{7CE03A01-1A0B-634D-805A-0A74183A4626}" srcId="{1AC49F8B-CC02-DB49-9115-2279E553EBFE}" destId="{BF3C97A5-7487-7640-8D29-344946BC1FBD}" srcOrd="0" destOrd="0" parTransId="{02FA22AB-AB4F-AE49-9691-221EEF06EDCE}" sibTransId="{EF471748-5397-3C4D-9631-E33CFC91AAFB}"/>
    <dgm:cxn modelId="{14BCDF6F-DB39-4F70-A38F-7CCDB31B0169}" type="presParOf" srcId="{7354C828-465D-584B-9ADE-8FFFC2401873}" destId="{59916B21-2236-4F4B-ADE3-FBCE786F90BC}" srcOrd="0" destOrd="0" presId="urn:microsoft.com/office/officeart/2005/8/layout/chevron2"/>
    <dgm:cxn modelId="{1E1EE1CD-20CC-4C01-A2BF-9D04A025F3BF}" type="presParOf" srcId="{59916B21-2236-4F4B-ADE3-FBCE786F90BC}" destId="{86566E38-FD27-2C46-856F-87C1B52AE1AE}" srcOrd="0" destOrd="0" presId="urn:microsoft.com/office/officeart/2005/8/layout/chevron2"/>
    <dgm:cxn modelId="{A38A5CC5-4649-45A8-924E-DE417B54C4A4}" type="presParOf" srcId="{59916B21-2236-4F4B-ADE3-FBCE786F90BC}" destId="{C59EA795-7A5B-9E40-88E0-11B1A0FE8D02}" srcOrd="1" destOrd="0" presId="urn:microsoft.com/office/officeart/2005/8/layout/chevron2"/>
    <dgm:cxn modelId="{E89F04D9-0D15-46FC-AC22-21D41D0C033B}" type="presParOf" srcId="{7354C828-465D-584B-9ADE-8FFFC2401873}" destId="{2070B566-D434-1D43-B301-9A38AFF3CA13}" srcOrd="1" destOrd="0" presId="urn:microsoft.com/office/officeart/2005/8/layout/chevron2"/>
    <dgm:cxn modelId="{1614CFB4-BC6E-4FBE-82EE-D11A6EDB3D3F}" type="presParOf" srcId="{7354C828-465D-584B-9ADE-8FFFC2401873}" destId="{B5D2BA79-D416-0B40-BD8C-A0DF3B32932D}" srcOrd="2" destOrd="0" presId="urn:microsoft.com/office/officeart/2005/8/layout/chevron2"/>
    <dgm:cxn modelId="{F51157DF-77DF-4CEA-A7E0-C7E57154BBCF}" type="presParOf" srcId="{B5D2BA79-D416-0B40-BD8C-A0DF3B32932D}" destId="{A6DC9322-72DF-004D-B1D7-8297E5A8C07B}" srcOrd="0" destOrd="0" presId="urn:microsoft.com/office/officeart/2005/8/layout/chevron2"/>
    <dgm:cxn modelId="{9A34C011-87DE-43D0-8012-90C1594D51C2}" type="presParOf" srcId="{B5D2BA79-D416-0B40-BD8C-A0DF3B32932D}" destId="{5CABF59A-5E69-A24C-BC0A-0213F345FB09}" srcOrd="1" destOrd="0" presId="urn:microsoft.com/office/officeart/2005/8/layout/chevron2"/>
    <dgm:cxn modelId="{54C1D872-AE10-42CF-B0F3-74518C040183}" type="presParOf" srcId="{7354C828-465D-584B-9ADE-8FFFC2401873}" destId="{F7B197D0-2AE6-1B43-A90B-EB48C13858B0}" srcOrd="3" destOrd="0" presId="urn:microsoft.com/office/officeart/2005/8/layout/chevron2"/>
    <dgm:cxn modelId="{65646450-8545-4BB7-B570-21AEA3CF1179}" type="presParOf" srcId="{7354C828-465D-584B-9ADE-8FFFC2401873}" destId="{8057DE21-B7C9-F044-97B9-BE64C49F4AAE}" srcOrd="4" destOrd="0" presId="urn:microsoft.com/office/officeart/2005/8/layout/chevron2"/>
    <dgm:cxn modelId="{9A3F0B70-D52E-4489-8FE8-0937C02EB406}" type="presParOf" srcId="{8057DE21-B7C9-F044-97B9-BE64C49F4AAE}" destId="{90A943EF-85C7-594E-8235-AA4E0ED4232F}" srcOrd="0" destOrd="0" presId="urn:microsoft.com/office/officeart/2005/8/layout/chevron2"/>
    <dgm:cxn modelId="{F3F7B030-6D92-47E8-BBC4-769A91CB7CC0}" type="presParOf" srcId="{8057DE21-B7C9-F044-97B9-BE64C49F4AAE}" destId="{0478E556-A67C-AA4A-9258-84BEEFCA6C41}" srcOrd="1" destOrd="0" presId="urn:microsoft.com/office/officeart/2005/8/layout/chevron2"/>
    <dgm:cxn modelId="{231624A5-05B2-445A-A182-5C486C332343}" type="presParOf" srcId="{7354C828-465D-584B-9ADE-8FFFC2401873}" destId="{FE2E245C-262D-904A-A371-A60D1DCF59A6}" srcOrd="5" destOrd="0" presId="urn:microsoft.com/office/officeart/2005/8/layout/chevron2"/>
    <dgm:cxn modelId="{A1DF5CBA-AB24-4D1F-BA79-96F6F3341CED}" type="presParOf" srcId="{7354C828-465D-584B-9ADE-8FFFC2401873}" destId="{6060E3B0-7F2C-8745-8879-3418D55EB343}" srcOrd="6" destOrd="0" presId="urn:microsoft.com/office/officeart/2005/8/layout/chevron2"/>
    <dgm:cxn modelId="{A757969F-8AF2-49ED-9DE3-12FCFF86208D}" type="presParOf" srcId="{6060E3B0-7F2C-8745-8879-3418D55EB343}" destId="{68D36BC6-C062-9048-9648-4EB50E0788FE}" srcOrd="0" destOrd="0" presId="urn:microsoft.com/office/officeart/2005/8/layout/chevron2"/>
    <dgm:cxn modelId="{A7260131-8F4F-4000-92C1-4622B45824B4}" type="presParOf" srcId="{6060E3B0-7F2C-8745-8879-3418D55EB343}" destId="{D13390E1-4E45-F049-A0EC-83F8C3CD3C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9A38C14-46B3-7A41-984D-34ABA82A6BE7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8D55F1-CA04-2D4F-92A8-2051FAE8EACD}">
      <dgm:prSet phldrT="[Texto]" custT="1"/>
      <dgm:spPr>
        <a:solidFill>
          <a:srgbClr val="D0FF44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rgbClr val="000000"/>
              </a:solidFill>
            </a:rPr>
            <a:t>Spatial</a:t>
          </a:r>
          <a:r>
            <a:rPr lang="es-ES" sz="1800" dirty="0" smtClean="0">
              <a:solidFill>
                <a:srgbClr val="000000"/>
              </a:solidFill>
            </a:rPr>
            <a:t> </a:t>
          </a:r>
          <a:r>
            <a:rPr lang="es-ES" sz="1800" dirty="0" err="1" smtClean="0">
              <a:solidFill>
                <a:srgbClr val="000000"/>
              </a:solidFill>
            </a:rPr>
            <a:t>orientation</a:t>
          </a:r>
          <a:r>
            <a:rPr lang="es-ES" sz="1800" dirty="0" smtClean="0">
              <a:solidFill>
                <a:srgbClr val="000000"/>
              </a:solidFill>
            </a:rPr>
            <a:t> </a:t>
          </a:r>
          <a:r>
            <a:rPr lang="es-ES" sz="1800" dirty="0" err="1" smtClean="0">
              <a:solidFill>
                <a:srgbClr val="000000"/>
              </a:solidFill>
            </a:rPr>
            <a:t>activities</a:t>
          </a:r>
          <a:endParaRPr lang="es-ES" sz="1800" dirty="0" smtClean="0">
            <a:solidFill>
              <a:srgbClr val="000000"/>
            </a:solidFill>
          </a:endParaRP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dirty="0">
            <a:solidFill>
              <a:srgbClr val="000000"/>
            </a:solidFill>
          </a:endParaRPr>
        </a:p>
      </dgm:t>
    </dgm:pt>
    <dgm:pt modelId="{3E7FFD9E-788E-B446-A18D-8D95797E4CDA}" type="parTrans" cxnId="{4F2E4468-F584-9F44-9C6E-1DED02D74559}">
      <dgm:prSet/>
      <dgm:spPr/>
      <dgm:t>
        <a:bodyPr/>
        <a:lstStyle/>
        <a:p>
          <a:endParaRPr lang="es-ES"/>
        </a:p>
      </dgm:t>
    </dgm:pt>
    <dgm:pt modelId="{7B16B329-2BE1-EB4A-9D8F-E1D54FA39B02}" type="sibTrans" cxnId="{4F2E4468-F584-9F44-9C6E-1DED02D74559}">
      <dgm:prSet/>
      <dgm:spPr/>
      <dgm:t>
        <a:bodyPr/>
        <a:lstStyle/>
        <a:p>
          <a:endParaRPr lang="es-ES"/>
        </a:p>
      </dgm:t>
    </dgm:pt>
    <dgm:pt modelId="{CE7088D3-4213-2C46-B06E-95E2D5CE04B9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smtClean="0">
              <a:solidFill>
                <a:srgbClr val="000000"/>
              </a:solidFill>
            </a:rPr>
            <a:t>Popular </a:t>
          </a:r>
          <a:r>
            <a:rPr lang="es-ES" sz="1800" dirty="0" err="1" smtClean="0">
              <a:solidFill>
                <a:srgbClr val="000000"/>
              </a:solidFill>
            </a:rPr>
            <a:t>games</a:t>
          </a:r>
          <a:endParaRPr lang="es-ES" sz="1800" dirty="0">
            <a:solidFill>
              <a:srgbClr val="000000"/>
            </a:solidFill>
          </a:endParaRPr>
        </a:p>
      </dgm:t>
    </dgm:pt>
    <dgm:pt modelId="{DEA3B1B9-3038-A443-8F91-16C3377A2EA3}" type="parTrans" cxnId="{FA088804-42B5-F143-90AF-0D7986455E2C}">
      <dgm:prSet/>
      <dgm:spPr/>
      <dgm:t>
        <a:bodyPr/>
        <a:lstStyle/>
        <a:p>
          <a:endParaRPr lang="es-ES"/>
        </a:p>
      </dgm:t>
    </dgm:pt>
    <dgm:pt modelId="{488074F6-6F8C-0F4B-A6C1-C5A266126676}" type="sibTrans" cxnId="{FA088804-42B5-F143-90AF-0D7986455E2C}">
      <dgm:prSet/>
      <dgm:spPr/>
      <dgm:t>
        <a:bodyPr/>
        <a:lstStyle/>
        <a:p>
          <a:endParaRPr lang="es-ES"/>
        </a:p>
      </dgm:t>
    </dgm:pt>
    <dgm:pt modelId="{5CB8FFB9-F100-E74D-A2CA-A1B94CC4E0A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rgbClr val="000000"/>
              </a:solidFill>
            </a:rPr>
            <a:t>Hiking</a:t>
          </a:r>
          <a:r>
            <a:rPr lang="es-ES" sz="1800" dirty="0" smtClean="0"/>
            <a:t> </a:t>
          </a:r>
          <a:endParaRPr lang="es-ES" sz="1600" dirty="0" smtClean="0">
            <a:solidFill>
              <a:srgbClr val="00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300" dirty="0"/>
        </a:p>
      </dgm:t>
    </dgm:pt>
    <dgm:pt modelId="{1D06D81C-2984-914E-A8A1-CBE89A1D50E3}" type="parTrans" cxnId="{11215A4D-60A0-0D47-B9F2-0DFC263BEA1F}">
      <dgm:prSet/>
      <dgm:spPr/>
      <dgm:t>
        <a:bodyPr/>
        <a:lstStyle/>
        <a:p>
          <a:endParaRPr lang="es-ES"/>
        </a:p>
      </dgm:t>
    </dgm:pt>
    <dgm:pt modelId="{89B39123-8B25-1E49-B63E-1ED8FB2FEACD}" type="sibTrans" cxnId="{11215A4D-60A0-0D47-B9F2-0DFC263BEA1F}">
      <dgm:prSet/>
      <dgm:spPr/>
      <dgm:t>
        <a:bodyPr/>
        <a:lstStyle/>
        <a:p>
          <a:endParaRPr lang="es-ES"/>
        </a:p>
      </dgm:t>
    </dgm:pt>
    <dgm:pt modelId="{0EF88009-5D69-7942-A869-7F7B4F0074C5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dirty="0" smtClean="0">
              <a:solidFill>
                <a:srgbClr val="000000"/>
              </a:solidFill>
            </a:rPr>
            <a:t>Camping</a:t>
          </a:r>
          <a:r>
            <a:rPr lang="es-ES" sz="1800" dirty="0" smtClean="0"/>
            <a:t> </a:t>
          </a:r>
          <a:endParaRPr lang="es-ES" sz="1600" dirty="0" smtClean="0">
            <a:solidFill>
              <a:srgbClr val="000000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dirty="0">
            <a:solidFill>
              <a:srgbClr val="000000"/>
            </a:solidFill>
          </a:endParaRPr>
        </a:p>
      </dgm:t>
    </dgm:pt>
    <dgm:pt modelId="{CD959FC0-CD17-8C48-9173-DE9B6F4230B8}" type="sibTrans" cxnId="{1BE75167-C6DD-9B4E-8A5A-4E8694CE76BC}">
      <dgm:prSet/>
      <dgm:spPr/>
      <dgm:t>
        <a:bodyPr/>
        <a:lstStyle/>
        <a:p>
          <a:endParaRPr lang="es-ES"/>
        </a:p>
      </dgm:t>
    </dgm:pt>
    <dgm:pt modelId="{8E89E89C-61D8-234A-B7AE-E67E3D2DA4E8}" type="parTrans" cxnId="{1BE75167-C6DD-9B4E-8A5A-4E8694CE76BC}">
      <dgm:prSet/>
      <dgm:spPr/>
      <dgm:t>
        <a:bodyPr/>
        <a:lstStyle/>
        <a:p>
          <a:endParaRPr lang="es-ES"/>
        </a:p>
      </dgm:t>
    </dgm:pt>
    <dgm:pt modelId="{EF605B62-3833-DD4E-96F5-C657EF09D433}" type="pres">
      <dgm:prSet presAssocID="{69A38C14-46B3-7A41-984D-34ABA82A6BE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5284E5-E23B-B348-A14D-BF8CB5D48510}" type="pres">
      <dgm:prSet presAssocID="{69A38C14-46B3-7A41-984D-34ABA82A6BE7}" presName="diamond" presStyleLbl="bgShp" presStyleIdx="0" presStyleCnt="1"/>
      <dgm:spPr/>
    </dgm:pt>
    <dgm:pt modelId="{B9CA02A0-7987-4C46-B309-E0403B63552F}" type="pres">
      <dgm:prSet presAssocID="{69A38C14-46B3-7A41-984D-34ABA82A6BE7}" presName="quad1" presStyleLbl="node1" presStyleIdx="0" presStyleCnt="4" custScaleX="119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45E83B-CAF6-DD48-A17A-A547C1C3721A}" type="pres">
      <dgm:prSet presAssocID="{69A38C14-46B3-7A41-984D-34ABA82A6BE7}" presName="quad2" presStyleLbl="node1" presStyleIdx="1" presStyleCnt="4" custScaleX="119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0D880-E55D-5D41-A2AA-87DE48C14EF4}" type="pres">
      <dgm:prSet presAssocID="{69A38C14-46B3-7A41-984D-34ABA82A6BE7}" presName="quad3" presStyleLbl="node1" presStyleIdx="2" presStyleCnt="4" custScaleX="119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9C49D-8BDC-8143-BA01-379CFAA7D518}" type="pres">
      <dgm:prSet presAssocID="{69A38C14-46B3-7A41-984D-34ABA82A6BE7}" presName="quad4" presStyleLbl="node1" presStyleIdx="3" presStyleCnt="4" custScaleX="119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2E4468-F584-9F44-9C6E-1DED02D74559}" srcId="{69A38C14-46B3-7A41-984D-34ABA82A6BE7}" destId="{9F8D55F1-CA04-2D4F-92A8-2051FAE8EACD}" srcOrd="0" destOrd="0" parTransId="{3E7FFD9E-788E-B446-A18D-8D95797E4CDA}" sibTransId="{7B16B329-2BE1-EB4A-9D8F-E1D54FA39B02}"/>
    <dgm:cxn modelId="{1BE75167-C6DD-9B4E-8A5A-4E8694CE76BC}" srcId="{69A38C14-46B3-7A41-984D-34ABA82A6BE7}" destId="{0EF88009-5D69-7942-A869-7F7B4F0074C5}" srcOrd="1" destOrd="0" parTransId="{8E89E89C-61D8-234A-B7AE-E67E3D2DA4E8}" sibTransId="{CD959FC0-CD17-8C48-9173-DE9B6F4230B8}"/>
    <dgm:cxn modelId="{C1D9C6E7-43A6-4622-B62A-189B22A85230}" type="presOf" srcId="{69A38C14-46B3-7A41-984D-34ABA82A6BE7}" destId="{EF605B62-3833-DD4E-96F5-C657EF09D433}" srcOrd="0" destOrd="0" presId="urn:microsoft.com/office/officeart/2005/8/layout/matrix3"/>
    <dgm:cxn modelId="{FA088804-42B5-F143-90AF-0D7986455E2C}" srcId="{69A38C14-46B3-7A41-984D-34ABA82A6BE7}" destId="{CE7088D3-4213-2C46-B06E-95E2D5CE04B9}" srcOrd="2" destOrd="0" parTransId="{DEA3B1B9-3038-A443-8F91-16C3377A2EA3}" sibTransId="{488074F6-6F8C-0F4B-A6C1-C5A266126676}"/>
    <dgm:cxn modelId="{6CA420D8-6CA6-4586-BAF9-0F29D31200A6}" type="presOf" srcId="{CE7088D3-4213-2C46-B06E-95E2D5CE04B9}" destId="{7F20D880-E55D-5D41-A2AA-87DE48C14EF4}" srcOrd="0" destOrd="0" presId="urn:microsoft.com/office/officeart/2005/8/layout/matrix3"/>
    <dgm:cxn modelId="{64621E16-3FBB-47A5-86BB-895523A47F24}" type="presOf" srcId="{0EF88009-5D69-7942-A869-7F7B4F0074C5}" destId="{9745E83B-CAF6-DD48-A17A-A547C1C3721A}" srcOrd="0" destOrd="0" presId="urn:microsoft.com/office/officeart/2005/8/layout/matrix3"/>
    <dgm:cxn modelId="{4F1C36A0-291A-409F-8D10-79CF0E3D7C93}" type="presOf" srcId="{5CB8FFB9-F100-E74D-A2CA-A1B94CC4E0AC}" destId="{8D89C49D-8BDC-8143-BA01-379CFAA7D518}" srcOrd="0" destOrd="0" presId="urn:microsoft.com/office/officeart/2005/8/layout/matrix3"/>
    <dgm:cxn modelId="{AFD5D5A6-BFBE-40CA-8751-B692E35B0032}" type="presOf" srcId="{9F8D55F1-CA04-2D4F-92A8-2051FAE8EACD}" destId="{B9CA02A0-7987-4C46-B309-E0403B63552F}" srcOrd="0" destOrd="0" presId="urn:microsoft.com/office/officeart/2005/8/layout/matrix3"/>
    <dgm:cxn modelId="{11215A4D-60A0-0D47-B9F2-0DFC263BEA1F}" srcId="{69A38C14-46B3-7A41-984D-34ABA82A6BE7}" destId="{5CB8FFB9-F100-E74D-A2CA-A1B94CC4E0AC}" srcOrd="3" destOrd="0" parTransId="{1D06D81C-2984-914E-A8A1-CBE89A1D50E3}" sibTransId="{89B39123-8B25-1E49-B63E-1ED8FB2FEACD}"/>
    <dgm:cxn modelId="{A347B8EC-E316-4E1D-B897-72AC04FA0C76}" type="presParOf" srcId="{EF605B62-3833-DD4E-96F5-C657EF09D433}" destId="{AE5284E5-E23B-B348-A14D-BF8CB5D48510}" srcOrd="0" destOrd="0" presId="urn:microsoft.com/office/officeart/2005/8/layout/matrix3"/>
    <dgm:cxn modelId="{0174E436-FB86-45E9-9DF0-B8CA7FBC5C6A}" type="presParOf" srcId="{EF605B62-3833-DD4E-96F5-C657EF09D433}" destId="{B9CA02A0-7987-4C46-B309-E0403B63552F}" srcOrd="1" destOrd="0" presId="urn:microsoft.com/office/officeart/2005/8/layout/matrix3"/>
    <dgm:cxn modelId="{F21E8EB2-ACA5-4526-9133-EB213FA45B67}" type="presParOf" srcId="{EF605B62-3833-DD4E-96F5-C657EF09D433}" destId="{9745E83B-CAF6-DD48-A17A-A547C1C3721A}" srcOrd="2" destOrd="0" presId="urn:microsoft.com/office/officeart/2005/8/layout/matrix3"/>
    <dgm:cxn modelId="{C39570EA-4B50-4BDA-A0EC-B40561724782}" type="presParOf" srcId="{EF605B62-3833-DD4E-96F5-C657EF09D433}" destId="{7F20D880-E55D-5D41-A2AA-87DE48C14EF4}" srcOrd="3" destOrd="0" presId="urn:microsoft.com/office/officeart/2005/8/layout/matrix3"/>
    <dgm:cxn modelId="{45A44251-8323-41BE-8782-38F7D0AFF032}" type="presParOf" srcId="{EF605B62-3833-DD4E-96F5-C657EF09D433}" destId="{8D89C49D-8BDC-8143-BA01-379CFAA7D51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9A38C14-46B3-7A41-984D-34ABA82A6BE7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696CE9-592B-1545-9DC9-1DFB712310DA}">
      <dgm:prSet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rgbClr val="000000"/>
              </a:solidFill>
            </a:rPr>
            <a:t>Water</a:t>
          </a:r>
          <a:r>
            <a:rPr lang="es-ES" sz="1800" dirty="0" smtClean="0">
              <a:solidFill>
                <a:srgbClr val="000000"/>
              </a:solidFill>
            </a:rPr>
            <a:t> </a:t>
          </a:r>
          <a:r>
            <a:rPr lang="es-ES" sz="1800" dirty="0" err="1" smtClean="0">
              <a:solidFill>
                <a:srgbClr val="000000"/>
              </a:solidFill>
            </a:rPr>
            <a:t>activities</a:t>
          </a:r>
          <a:r>
            <a:rPr lang="is-IS" sz="1800" dirty="0" smtClean="0">
              <a:solidFill>
                <a:srgbClr val="000000"/>
              </a:solidFill>
            </a:rPr>
            <a:t>…</a:t>
          </a:r>
          <a:endParaRPr lang="es-ES" sz="1800" dirty="0" smtClean="0">
            <a:solidFill>
              <a:srgbClr val="000000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dirty="0">
            <a:solidFill>
              <a:srgbClr val="000000"/>
            </a:solidFill>
          </a:endParaRPr>
        </a:p>
      </dgm:t>
    </dgm:pt>
    <dgm:pt modelId="{93ADB4BD-D372-804F-842A-852A36BB8729}" type="parTrans" cxnId="{A58E67C6-6ADC-8744-B3B7-186E9BD5C8DB}">
      <dgm:prSet/>
      <dgm:spPr/>
      <dgm:t>
        <a:bodyPr/>
        <a:lstStyle/>
        <a:p>
          <a:endParaRPr lang="es-ES"/>
        </a:p>
      </dgm:t>
    </dgm:pt>
    <dgm:pt modelId="{7AB3B416-B81F-5A41-A8DA-70B74D0CC7C5}" type="sibTrans" cxnId="{A58E67C6-6ADC-8744-B3B7-186E9BD5C8DB}">
      <dgm:prSet/>
      <dgm:spPr/>
      <dgm:t>
        <a:bodyPr/>
        <a:lstStyle/>
        <a:p>
          <a:endParaRPr lang="es-ES"/>
        </a:p>
      </dgm:t>
    </dgm:pt>
    <dgm:pt modelId="{ED0B795A-C2B5-7647-A23A-957199E009A3}">
      <dgm:prSet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rgbClr val="000000"/>
              </a:solidFill>
            </a:rPr>
            <a:t>Climbing</a:t>
          </a:r>
          <a:r>
            <a:rPr lang="es-ES" sz="1800" dirty="0" smtClean="0"/>
            <a:t> </a:t>
          </a:r>
          <a:endParaRPr lang="es-ES" sz="1600" dirty="0" smtClean="0">
            <a:solidFill>
              <a:srgbClr val="000000"/>
            </a:solidFill>
          </a:endParaRPr>
        </a:p>
        <a:p>
          <a:pPr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dirty="0">
            <a:solidFill>
              <a:srgbClr val="000000"/>
            </a:solidFill>
          </a:endParaRPr>
        </a:p>
      </dgm:t>
    </dgm:pt>
    <dgm:pt modelId="{A801D5DF-FBD1-8E49-A034-37D2836A34FA}" type="parTrans" cxnId="{983066F4-3BBD-9543-9883-D672BBE0B48E}">
      <dgm:prSet/>
      <dgm:spPr/>
      <dgm:t>
        <a:bodyPr/>
        <a:lstStyle/>
        <a:p>
          <a:endParaRPr lang="es-ES"/>
        </a:p>
      </dgm:t>
    </dgm:pt>
    <dgm:pt modelId="{399DFCA2-99D4-9B47-AD29-27388F38656F}" type="sibTrans" cxnId="{983066F4-3BBD-9543-9883-D672BBE0B48E}">
      <dgm:prSet/>
      <dgm:spPr/>
      <dgm:t>
        <a:bodyPr/>
        <a:lstStyle/>
        <a:p>
          <a:endParaRPr lang="es-ES"/>
        </a:p>
      </dgm:t>
    </dgm:pt>
    <dgm:pt modelId="{183CF6AB-FAFE-954A-8B44-E2A8DB8710FA}">
      <dgm:prSet custT="1"/>
      <dgm:spPr>
        <a:solidFill>
          <a:srgbClr val="D0FF44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rgbClr val="000000"/>
              </a:solidFill>
            </a:rPr>
            <a:t>Rescue</a:t>
          </a:r>
          <a:r>
            <a:rPr lang="es-ES" sz="1800" dirty="0" smtClean="0">
              <a:solidFill>
                <a:srgbClr val="000000"/>
              </a:solidFill>
            </a:rPr>
            <a:t> </a:t>
          </a:r>
          <a:r>
            <a:rPr lang="es-ES" sz="1800" dirty="0" err="1" smtClean="0">
              <a:solidFill>
                <a:srgbClr val="000000"/>
              </a:solidFill>
            </a:rPr>
            <a:t>activities</a:t>
          </a:r>
          <a:endParaRPr lang="es-ES" sz="1800" dirty="0" smtClean="0">
            <a:solidFill>
              <a:srgbClr val="000000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dirty="0">
            <a:solidFill>
              <a:srgbClr val="000000"/>
            </a:solidFill>
          </a:endParaRPr>
        </a:p>
      </dgm:t>
    </dgm:pt>
    <dgm:pt modelId="{455AC9F2-A380-E246-A86F-E06CEC26E4E2}" type="parTrans" cxnId="{1BD4E77D-33C0-9742-ADD0-1C97EE9E25C6}">
      <dgm:prSet/>
      <dgm:spPr/>
      <dgm:t>
        <a:bodyPr/>
        <a:lstStyle/>
        <a:p>
          <a:endParaRPr lang="es-ES"/>
        </a:p>
      </dgm:t>
    </dgm:pt>
    <dgm:pt modelId="{069719D5-0D81-D74F-B75B-312365EDD2B0}" type="sibTrans" cxnId="{1BD4E77D-33C0-9742-ADD0-1C97EE9E25C6}">
      <dgm:prSet/>
      <dgm:spPr/>
      <dgm:t>
        <a:bodyPr/>
        <a:lstStyle/>
        <a:p>
          <a:endParaRPr lang="es-ES"/>
        </a:p>
      </dgm:t>
    </dgm:pt>
    <dgm:pt modelId="{503DE02F-1AB1-E241-9664-507477338C07}">
      <dgm:prSet custT="1"/>
      <dgm:spPr>
        <a:solidFill>
          <a:srgbClr val="D0FF44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rgbClr val="000000"/>
              </a:solidFill>
            </a:rPr>
            <a:t>Horse</a:t>
          </a:r>
          <a:r>
            <a:rPr lang="es-ES" sz="1800" dirty="0" smtClean="0">
              <a:solidFill>
                <a:srgbClr val="000000"/>
              </a:solidFill>
            </a:rPr>
            <a:t> </a:t>
          </a:r>
          <a:r>
            <a:rPr lang="es-ES" sz="1800" dirty="0" err="1" smtClean="0">
              <a:solidFill>
                <a:srgbClr val="000000"/>
              </a:solidFill>
            </a:rPr>
            <a:t>riding</a:t>
          </a:r>
          <a:endParaRPr lang="es-ES" sz="1800" dirty="0" smtClean="0">
            <a:solidFill>
              <a:srgbClr val="000000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dirty="0">
            <a:solidFill>
              <a:srgbClr val="000000"/>
            </a:solidFill>
          </a:endParaRPr>
        </a:p>
      </dgm:t>
    </dgm:pt>
    <dgm:pt modelId="{3453FDCD-7FDB-A145-B854-693CC33BF3D7}" type="parTrans" cxnId="{BB6753EF-7ADF-2048-B910-453B1C5B64CD}">
      <dgm:prSet/>
      <dgm:spPr/>
      <dgm:t>
        <a:bodyPr/>
        <a:lstStyle/>
        <a:p>
          <a:endParaRPr lang="es-ES"/>
        </a:p>
      </dgm:t>
    </dgm:pt>
    <dgm:pt modelId="{7F034C77-C78D-944E-948B-D1AE40690433}" type="sibTrans" cxnId="{BB6753EF-7ADF-2048-B910-453B1C5B64CD}">
      <dgm:prSet/>
      <dgm:spPr/>
      <dgm:t>
        <a:bodyPr/>
        <a:lstStyle/>
        <a:p>
          <a:endParaRPr lang="es-ES"/>
        </a:p>
      </dgm:t>
    </dgm:pt>
    <dgm:pt modelId="{EF605B62-3833-DD4E-96F5-C657EF09D433}" type="pres">
      <dgm:prSet presAssocID="{69A38C14-46B3-7A41-984D-34ABA82A6BE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5284E5-E23B-B348-A14D-BF8CB5D48510}" type="pres">
      <dgm:prSet presAssocID="{69A38C14-46B3-7A41-984D-34ABA82A6BE7}" presName="diamond" presStyleLbl="bgShp" presStyleIdx="0" presStyleCnt="1"/>
      <dgm:spPr/>
    </dgm:pt>
    <dgm:pt modelId="{B9CA02A0-7987-4C46-B309-E0403B63552F}" type="pres">
      <dgm:prSet presAssocID="{69A38C14-46B3-7A41-984D-34ABA82A6BE7}" presName="quad1" presStyleLbl="node1" presStyleIdx="0" presStyleCnt="4" custScaleX="114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45E83B-CAF6-DD48-A17A-A547C1C3721A}" type="pres">
      <dgm:prSet presAssocID="{69A38C14-46B3-7A41-984D-34ABA82A6BE7}" presName="quad2" presStyleLbl="node1" presStyleIdx="1" presStyleCnt="4" custScaleX="114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0D880-E55D-5D41-A2AA-87DE48C14EF4}" type="pres">
      <dgm:prSet presAssocID="{69A38C14-46B3-7A41-984D-34ABA82A6BE7}" presName="quad3" presStyleLbl="node1" presStyleIdx="2" presStyleCnt="4" custScaleX="114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9C49D-8BDC-8143-BA01-379CFAA7D518}" type="pres">
      <dgm:prSet presAssocID="{69A38C14-46B3-7A41-984D-34ABA82A6BE7}" presName="quad4" presStyleLbl="node1" presStyleIdx="3" presStyleCnt="4" custScaleX="114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6753EF-7ADF-2048-B910-453B1C5B64CD}" srcId="{69A38C14-46B3-7A41-984D-34ABA82A6BE7}" destId="{503DE02F-1AB1-E241-9664-507477338C07}" srcOrd="2" destOrd="0" parTransId="{3453FDCD-7FDB-A145-B854-693CC33BF3D7}" sibTransId="{7F034C77-C78D-944E-948B-D1AE40690433}"/>
    <dgm:cxn modelId="{983066F4-3BBD-9543-9883-D672BBE0B48E}" srcId="{69A38C14-46B3-7A41-984D-34ABA82A6BE7}" destId="{ED0B795A-C2B5-7647-A23A-957199E009A3}" srcOrd="0" destOrd="0" parTransId="{A801D5DF-FBD1-8E49-A034-37D2836A34FA}" sibTransId="{399DFCA2-99D4-9B47-AD29-27388F38656F}"/>
    <dgm:cxn modelId="{1BD4E77D-33C0-9742-ADD0-1C97EE9E25C6}" srcId="{69A38C14-46B3-7A41-984D-34ABA82A6BE7}" destId="{183CF6AB-FAFE-954A-8B44-E2A8DB8710FA}" srcOrd="1" destOrd="0" parTransId="{455AC9F2-A380-E246-A86F-E06CEC26E4E2}" sibTransId="{069719D5-0D81-D74F-B75B-312365EDD2B0}"/>
    <dgm:cxn modelId="{A58E67C6-6ADC-8744-B3B7-186E9BD5C8DB}" srcId="{69A38C14-46B3-7A41-984D-34ABA82A6BE7}" destId="{73696CE9-592B-1545-9DC9-1DFB712310DA}" srcOrd="3" destOrd="0" parTransId="{93ADB4BD-D372-804F-842A-852A36BB8729}" sibTransId="{7AB3B416-B81F-5A41-A8DA-70B74D0CC7C5}"/>
    <dgm:cxn modelId="{3249BBDE-E818-464E-B8F4-1BD88044096E}" type="presOf" srcId="{69A38C14-46B3-7A41-984D-34ABA82A6BE7}" destId="{EF605B62-3833-DD4E-96F5-C657EF09D433}" srcOrd="0" destOrd="0" presId="urn:microsoft.com/office/officeart/2005/8/layout/matrix3"/>
    <dgm:cxn modelId="{6D69AFF4-7F77-42E1-93B8-E64FE827C217}" type="presOf" srcId="{183CF6AB-FAFE-954A-8B44-E2A8DB8710FA}" destId="{9745E83B-CAF6-DD48-A17A-A547C1C3721A}" srcOrd="0" destOrd="0" presId="urn:microsoft.com/office/officeart/2005/8/layout/matrix3"/>
    <dgm:cxn modelId="{781FDE6C-1012-4A20-8B19-5B939BBDBCBE}" type="presOf" srcId="{503DE02F-1AB1-E241-9664-507477338C07}" destId="{7F20D880-E55D-5D41-A2AA-87DE48C14EF4}" srcOrd="0" destOrd="0" presId="urn:microsoft.com/office/officeart/2005/8/layout/matrix3"/>
    <dgm:cxn modelId="{EAD219F5-090E-475F-BEFE-B97E671C338D}" type="presOf" srcId="{73696CE9-592B-1545-9DC9-1DFB712310DA}" destId="{8D89C49D-8BDC-8143-BA01-379CFAA7D518}" srcOrd="0" destOrd="0" presId="urn:microsoft.com/office/officeart/2005/8/layout/matrix3"/>
    <dgm:cxn modelId="{2F65F1F9-5E23-4C30-806D-D2BCDF801478}" type="presOf" srcId="{ED0B795A-C2B5-7647-A23A-957199E009A3}" destId="{B9CA02A0-7987-4C46-B309-E0403B63552F}" srcOrd="0" destOrd="0" presId="urn:microsoft.com/office/officeart/2005/8/layout/matrix3"/>
    <dgm:cxn modelId="{EC8DA96E-17A2-4842-AC99-C533D5275E5A}" type="presParOf" srcId="{EF605B62-3833-DD4E-96F5-C657EF09D433}" destId="{AE5284E5-E23B-B348-A14D-BF8CB5D48510}" srcOrd="0" destOrd="0" presId="urn:microsoft.com/office/officeart/2005/8/layout/matrix3"/>
    <dgm:cxn modelId="{9BDC5762-434F-44BF-9590-371C08477871}" type="presParOf" srcId="{EF605B62-3833-DD4E-96F5-C657EF09D433}" destId="{B9CA02A0-7987-4C46-B309-E0403B63552F}" srcOrd="1" destOrd="0" presId="urn:microsoft.com/office/officeart/2005/8/layout/matrix3"/>
    <dgm:cxn modelId="{9ACB1814-DBB8-47E6-9408-327954BAD5FC}" type="presParOf" srcId="{EF605B62-3833-DD4E-96F5-C657EF09D433}" destId="{9745E83B-CAF6-DD48-A17A-A547C1C3721A}" srcOrd="2" destOrd="0" presId="urn:microsoft.com/office/officeart/2005/8/layout/matrix3"/>
    <dgm:cxn modelId="{C905D397-97B8-4ABB-BA5D-3DBE918434D0}" type="presParOf" srcId="{EF605B62-3833-DD4E-96F5-C657EF09D433}" destId="{7F20D880-E55D-5D41-A2AA-87DE48C14EF4}" srcOrd="3" destOrd="0" presId="urn:microsoft.com/office/officeart/2005/8/layout/matrix3"/>
    <dgm:cxn modelId="{2AFED758-193E-4A90-BD3F-008046A6A2BD}" type="presParOf" srcId="{EF605B62-3833-DD4E-96F5-C657EF09D433}" destId="{8D89C49D-8BDC-8143-BA01-379CFAA7D51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1B18AB-9C74-0D46-8517-78000590DAAE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7897A6-D4CF-3C42-883E-96EC01D7545B}">
      <dgm:prSet phldrT="[Texto]" custT="1"/>
      <dgm:spPr>
        <a:solidFill>
          <a:srgbClr val="F6FF98"/>
        </a:solidFill>
      </dgm:spPr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dirty="0" smtClean="0">
              <a:solidFill>
                <a:srgbClr val="000000"/>
              </a:solidFill>
            </a:rPr>
            <a:t>MASSIVE USE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dirty="0">
            <a:solidFill>
              <a:srgbClr val="000000"/>
            </a:solidFill>
          </a:endParaRPr>
        </a:p>
      </dgm:t>
    </dgm:pt>
    <dgm:pt modelId="{5FA74CF8-9466-8543-B37A-A6DC157CC177}" type="parTrans" cxnId="{59ECDE1D-868F-B547-8DAF-9E997FD29502}">
      <dgm:prSet/>
      <dgm:spPr/>
      <dgm:t>
        <a:bodyPr/>
        <a:lstStyle/>
        <a:p>
          <a:endParaRPr lang="es-ES"/>
        </a:p>
      </dgm:t>
    </dgm:pt>
    <dgm:pt modelId="{5C24D317-7954-2649-97FD-B65916B86A87}" type="sibTrans" cxnId="{59ECDE1D-868F-B547-8DAF-9E997FD29502}">
      <dgm:prSet/>
      <dgm:spPr/>
      <dgm:t>
        <a:bodyPr/>
        <a:lstStyle/>
        <a:p>
          <a:endParaRPr lang="es-ES"/>
        </a:p>
      </dgm:t>
    </dgm:pt>
    <dgm:pt modelId="{C73E4F0B-6775-8F43-A26B-790DC093B95B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400" b="1" dirty="0" smtClean="0">
              <a:solidFill>
                <a:srgbClr val="000000"/>
              </a:solidFill>
            </a:rPr>
            <a:t>WASTE</a:t>
          </a:r>
          <a:endParaRPr lang="es-ES" sz="1400" b="1" dirty="0">
            <a:solidFill>
              <a:srgbClr val="000000"/>
            </a:solidFill>
          </a:endParaRPr>
        </a:p>
      </dgm:t>
    </dgm:pt>
    <dgm:pt modelId="{590EF3B3-EA64-804A-B2C6-008E90F43898}" type="parTrans" cxnId="{D2D72E54-6902-0F44-B5F2-FA26D86F6831}">
      <dgm:prSet/>
      <dgm:spPr/>
      <dgm:t>
        <a:bodyPr/>
        <a:lstStyle/>
        <a:p>
          <a:endParaRPr lang="es-ES"/>
        </a:p>
      </dgm:t>
    </dgm:pt>
    <dgm:pt modelId="{54124A2A-E35B-004C-A59D-DAE3E96FEEAA}" type="sibTrans" cxnId="{D2D72E54-6902-0F44-B5F2-FA26D86F6831}">
      <dgm:prSet/>
      <dgm:spPr/>
      <dgm:t>
        <a:bodyPr/>
        <a:lstStyle/>
        <a:p>
          <a:endParaRPr lang="es-ES"/>
        </a:p>
      </dgm:t>
    </dgm:pt>
    <dgm:pt modelId="{B4709E18-32FD-C448-ADDF-700D3BE6F513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dirty="0" smtClean="0">
              <a:solidFill>
                <a:srgbClr val="000000"/>
              </a:solidFill>
            </a:rPr>
            <a:t>SOIL EROSION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dirty="0">
            <a:solidFill>
              <a:srgbClr val="000000"/>
            </a:solidFill>
          </a:endParaRPr>
        </a:p>
      </dgm:t>
    </dgm:pt>
    <dgm:pt modelId="{06355D83-FDAD-354A-989D-3E42D9DE065D}" type="parTrans" cxnId="{DD81A688-421A-D747-AB6C-FF3079C0A728}">
      <dgm:prSet/>
      <dgm:spPr/>
      <dgm:t>
        <a:bodyPr/>
        <a:lstStyle/>
        <a:p>
          <a:endParaRPr lang="es-ES"/>
        </a:p>
      </dgm:t>
    </dgm:pt>
    <dgm:pt modelId="{334952F9-EEF5-7744-8132-E5C2D017B9FA}" type="sibTrans" cxnId="{DD81A688-421A-D747-AB6C-FF3079C0A728}">
      <dgm:prSet/>
      <dgm:spPr/>
      <dgm:t>
        <a:bodyPr/>
        <a:lstStyle/>
        <a:p>
          <a:endParaRPr lang="es-ES"/>
        </a:p>
      </dgm:t>
    </dgm:pt>
    <dgm:pt modelId="{4440B262-98CE-DF4C-98A0-C8CB279B96ED}">
      <dgm:prSet phldrT="[Texto]" custT="1"/>
      <dgm:spPr>
        <a:solidFill>
          <a:srgbClr val="F6FF98"/>
        </a:solidFill>
      </dgm:spPr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dirty="0" smtClean="0">
              <a:solidFill>
                <a:srgbClr val="000000"/>
              </a:solidFill>
            </a:rPr>
            <a:t>POLLUTION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dirty="0">
            <a:solidFill>
              <a:srgbClr val="000000"/>
            </a:solidFill>
          </a:endParaRPr>
        </a:p>
      </dgm:t>
    </dgm:pt>
    <dgm:pt modelId="{48E4F3F4-B924-7647-83B8-61A68FE9C882}" type="parTrans" cxnId="{0BB8C5E4-ED4E-364E-97DB-FB872FF58B16}">
      <dgm:prSet/>
      <dgm:spPr/>
      <dgm:t>
        <a:bodyPr/>
        <a:lstStyle/>
        <a:p>
          <a:endParaRPr lang="es-ES"/>
        </a:p>
      </dgm:t>
    </dgm:pt>
    <dgm:pt modelId="{82F3117E-950B-1B4E-8051-E4D5761C48DE}" type="sibTrans" cxnId="{0BB8C5E4-ED4E-364E-97DB-FB872FF58B16}">
      <dgm:prSet/>
      <dgm:spPr/>
      <dgm:t>
        <a:bodyPr/>
        <a:lstStyle/>
        <a:p>
          <a:endParaRPr lang="es-ES"/>
        </a:p>
      </dgm:t>
    </dgm:pt>
    <dgm:pt modelId="{875D0731-BF7F-894F-A234-CE28AEB939B1}">
      <dgm:prSet phldrT="[Texto]" custT="1"/>
      <dgm:spPr>
        <a:solidFill>
          <a:srgbClr val="AAEA25"/>
        </a:solidFill>
      </dgm:spPr>
      <dgm:t>
        <a:bodyPr/>
        <a:lstStyle/>
        <a:p>
          <a:r>
            <a:rPr lang="es-ES" sz="1400" b="1" dirty="0" smtClean="0">
              <a:solidFill>
                <a:srgbClr val="000000"/>
              </a:solidFill>
            </a:rPr>
            <a:t>LANDSCAPE VARIATION</a:t>
          </a:r>
          <a:endParaRPr lang="es-ES" sz="1400" b="1" dirty="0">
            <a:solidFill>
              <a:srgbClr val="000000"/>
            </a:solidFill>
          </a:endParaRPr>
        </a:p>
      </dgm:t>
    </dgm:pt>
    <dgm:pt modelId="{C5A0BE4A-4CD3-6F46-8F76-A5CC34C82465}" type="parTrans" cxnId="{AEA1A2FA-F8DC-064C-B607-C2DF6C7D7915}">
      <dgm:prSet/>
      <dgm:spPr/>
      <dgm:t>
        <a:bodyPr/>
        <a:lstStyle/>
        <a:p>
          <a:endParaRPr lang="es-ES"/>
        </a:p>
      </dgm:t>
    </dgm:pt>
    <dgm:pt modelId="{564F75A5-D2E1-7B49-B322-8BE1E2F2C9D3}" type="sibTrans" cxnId="{AEA1A2FA-F8DC-064C-B607-C2DF6C7D7915}">
      <dgm:prSet/>
      <dgm:spPr/>
      <dgm:t>
        <a:bodyPr/>
        <a:lstStyle/>
        <a:p>
          <a:endParaRPr lang="es-ES"/>
        </a:p>
      </dgm:t>
    </dgm:pt>
    <dgm:pt modelId="{EB232BB0-C4E5-754F-94A4-9E7C4DAE0509}">
      <dgm:prSet phldrT="[Texto]" custT="1"/>
      <dgm:spPr>
        <a:solidFill>
          <a:srgbClr val="FFA466"/>
        </a:solidFill>
      </dgm:spPr>
      <dgm:t>
        <a:bodyPr/>
        <a:lstStyle/>
        <a:p>
          <a:r>
            <a:rPr lang="es-ES" sz="1400" b="1" dirty="0" smtClean="0">
              <a:solidFill>
                <a:srgbClr val="000000"/>
              </a:solidFill>
            </a:rPr>
            <a:t>PROLIFERATION OF ACCESS SYSTEMS AND FACILITIES</a:t>
          </a:r>
          <a:endParaRPr lang="es-ES" sz="1400" b="1" dirty="0">
            <a:solidFill>
              <a:srgbClr val="000000"/>
            </a:solidFill>
          </a:endParaRPr>
        </a:p>
      </dgm:t>
    </dgm:pt>
    <dgm:pt modelId="{1F5982AE-8A29-934E-BEBB-24BBE21C5769}" type="parTrans" cxnId="{2A1DB671-B662-3040-8F03-ADB7AE08657E}">
      <dgm:prSet/>
      <dgm:spPr/>
      <dgm:t>
        <a:bodyPr/>
        <a:lstStyle/>
        <a:p>
          <a:endParaRPr lang="es-ES"/>
        </a:p>
      </dgm:t>
    </dgm:pt>
    <dgm:pt modelId="{5275E08F-1D29-9C4C-8EC4-CF07898313D2}" type="sibTrans" cxnId="{2A1DB671-B662-3040-8F03-ADB7AE08657E}">
      <dgm:prSet/>
      <dgm:spPr/>
      <dgm:t>
        <a:bodyPr/>
        <a:lstStyle/>
        <a:p>
          <a:endParaRPr lang="es-ES"/>
        </a:p>
      </dgm:t>
    </dgm:pt>
    <dgm:pt modelId="{4A8B5D16-3753-0949-BB39-2CFAA4A56E24}" type="pres">
      <dgm:prSet presAssocID="{9E1B18AB-9C74-0D46-8517-78000590DA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43B5D2-03D9-2741-8EBF-D20B3063CFD6}" type="pres">
      <dgm:prSet presAssocID="{A57897A6-D4CF-3C42-883E-96EC01D7545B}" presName="node" presStyleLbl="node1" presStyleIdx="0" presStyleCnt="6" custScaleX="165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046896-1FF4-2542-B8F8-A7DE94A53995}" type="pres">
      <dgm:prSet presAssocID="{A57897A6-D4CF-3C42-883E-96EC01D7545B}" presName="spNode" presStyleCnt="0"/>
      <dgm:spPr/>
    </dgm:pt>
    <dgm:pt modelId="{227A6A45-4BBA-F546-8440-9A266DBD3614}" type="pres">
      <dgm:prSet presAssocID="{5C24D317-7954-2649-97FD-B65916B86A87}" presName="sibTrans" presStyleLbl="sibTrans1D1" presStyleIdx="0" presStyleCnt="6"/>
      <dgm:spPr/>
      <dgm:t>
        <a:bodyPr/>
        <a:lstStyle/>
        <a:p>
          <a:endParaRPr lang="es-ES"/>
        </a:p>
      </dgm:t>
    </dgm:pt>
    <dgm:pt modelId="{25F133EF-D6B3-4841-9341-540C98B803C5}" type="pres">
      <dgm:prSet presAssocID="{C73E4F0B-6775-8F43-A26B-790DC093B95B}" presName="node" presStyleLbl="node1" presStyleIdx="1" presStyleCnt="6" custScaleX="165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F637E-91A9-0C4C-8ECC-A02A8DA627C1}" type="pres">
      <dgm:prSet presAssocID="{C73E4F0B-6775-8F43-A26B-790DC093B95B}" presName="spNode" presStyleCnt="0"/>
      <dgm:spPr/>
    </dgm:pt>
    <dgm:pt modelId="{B6EAC86E-0A6C-3642-8B51-6C7C8FE35174}" type="pres">
      <dgm:prSet presAssocID="{54124A2A-E35B-004C-A59D-DAE3E96FEEAA}" presName="sibTrans" presStyleLbl="sibTrans1D1" presStyleIdx="1" presStyleCnt="6"/>
      <dgm:spPr/>
      <dgm:t>
        <a:bodyPr/>
        <a:lstStyle/>
        <a:p>
          <a:endParaRPr lang="es-ES"/>
        </a:p>
      </dgm:t>
    </dgm:pt>
    <dgm:pt modelId="{F5A28EF2-7540-B346-B1CD-69EDE241980E}" type="pres">
      <dgm:prSet presAssocID="{B4709E18-32FD-C448-ADDF-700D3BE6F513}" presName="node" presStyleLbl="node1" presStyleIdx="2" presStyleCnt="6" custScaleX="165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321388-AA87-094A-8AC1-95155E916D82}" type="pres">
      <dgm:prSet presAssocID="{B4709E18-32FD-C448-ADDF-700D3BE6F513}" presName="spNode" presStyleCnt="0"/>
      <dgm:spPr/>
    </dgm:pt>
    <dgm:pt modelId="{3FE539C2-9F25-384F-AF2B-B6A59CBDF883}" type="pres">
      <dgm:prSet presAssocID="{334952F9-EEF5-7744-8132-E5C2D017B9FA}" presName="sibTrans" presStyleLbl="sibTrans1D1" presStyleIdx="2" presStyleCnt="6"/>
      <dgm:spPr/>
      <dgm:t>
        <a:bodyPr/>
        <a:lstStyle/>
        <a:p>
          <a:endParaRPr lang="es-ES"/>
        </a:p>
      </dgm:t>
    </dgm:pt>
    <dgm:pt modelId="{E49A957F-9B55-3D4B-8992-038B4203286B}" type="pres">
      <dgm:prSet presAssocID="{4440B262-98CE-DF4C-98A0-C8CB279B96ED}" presName="node" presStyleLbl="node1" presStyleIdx="3" presStyleCnt="6" custScaleX="165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ADD22C-88FF-D341-9958-8923C5CA4E92}" type="pres">
      <dgm:prSet presAssocID="{4440B262-98CE-DF4C-98A0-C8CB279B96ED}" presName="spNode" presStyleCnt="0"/>
      <dgm:spPr/>
    </dgm:pt>
    <dgm:pt modelId="{9DC0A16E-E4AC-4E4B-9736-FE8BF57FFCAE}" type="pres">
      <dgm:prSet presAssocID="{82F3117E-950B-1B4E-8051-E4D5761C48DE}" presName="sibTrans" presStyleLbl="sibTrans1D1" presStyleIdx="3" presStyleCnt="6"/>
      <dgm:spPr/>
      <dgm:t>
        <a:bodyPr/>
        <a:lstStyle/>
        <a:p>
          <a:endParaRPr lang="es-ES"/>
        </a:p>
      </dgm:t>
    </dgm:pt>
    <dgm:pt modelId="{C9A33E66-4657-FD41-B339-34F4BFF3352F}" type="pres">
      <dgm:prSet presAssocID="{875D0731-BF7F-894F-A234-CE28AEB939B1}" presName="node" presStyleLbl="node1" presStyleIdx="4" presStyleCnt="6" custScaleX="165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30252-CCDB-A94C-B5E0-D8C8C5190681}" type="pres">
      <dgm:prSet presAssocID="{875D0731-BF7F-894F-A234-CE28AEB939B1}" presName="spNode" presStyleCnt="0"/>
      <dgm:spPr/>
    </dgm:pt>
    <dgm:pt modelId="{B524D2F9-5024-F44B-8785-276AA733B9DC}" type="pres">
      <dgm:prSet presAssocID="{564F75A5-D2E1-7B49-B322-8BE1E2F2C9D3}" presName="sibTrans" presStyleLbl="sibTrans1D1" presStyleIdx="4" presStyleCnt="6"/>
      <dgm:spPr/>
      <dgm:t>
        <a:bodyPr/>
        <a:lstStyle/>
        <a:p>
          <a:endParaRPr lang="es-ES"/>
        </a:p>
      </dgm:t>
    </dgm:pt>
    <dgm:pt modelId="{C54EEC0C-95B3-C14A-A029-F503DF466F00}" type="pres">
      <dgm:prSet presAssocID="{EB232BB0-C4E5-754F-94A4-9E7C4DAE0509}" presName="node" presStyleLbl="node1" presStyleIdx="5" presStyleCnt="6" custScaleX="165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80FF17-7253-F149-84B1-FF4770D7B974}" type="pres">
      <dgm:prSet presAssocID="{EB232BB0-C4E5-754F-94A4-9E7C4DAE0509}" presName="spNode" presStyleCnt="0"/>
      <dgm:spPr/>
    </dgm:pt>
    <dgm:pt modelId="{EAFACCF2-6592-8A4D-8895-C7211BF55939}" type="pres">
      <dgm:prSet presAssocID="{5275E08F-1D29-9C4C-8EC4-CF07898313D2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59ECDE1D-868F-B547-8DAF-9E997FD29502}" srcId="{9E1B18AB-9C74-0D46-8517-78000590DAAE}" destId="{A57897A6-D4CF-3C42-883E-96EC01D7545B}" srcOrd="0" destOrd="0" parTransId="{5FA74CF8-9466-8543-B37A-A6DC157CC177}" sibTransId="{5C24D317-7954-2649-97FD-B65916B86A87}"/>
    <dgm:cxn modelId="{AEA1A2FA-F8DC-064C-B607-C2DF6C7D7915}" srcId="{9E1B18AB-9C74-0D46-8517-78000590DAAE}" destId="{875D0731-BF7F-894F-A234-CE28AEB939B1}" srcOrd="4" destOrd="0" parTransId="{C5A0BE4A-4CD3-6F46-8F76-A5CC34C82465}" sibTransId="{564F75A5-D2E1-7B49-B322-8BE1E2F2C9D3}"/>
    <dgm:cxn modelId="{E314EA9B-4A68-4A7E-9481-94B8494C0B76}" type="presOf" srcId="{9E1B18AB-9C74-0D46-8517-78000590DAAE}" destId="{4A8B5D16-3753-0949-BB39-2CFAA4A56E24}" srcOrd="0" destOrd="0" presId="urn:microsoft.com/office/officeart/2005/8/layout/cycle6"/>
    <dgm:cxn modelId="{B59D8F20-5DC6-4AB3-9C65-57B2FA950075}" type="presOf" srcId="{A57897A6-D4CF-3C42-883E-96EC01D7545B}" destId="{A443B5D2-03D9-2741-8EBF-D20B3063CFD6}" srcOrd="0" destOrd="0" presId="urn:microsoft.com/office/officeart/2005/8/layout/cycle6"/>
    <dgm:cxn modelId="{2A1DB671-B662-3040-8F03-ADB7AE08657E}" srcId="{9E1B18AB-9C74-0D46-8517-78000590DAAE}" destId="{EB232BB0-C4E5-754F-94A4-9E7C4DAE0509}" srcOrd="5" destOrd="0" parTransId="{1F5982AE-8A29-934E-BEBB-24BBE21C5769}" sibTransId="{5275E08F-1D29-9C4C-8EC4-CF07898313D2}"/>
    <dgm:cxn modelId="{7D7E6CCB-3F2B-4E37-BFD3-F3F6FDB0F2B2}" type="presOf" srcId="{54124A2A-E35B-004C-A59D-DAE3E96FEEAA}" destId="{B6EAC86E-0A6C-3642-8B51-6C7C8FE35174}" srcOrd="0" destOrd="0" presId="urn:microsoft.com/office/officeart/2005/8/layout/cycle6"/>
    <dgm:cxn modelId="{6DB2149E-7EC1-454C-A75D-ABE681320A49}" type="presOf" srcId="{82F3117E-950B-1B4E-8051-E4D5761C48DE}" destId="{9DC0A16E-E4AC-4E4B-9736-FE8BF57FFCAE}" srcOrd="0" destOrd="0" presId="urn:microsoft.com/office/officeart/2005/8/layout/cycle6"/>
    <dgm:cxn modelId="{2915D39F-923E-4893-81D1-63F01D0ECDF5}" type="presOf" srcId="{EB232BB0-C4E5-754F-94A4-9E7C4DAE0509}" destId="{C54EEC0C-95B3-C14A-A029-F503DF466F00}" srcOrd="0" destOrd="0" presId="urn:microsoft.com/office/officeart/2005/8/layout/cycle6"/>
    <dgm:cxn modelId="{9A1373A8-A525-4209-A73D-71B065189C8E}" type="presOf" srcId="{B4709E18-32FD-C448-ADDF-700D3BE6F513}" destId="{F5A28EF2-7540-B346-B1CD-69EDE241980E}" srcOrd="0" destOrd="0" presId="urn:microsoft.com/office/officeart/2005/8/layout/cycle6"/>
    <dgm:cxn modelId="{D2D72E54-6902-0F44-B5F2-FA26D86F6831}" srcId="{9E1B18AB-9C74-0D46-8517-78000590DAAE}" destId="{C73E4F0B-6775-8F43-A26B-790DC093B95B}" srcOrd="1" destOrd="0" parTransId="{590EF3B3-EA64-804A-B2C6-008E90F43898}" sibTransId="{54124A2A-E35B-004C-A59D-DAE3E96FEEAA}"/>
    <dgm:cxn modelId="{DF3A7F58-87FE-4FBB-B384-5A5068296BA3}" type="presOf" srcId="{4440B262-98CE-DF4C-98A0-C8CB279B96ED}" destId="{E49A957F-9B55-3D4B-8992-038B4203286B}" srcOrd="0" destOrd="0" presId="urn:microsoft.com/office/officeart/2005/8/layout/cycle6"/>
    <dgm:cxn modelId="{DF3D3BE0-6346-4A1B-A4F0-116D1A2CFB94}" type="presOf" srcId="{564F75A5-D2E1-7B49-B322-8BE1E2F2C9D3}" destId="{B524D2F9-5024-F44B-8785-276AA733B9DC}" srcOrd="0" destOrd="0" presId="urn:microsoft.com/office/officeart/2005/8/layout/cycle6"/>
    <dgm:cxn modelId="{E345FF93-0128-4E8B-A3C1-4DC18EA3159E}" type="presOf" srcId="{5C24D317-7954-2649-97FD-B65916B86A87}" destId="{227A6A45-4BBA-F546-8440-9A266DBD3614}" srcOrd="0" destOrd="0" presId="urn:microsoft.com/office/officeart/2005/8/layout/cycle6"/>
    <dgm:cxn modelId="{DD81A688-421A-D747-AB6C-FF3079C0A728}" srcId="{9E1B18AB-9C74-0D46-8517-78000590DAAE}" destId="{B4709E18-32FD-C448-ADDF-700D3BE6F513}" srcOrd="2" destOrd="0" parTransId="{06355D83-FDAD-354A-989D-3E42D9DE065D}" sibTransId="{334952F9-EEF5-7744-8132-E5C2D017B9FA}"/>
    <dgm:cxn modelId="{0BB8C5E4-ED4E-364E-97DB-FB872FF58B16}" srcId="{9E1B18AB-9C74-0D46-8517-78000590DAAE}" destId="{4440B262-98CE-DF4C-98A0-C8CB279B96ED}" srcOrd="3" destOrd="0" parTransId="{48E4F3F4-B924-7647-83B8-61A68FE9C882}" sibTransId="{82F3117E-950B-1B4E-8051-E4D5761C48DE}"/>
    <dgm:cxn modelId="{19FEF263-8B6D-4EB8-A7C0-B13FBB88ADFA}" type="presOf" srcId="{334952F9-EEF5-7744-8132-E5C2D017B9FA}" destId="{3FE539C2-9F25-384F-AF2B-B6A59CBDF883}" srcOrd="0" destOrd="0" presId="urn:microsoft.com/office/officeart/2005/8/layout/cycle6"/>
    <dgm:cxn modelId="{66D5BD5F-D698-4C14-B0F2-2D49397D3CD4}" type="presOf" srcId="{5275E08F-1D29-9C4C-8EC4-CF07898313D2}" destId="{EAFACCF2-6592-8A4D-8895-C7211BF55939}" srcOrd="0" destOrd="0" presId="urn:microsoft.com/office/officeart/2005/8/layout/cycle6"/>
    <dgm:cxn modelId="{5E7AB3CB-5DBC-4971-B1E3-DC8A61B3271D}" type="presOf" srcId="{875D0731-BF7F-894F-A234-CE28AEB939B1}" destId="{C9A33E66-4657-FD41-B339-34F4BFF3352F}" srcOrd="0" destOrd="0" presId="urn:microsoft.com/office/officeart/2005/8/layout/cycle6"/>
    <dgm:cxn modelId="{D5A13652-C8D4-46F5-8DD2-28DC3BC36FA5}" type="presOf" srcId="{C73E4F0B-6775-8F43-A26B-790DC093B95B}" destId="{25F133EF-D6B3-4841-9341-540C98B803C5}" srcOrd="0" destOrd="0" presId="urn:microsoft.com/office/officeart/2005/8/layout/cycle6"/>
    <dgm:cxn modelId="{465868F3-06E0-4E8A-A22C-EABB72B335A2}" type="presParOf" srcId="{4A8B5D16-3753-0949-BB39-2CFAA4A56E24}" destId="{A443B5D2-03D9-2741-8EBF-D20B3063CFD6}" srcOrd="0" destOrd="0" presId="urn:microsoft.com/office/officeart/2005/8/layout/cycle6"/>
    <dgm:cxn modelId="{EEF4F2DB-3A0D-4095-8EDE-BAD9FEEFA82F}" type="presParOf" srcId="{4A8B5D16-3753-0949-BB39-2CFAA4A56E24}" destId="{21046896-1FF4-2542-B8F8-A7DE94A53995}" srcOrd="1" destOrd="0" presId="urn:microsoft.com/office/officeart/2005/8/layout/cycle6"/>
    <dgm:cxn modelId="{5A59926E-EAFE-49E7-9E04-F24CB95C7D21}" type="presParOf" srcId="{4A8B5D16-3753-0949-BB39-2CFAA4A56E24}" destId="{227A6A45-4BBA-F546-8440-9A266DBD3614}" srcOrd="2" destOrd="0" presId="urn:microsoft.com/office/officeart/2005/8/layout/cycle6"/>
    <dgm:cxn modelId="{F4B6EABD-A5E8-4966-B473-AE8F80EDCCAE}" type="presParOf" srcId="{4A8B5D16-3753-0949-BB39-2CFAA4A56E24}" destId="{25F133EF-D6B3-4841-9341-540C98B803C5}" srcOrd="3" destOrd="0" presId="urn:microsoft.com/office/officeart/2005/8/layout/cycle6"/>
    <dgm:cxn modelId="{98C2D85C-D5C9-4A2F-BD6D-66798098A1BF}" type="presParOf" srcId="{4A8B5D16-3753-0949-BB39-2CFAA4A56E24}" destId="{029F637E-91A9-0C4C-8ECC-A02A8DA627C1}" srcOrd="4" destOrd="0" presId="urn:microsoft.com/office/officeart/2005/8/layout/cycle6"/>
    <dgm:cxn modelId="{04DA0546-AF34-4715-8E21-1C8DD19F9E62}" type="presParOf" srcId="{4A8B5D16-3753-0949-BB39-2CFAA4A56E24}" destId="{B6EAC86E-0A6C-3642-8B51-6C7C8FE35174}" srcOrd="5" destOrd="0" presId="urn:microsoft.com/office/officeart/2005/8/layout/cycle6"/>
    <dgm:cxn modelId="{E200E5A8-0391-43B1-8E63-07CF7888C447}" type="presParOf" srcId="{4A8B5D16-3753-0949-BB39-2CFAA4A56E24}" destId="{F5A28EF2-7540-B346-B1CD-69EDE241980E}" srcOrd="6" destOrd="0" presId="urn:microsoft.com/office/officeart/2005/8/layout/cycle6"/>
    <dgm:cxn modelId="{A22D0C52-6B7C-40B2-8CFE-5D92F19BCD5E}" type="presParOf" srcId="{4A8B5D16-3753-0949-BB39-2CFAA4A56E24}" destId="{18321388-AA87-094A-8AC1-95155E916D82}" srcOrd="7" destOrd="0" presId="urn:microsoft.com/office/officeart/2005/8/layout/cycle6"/>
    <dgm:cxn modelId="{88AE21AA-FC30-4249-8BB4-EB1D342BB5CA}" type="presParOf" srcId="{4A8B5D16-3753-0949-BB39-2CFAA4A56E24}" destId="{3FE539C2-9F25-384F-AF2B-B6A59CBDF883}" srcOrd="8" destOrd="0" presId="urn:microsoft.com/office/officeart/2005/8/layout/cycle6"/>
    <dgm:cxn modelId="{E88E677E-6139-45CC-9148-627CB895233A}" type="presParOf" srcId="{4A8B5D16-3753-0949-BB39-2CFAA4A56E24}" destId="{E49A957F-9B55-3D4B-8992-038B4203286B}" srcOrd="9" destOrd="0" presId="urn:microsoft.com/office/officeart/2005/8/layout/cycle6"/>
    <dgm:cxn modelId="{E0B2AAC0-67FD-4968-B479-06DA03AFBBC7}" type="presParOf" srcId="{4A8B5D16-3753-0949-BB39-2CFAA4A56E24}" destId="{FAADD22C-88FF-D341-9958-8923C5CA4E92}" srcOrd="10" destOrd="0" presId="urn:microsoft.com/office/officeart/2005/8/layout/cycle6"/>
    <dgm:cxn modelId="{59A5F242-92D9-43D3-B807-010B7F2DE88B}" type="presParOf" srcId="{4A8B5D16-3753-0949-BB39-2CFAA4A56E24}" destId="{9DC0A16E-E4AC-4E4B-9736-FE8BF57FFCAE}" srcOrd="11" destOrd="0" presId="urn:microsoft.com/office/officeart/2005/8/layout/cycle6"/>
    <dgm:cxn modelId="{CDFF52DC-A180-4763-934C-2D244834EDED}" type="presParOf" srcId="{4A8B5D16-3753-0949-BB39-2CFAA4A56E24}" destId="{C9A33E66-4657-FD41-B339-34F4BFF3352F}" srcOrd="12" destOrd="0" presId="urn:microsoft.com/office/officeart/2005/8/layout/cycle6"/>
    <dgm:cxn modelId="{F9FB9937-52F7-448D-8AF2-A7E81C821C87}" type="presParOf" srcId="{4A8B5D16-3753-0949-BB39-2CFAA4A56E24}" destId="{B5430252-CCDB-A94C-B5E0-D8C8C5190681}" srcOrd="13" destOrd="0" presId="urn:microsoft.com/office/officeart/2005/8/layout/cycle6"/>
    <dgm:cxn modelId="{34CF9EEE-421D-4561-9CA6-E96AB013F927}" type="presParOf" srcId="{4A8B5D16-3753-0949-BB39-2CFAA4A56E24}" destId="{B524D2F9-5024-F44B-8785-276AA733B9DC}" srcOrd="14" destOrd="0" presId="urn:microsoft.com/office/officeart/2005/8/layout/cycle6"/>
    <dgm:cxn modelId="{980EF6C1-3E0F-4E73-9259-50AC9B700896}" type="presParOf" srcId="{4A8B5D16-3753-0949-BB39-2CFAA4A56E24}" destId="{C54EEC0C-95B3-C14A-A029-F503DF466F00}" srcOrd="15" destOrd="0" presId="urn:microsoft.com/office/officeart/2005/8/layout/cycle6"/>
    <dgm:cxn modelId="{C414EA1F-8518-4BD1-94CD-48C87777A55D}" type="presParOf" srcId="{4A8B5D16-3753-0949-BB39-2CFAA4A56E24}" destId="{6D80FF17-7253-F149-84B1-FF4770D7B974}" srcOrd="16" destOrd="0" presId="urn:microsoft.com/office/officeart/2005/8/layout/cycle6"/>
    <dgm:cxn modelId="{D2878BAA-2EC6-4EFC-BDD7-948C92B13326}" type="presParOf" srcId="{4A8B5D16-3753-0949-BB39-2CFAA4A56E24}" destId="{EAFACCF2-6592-8A4D-8895-C7211BF5593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9E2BE99-C9A1-CC43-B24C-484900931135}" type="doc">
      <dgm:prSet loTypeId="urn:microsoft.com/office/officeart/2005/8/layout/vList3#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1A3C1B-5409-0C4A-B1EA-66B245DF458B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Building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bird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nests</a:t>
          </a:r>
          <a:endParaRPr lang="es-ES" sz="1800" dirty="0" smtClean="0">
            <a:solidFill>
              <a:schemeClr val="tx1"/>
            </a:solidFill>
          </a:endParaRPr>
        </a:p>
      </dgm:t>
    </dgm:pt>
    <dgm:pt modelId="{F6DCCB50-5980-8549-8E12-F088C2F49034}" type="parTrans" cxnId="{26CFA817-AAE0-5145-BCF4-2237687CC73D}">
      <dgm:prSet/>
      <dgm:spPr/>
      <dgm:t>
        <a:bodyPr/>
        <a:lstStyle/>
        <a:p>
          <a:endParaRPr lang="es-ES"/>
        </a:p>
      </dgm:t>
    </dgm:pt>
    <dgm:pt modelId="{0F650037-AA1D-9041-90D3-CA899D5CF5A6}" type="sibTrans" cxnId="{26CFA817-AAE0-5145-BCF4-2237687CC73D}">
      <dgm:prSet/>
      <dgm:spPr/>
      <dgm:t>
        <a:bodyPr/>
        <a:lstStyle/>
        <a:p>
          <a:endParaRPr lang="es-ES"/>
        </a:p>
      </dgm:t>
    </dgm:pt>
    <dgm:pt modelId="{6A78746B-6FE4-6E41-8F54-4B61EE34B325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Cleaning</a:t>
          </a:r>
          <a:r>
            <a:rPr lang="es-ES" sz="1800" dirty="0" smtClean="0">
              <a:solidFill>
                <a:schemeClr val="tx1"/>
              </a:solidFill>
            </a:rPr>
            <a:t> up a </a:t>
          </a:r>
          <a:r>
            <a:rPr lang="es-ES" sz="1800" dirty="0" err="1" smtClean="0">
              <a:solidFill>
                <a:schemeClr val="tx1"/>
              </a:solidFill>
            </a:rPr>
            <a:t>stretch</a:t>
          </a:r>
          <a:r>
            <a:rPr lang="es-ES" sz="1800" dirty="0" smtClean="0">
              <a:solidFill>
                <a:schemeClr val="tx1"/>
              </a:solidFill>
            </a:rPr>
            <a:t> of </a:t>
          </a:r>
          <a:r>
            <a:rPr lang="es-ES" sz="1800" dirty="0" err="1" smtClean="0">
              <a:solidFill>
                <a:schemeClr val="tx1"/>
              </a:solidFill>
            </a:rPr>
            <a:t>the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river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or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the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ravine</a:t>
          </a:r>
          <a:endParaRPr lang="es-ES" sz="1800" dirty="0" smtClean="0">
            <a:solidFill>
              <a:schemeClr val="tx1"/>
            </a:solidFill>
          </a:endParaRPr>
        </a:p>
      </dgm:t>
    </dgm:pt>
    <dgm:pt modelId="{4D95BDE7-3A8B-8A4C-9411-EC3DE5226F67}" type="parTrans" cxnId="{C1174E33-B09A-1347-A5FA-A2FEF91B104E}">
      <dgm:prSet/>
      <dgm:spPr/>
      <dgm:t>
        <a:bodyPr/>
        <a:lstStyle/>
        <a:p>
          <a:endParaRPr lang="es-ES"/>
        </a:p>
      </dgm:t>
    </dgm:pt>
    <dgm:pt modelId="{68A75A0C-E668-2B47-87E8-67158A339EC8}" type="sibTrans" cxnId="{C1174E33-B09A-1347-A5FA-A2FEF91B104E}">
      <dgm:prSet/>
      <dgm:spPr/>
      <dgm:t>
        <a:bodyPr/>
        <a:lstStyle/>
        <a:p>
          <a:endParaRPr lang="es-ES"/>
        </a:p>
      </dgm:t>
    </dgm:pt>
    <dgm:pt modelId="{3F8596B5-C488-3441-AC02-8DA7CFDD7A8C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Studying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the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environment</a:t>
          </a:r>
          <a:endParaRPr lang="es-ES" sz="1800" dirty="0" smtClean="0">
            <a:solidFill>
              <a:schemeClr val="tx1"/>
            </a:solidFill>
          </a:endParaRPr>
        </a:p>
      </dgm:t>
    </dgm:pt>
    <dgm:pt modelId="{79FDA024-C698-3742-B1AB-64AC94CF34B8}" type="parTrans" cxnId="{5F9BB0B8-2207-AB45-9D1E-2448D29AD2D6}">
      <dgm:prSet/>
      <dgm:spPr/>
      <dgm:t>
        <a:bodyPr/>
        <a:lstStyle/>
        <a:p>
          <a:endParaRPr lang="es-ES"/>
        </a:p>
      </dgm:t>
    </dgm:pt>
    <dgm:pt modelId="{162315B5-6FDA-D44A-99FD-286082F752C7}" type="sibTrans" cxnId="{5F9BB0B8-2207-AB45-9D1E-2448D29AD2D6}">
      <dgm:prSet/>
      <dgm:spPr/>
      <dgm:t>
        <a:bodyPr/>
        <a:lstStyle/>
        <a:p>
          <a:endParaRPr lang="es-ES"/>
        </a:p>
      </dgm:t>
    </dgm:pt>
    <dgm:pt modelId="{E9B751AA-FD7B-D949-813C-53AADCCCF04A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Observing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animals</a:t>
          </a:r>
          <a:r>
            <a:rPr lang="es-ES" sz="1800" dirty="0" smtClean="0">
              <a:solidFill>
                <a:schemeClr val="tx1"/>
              </a:solidFill>
            </a:rPr>
            <a:t> and </a:t>
          </a:r>
          <a:r>
            <a:rPr lang="es-ES" sz="1800" dirty="0" err="1" smtClean="0">
              <a:solidFill>
                <a:schemeClr val="tx1"/>
              </a:solidFill>
            </a:rPr>
            <a:t>plants</a:t>
          </a:r>
          <a:r>
            <a:rPr lang="es-ES" sz="1800" dirty="0" smtClean="0"/>
            <a:t>.</a:t>
          </a:r>
          <a:endParaRPr lang="es-ES" sz="1800" dirty="0" smtClean="0">
            <a:solidFill>
              <a:schemeClr val="tx1"/>
            </a:solidFill>
          </a:endParaRPr>
        </a:p>
      </dgm:t>
    </dgm:pt>
    <dgm:pt modelId="{D89E748E-5769-1440-B49F-DD84456840B9}" type="parTrans" cxnId="{7B1B586F-2DDF-A445-A67C-F03317586674}">
      <dgm:prSet/>
      <dgm:spPr/>
      <dgm:t>
        <a:bodyPr/>
        <a:lstStyle/>
        <a:p>
          <a:endParaRPr lang="es-ES"/>
        </a:p>
      </dgm:t>
    </dgm:pt>
    <dgm:pt modelId="{DD5733F2-30ED-FE43-ADDA-8F298A0A72BD}" type="sibTrans" cxnId="{7B1B586F-2DDF-A445-A67C-F03317586674}">
      <dgm:prSet/>
      <dgm:spPr/>
      <dgm:t>
        <a:bodyPr/>
        <a:lstStyle/>
        <a:p>
          <a:endParaRPr lang="es-ES"/>
        </a:p>
      </dgm:t>
    </dgm:pt>
    <dgm:pt modelId="{35C0EFD9-87B9-0040-A83F-9E0792DB552C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Replanting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trees</a:t>
          </a:r>
          <a:r>
            <a:rPr lang="es-ES" sz="1800" dirty="0" smtClean="0"/>
            <a:t>. </a:t>
          </a:r>
          <a:endParaRPr lang="es-ES" sz="1800" dirty="0" smtClean="0">
            <a:solidFill>
              <a:schemeClr val="tx1"/>
            </a:solidFill>
          </a:endParaRPr>
        </a:p>
      </dgm:t>
    </dgm:pt>
    <dgm:pt modelId="{A1A5A10C-DE5D-064E-9DC9-5C7984D30F4B}" type="parTrans" cxnId="{5421528D-CFEF-DA4C-835D-7B28EC715692}">
      <dgm:prSet/>
      <dgm:spPr/>
      <dgm:t>
        <a:bodyPr/>
        <a:lstStyle/>
        <a:p>
          <a:endParaRPr lang="es-ES"/>
        </a:p>
      </dgm:t>
    </dgm:pt>
    <dgm:pt modelId="{4FE02735-DD2A-5D46-AF49-849F5568F098}" type="sibTrans" cxnId="{5421528D-CFEF-DA4C-835D-7B28EC715692}">
      <dgm:prSet/>
      <dgm:spPr/>
      <dgm:t>
        <a:bodyPr/>
        <a:lstStyle/>
        <a:p>
          <a:endParaRPr lang="es-ES"/>
        </a:p>
      </dgm:t>
    </dgm:pt>
    <dgm:pt modelId="{2C121C05-408F-C64E-8AE0-F7912156CB0A}" type="pres">
      <dgm:prSet presAssocID="{F9E2BE99-C9A1-CC43-B24C-48490093113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1C91C5-A1F5-4040-AB64-37B52D2CE15B}" type="pres">
      <dgm:prSet presAssocID="{5A1A3C1B-5409-0C4A-B1EA-66B245DF458B}" presName="composite" presStyleCnt="0"/>
      <dgm:spPr/>
    </dgm:pt>
    <dgm:pt modelId="{A424EF49-59D0-AB42-9BD3-883FDC08308A}" type="pres">
      <dgm:prSet presAssocID="{5A1A3C1B-5409-0C4A-B1EA-66B245DF458B}" presName="imgShp" presStyleLbl="fgImgPlace1" presStyleIdx="0" presStyleCnt="5"/>
      <dgm:spPr>
        <a:solidFill>
          <a:srgbClr val="FFFF00"/>
        </a:solidFill>
      </dgm:spPr>
    </dgm:pt>
    <dgm:pt modelId="{66A7C45F-6F67-2F42-B3AB-388F533B6504}" type="pres">
      <dgm:prSet presAssocID="{5A1A3C1B-5409-0C4A-B1EA-66B245DF458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00715-46A0-FF4C-8567-8AADF5D8CB34}" type="pres">
      <dgm:prSet presAssocID="{0F650037-AA1D-9041-90D3-CA899D5CF5A6}" presName="spacing" presStyleCnt="0"/>
      <dgm:spPr/>
    </dgm:pt>
    <dgm:pt modelId="{15F211E6-24A7-C845-A6D5-226504069447}" type="pres">
      <dgm:prSet presAssocID="{6A78746B-6FE4-6E41-8F54-4B61EE34B325}" presName="composite" presStyleCnt="0"/>
      <dgm:spPr/>
    </dgm:pt>
    <dgm:pt modelId="{59658286-0003-A94C-A01C-443968485D97}" type="pres">
      <dgm:prSet presAssocID="{6A78746B-6FE4-6E41-8F54-4B61EE34B325}" presName="imgShp" presStyleLbl="fgImgPlace1" presStyleIdx="1" presStyleCnt="5"/>
      <dgm:spPr>
        <a:solidFill>
          <a:schemeClr val="accent3">
            <a:lumMod val="60000"/>
            <a:lumOff val="40000"/>
          </a:schemeClr>
        </a:solidFill>
      </dgm:spPr>
    </dgm:pt>
    <dgm:pt modelId="{CAEE3F40-9038-5749-AF2F-E8017F3D7039}" type="pres">
      <dgm:prSet presAssocID="{6A78746B-6FE4-6E41-8F54-4B61EE34B32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6AC76-0702-F34F-9CAD-0B70E4EF69EC}" type="pres">
      <dgm:prSet presAssocID="{68A75A0C-E668-2B47-87E8-67158A339EC8}" presName="spacing" presStyleCnt="0"/>
      <dgm:spPr/>
    </dgm:pt>
    <dgm:pt modelId="{73278EE6-0CA5-2046-9DEF-45A9A1C4B6CD}" type="pres">
      <dgm:prSet presAssocID="{3F8596B5-C488-3441-AC02-8DA7CFDD7A8C}" presName="composite" presStyleCnt="0"/>
      <dgm:spPr/>
    </dgm:pt>
    <dgm:pt modelId="{EC7B8947-5FCD-F443-B43B-B8826E5845B3}" type="pres">
      <dgm:prSet presAssocID="{3F8596B5-C488-3441-AC02-8DA7CFDD7A8C}" presName="imgShp" presStyleLbl="fgImgPlace1" presStyleIdx="2" presStyleCnt="5"/>
      <dgm:spPr>
        <a:solidFill>
          <a:srgbClr val="FFFF00"/>
        </a:solidFill>
      </dgm:spPr>
    </dgm:pt>
    <dgm:pt modelId="{B163211A-B5AC-3341-871B-1B4845BD8FFB}" type="pres">
      <dgm:prSet presAssocID="{3F8596B5-C488-3441-AC02-8DA7CFDD7A8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9B76A-87B5-6D48-A455-AFDD24010077}" type="pres">
      <dgm:prSet presAssocID="{162315B5-6FDA-D44A-99FD-286082F752C7}" presName="spacing" presStyleCnt="0"/>
      <dgm:spPr/>
    </dgm:pt>
    <dgm:pt modelId="{A40C0CE8-DFF9-B241-B8A8-3E1ACE2F260A}" type="pres">
      <dgm:prSet presAssocID="{E9B751AA-FD7B-D949-813C-53AADCCCF04A}" presName="composite" presStyleCnt="0"/>
      <dgm:spPr/>
    </dgm:pt>
    <dgm:pt modelId="{7846F917-E2A6-EF4C-8837-B7F062FFE7D1}" type="pres">
      <dgm:prSet presAssocID="{E9B751AA-FD7B-D949-813C-53AADCCCF04A}" presName="imgShp" presStyleLbl="fgImgPlace1" presStyleIdx="3" presStyleCnt="5"/>
      <dgm:spPr>
        <a:solidFill>
          <a:srgbClr val="FFA466"/>
        </a:solidFill>
      </dgm:spPr>
    </dgm:pt>
    <dgm:pt modelId="{BA5F9031-0F02-B64A-AB0C-D967C615CFB8}" type="pres">
      <dgm:prSet presAssocID="{E9B751AA-FD7B-D949-813C-53AADCCCF04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381128-CAB3-4345-A982-8B7B8F814381}" type="pres">
      <dgm:prSet presAssocID="{DD5733F2-30ED-FE43-ADDA-8F298A0A72BD}" presName="spacing" presStyleCnt="0"/>
      <dgm:spPr/>
    </dgm:pt>
    <dgm:pt modelId="{461A61E2-CD0B-B74C-AC3D-DEE07E9043ED}" type="pres">
      <dgm:prSet presAssocID="{35C0EFD9-87B9-0040-A83F-9E0792DB552C}" presName="composite" presStyleCnt="0"/>
      <dgm:spPr/>
    </dgm:pt>
    <dgm:pt modelId="{B363642D-DBA6-1E41-A0C8-DAB99D70FDA5}" type="pres">
      <dgm:prSet presAssocID="{35C0EFD9-87B9-0040-A83F-9E0792DB552C}" presName="imgShp" presStyleLbl="fgImgPlace1" presStyleIdx="4" presStyleCnt="5"/>
      <dgm:spPr>
        <a:solidFill>
          <a:srgbClr val="FFFF00"/>
        </a:solidFill>
      </dgm:spPr>
    </dgm:pt>
    <dgm:pt modelId="{8A24AE7E-C3FD-444D-B1A5-72CD1022E398}" type="pres">
      <dgm:prSet presAssocID="{35C0EFD9-87B9-0040-A83F-9E0792DB552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C81A74-8792-46BC-BA66-6706A79E2B13}" type="presOf" srcId="{5A1A3C1B-5409-0C4A-B1EA-66B245DF458B}" destId="{66A7C45F-6F67-2F42-B3AB-388F533B6504}" srcOrd="0" destOrd="0" presId="urn:microsoft.com/office/officeart/2005/8/layout/vList3#3"/>
    <dgm:cxn modelId="{7B1B586F-2DDF-A445-A67C-F03317586674}" srcId="{F9E2BE99-C9A1-CC43-B24C-484900931135}" destId="{E9B751AA-FD7B-D949-813C-53AADCCCF04A}" srcOrd="3" destOrd="0" parTransId="{D89E748E-5769-1440-B49F-DD84456840B9}" sibTransId="{DD5733F2-30ED-FE43-ADDA-8F298A0A72BD}"/>
    <dgm:cxn modelId="{29108AB6-A5CE-4EF1-BC5D-CE51768FD401}" type="presOf" srcId="{3F8596B5-C488-3441-AC02-8DA7CFDD7A8C}" destId="{B163211A-B5AC-3341-871B-1B4845BD8FFB}" srcOrd="0" destOrd="0" presId="urn:microsoft.com/office/officeart/2005/8/layout/vList3#3"/>
    <dgm:cxn modelId="{26CFA817-AAE0-5145-BCF4-2237687CC73D}" srcId="{F9E2BE99-C9A1-CC43-B24C-484900931135}" destId="{5A1A3C1B-5409-0C4A-B1EA-66B245DF458B}" srcOrd="0" destOrd="0" parTransId="{F6DCCB50-5980-8549-8E12-F088C2F49034}" sibTransId="{0F650037-AA1D-9041-90D3-CA899D5CF5A6}"/>
    <dgm:cxn modelId="{017E1CC3-06F2-4014-A9EE-AC4BA0F78F7A}" type="presOf" srcId="{E9B751AA-FD7B-D949-813C-53AADCCCF04A}" destId="{BA5F9031-0F02-B64A-AB0C-D967C615CFB8}" srcOrd="0" destOrd="0" presId="urn:microsoft.com/office/officeart/2005/8/layout/vList3#3"/>
    <dgm:cxn modelId="{8549738B-6AE2-46C6-8C40-3E89DA775766}" type="presOf" srcId="{35C0EFD9-87B9-0040-A83F-9E0792DB552C}" destId="{8A24AE7E-C3FD-444D-B1A5-72CD1022E398}" srcOrd="0" destOrd="0" presId="urn:microsoft.com/office/officeart/2005/8/layout/vList3#3"/>
    <dgm:cxn modelId="{A31DDFC2-CFC1-44F3-97A6-04F73C6A1327}" type="presOf" srcId="{6A78746B-6FE4-6E41-8F54-4B61EE34B325}" destId="{CAEE3F40-9038-5749-AF2F-E8017F3D7039}" srcOrd="0" destOrd="0" presId="urn:microsoft.com/office/officeart/2005/8/layout/vList3#3"/>
    <dgm:cxn modelId="{5F9BB0B8-2207-AB45-9D1E-2448D29AD2D6}" srcId="{F9E2BE99-C9A1-CC43-B24C-484900931135}" destId="{3F8596B5-C488-3441-AC02-8DA7CFDD7A8C}" srcOrd="2" destOrd="0" parTransId="{79FDA024-C698-3742-B1AB-64AC94CF34B8}" sibTransId="{162315B5-6FDA-D44A-99FD-286082F752C7}"/>
    <dgm:cxn modelId="{0EA97377-132B-4CF9-842D-8940675CFBEB}" type="presOf" srcId="{F9E2BE99-C9A1-CC43-B24C-484900931135}" destId="{2C121C05-408F-C64E-8AE0-F7912156CB0A}" srcOrd="0" destOrd="0" presId="urn:microsoft.com/office/officeart/2005/8/layout/vList3#3"/>
    <dgm:cxn modelId="{C1174E33-B09A-1347-A5FA-A2FEF91B104E}" srcId="{F9E2BE99-C9A1-CC43-B24C-484900931135}" destId="{6A78746B-6FE4-6E41-8F54-4B61EE34B325}" srcOrd="1" destOrd="0" parTransId="{4D95BDE7-3A8B-8A4C-9411-EC3DE5226F67}" sibTransId="{68A75A0C-E668-2B47-87E8-67158A339EC8}"/>
    <dgm:cxn modelId="{5421528D-CFEF-DA4C-835D-7B28EC715692}" srcId="{F9E2BE99-C9A1-CC43-B24C-484900931135}" destId="{35C0EFD9-87B9-0040-A83F-9E0792DB552C}" srcOrd="4" destOrd="0" parTransId="{A1A5A10C-DE5D-064E-9DC9-5C7984D30F4B}" sibTransId="{4FE02735-DD2A-5D46-AF49-849F5568F098}"/>
    <dgm:cxn modelId="{2B36449A-51D1-4E5E-9396-CE2417B5E87D}" type="presParOf" srcId="{2C121C05-408F-C64E-8AE0-F7912156CB0A}" destId="{621C91C5-A1F5-4040-AB64-37B52D2CE15B}" srcOrd="0" destOrd="0" presId="urn:microsoft.com/office/officeart/2005/8/layout/vList3#3"/>
    <dgm:cxn modelId="{79F542DE-C4D3-4D8F-90DF-2E65062243DB}" type="presParOf" srcId="{621C91C5-A1F5-4040-AB64-37B52D2CE15B}" destId="{A424EF49-59D0-AB42-9BD3-883FDC08308A}" srcOrd="0" destOrd="0" presId="urn:microsoft.com/office/officeart/2005/8/layout/vList3#3"/>
    <dgm:cxn modelId="{763CE10C-77D5-4EE6-B3B0-E6965FB90996}" type="presParOf" srcId="{621C91C5-A1F5-4040-AB64-37B52D2CE15B}" destId="{66A7C45F-6F67-2F42-B3AB-388F533B6504}" srcOrd="1" destOrd="0" presId="urn:microsoft.com/office/officeart/2005/8/layout/vList3#3"/>
    <dgm:cxn modelId="{B084D4AD-6C15-48D6-846D-8DF2C466320A}" type="presParOf" srcId="{2C121C05-408F-C64E-8AE0-F7912156CB0A}" destId="{03000715-46A0-FF4C-8567-8AADF5D8CB34}" srcOrd="1" destOrd="0" presId="urn:microsoft.com/office/officeart/2005/8/layout/vList3#3"/>
    <dgm:cxn modelId="{801E6E62-05B4-414A-95DC-0757E5D44171}" type="presParOf" srcId="{2C121C05-408F-C64E-8AE0-F7912156CB0A}" destId="{15F211E6-24A7-C845-A6D5-226504069447}" srcOrd="2" destOrd="0" presId="urn:microsoft.com/office/officeart/2005/8/layout/vList3#3"/>
    <dgm:cxn modelId="{6F1A5515-6392-49A3-B5F9-B386F5FB5916}" type="presParOf" srcId="{15F211E6-24A7-C845-A6D5-226504069447}" destId="{59658286-0003-A94C-A01C-443968485D97}" srcOrd="0" destOrd="0" presId="urn:microsoft.com/office/officeart/2005/8/layout/vList3#3"/>
    <dgm:cxn modelId="{235BD753-8F38-4068-A59A-D46E4E2F8E92}" type="presParOf" srcId="{15F211E6-24A7-C845-A6D5-226504069447}" destId="{CAEE3F40-9038-5749-AF2F-E8017F3D7039}" srcOrd="1" destOrd="0" presId="urn:microsoft.com/office/officeart/2005/8/layout/vList3#3"/>
    <dgm:cxn modelId="{4A2EC5DD-B970-45C3-B091-A0C0BEB70432}" type="presParOf" srcId="{2C121C05-408F-C64E-8AE0-F7912156CB0A}" destId="{E1C6AC76-0702-F34F-9CAD-0B70E4EF69EC}" srcOrd="3" destOrd="0" presId="urn:microsoft.com/office/officeart/2005/8/layout/vList3#3"/>
    <dgm:cxn modelId="{A9146C3D-0785-4B0A-8B0B-94ECFAAFA480}" type="presParOf" srcId="{2C121C05-408F-C64E-8AE0-F7912156CB0A}" destId="{73278EE6-0CA5-2046-9DEF-45A9A1C4B6CD}" srcOrd="4" destOrd="0" presId="urn:microsoft.com/office/officeart/2005/8/layout/vList3#3"/>
    <dgm:cxn modelId="{0DA85961-56E2-4575-A30D-DDECBC8DBECA}" type="presParOf" srcId="{73278EE6-0CA5-2046-9DEF-45A9A1C4B6CD}" destId="{EC7B8947-5FCD-F443-B43B-B8826E5845B3}" srcOrd="0" destOrd="0" presId="urn:microsoft.com/office/officeart/2005/8/layout/vList3#3"/>
    <dgm:cxn modelId="{36BCA378-5F7A-4721-A8D0-F1203BF429ED}" type="presParOf" srcId="{73278EE6-0CA5-2046-9DEF-45A9A1C4B6CD}" destId="{B163211A-B5AC-3341-871B-1B4845BD8FFB}" srcOrd="1" destOrd="0" presId="urn:microsoft.com/office/officeart/2005/8/layout/vList3#3"/>
    <dgm:cxn modelId="{FED8457F-3988-49CC-B482-6C4180C09157}" type="presParOf" srcId="{2C121C05-408F-C64E-8AE0-F7912156CB0A}" destId="{B009B76A-87B5-6D48-A455-AFDD24010077}" srcOrd="5" destOrd="0" presId="urn:microsoft.com/office/officeart/2005/8/layout/vList3#3"/>
    <dgm:cxn modelId="{76AEAEF3-BDC0-43E8-8036-22B1D1A0272D}" type="presParOf" srcId="{2C121C05-408F-C64E-8AE0-F7912156CB0A}" destId="{A40C0CE8-DFF9-B241-B8A8-3E1ACE2F260A}" srcOrd="6" destOrd="0" presId="urn:microsoft.com/office/officeart/2005/8/layout/vList3#3"/>
    <dgm:cxn modelId="{4FBA45A2-39F3-4E80-8593-EBFA86EBA0B0}" type="presParOf" srcId="{A40C0CE8-DFF9-B241-B8A8-3E1ACE2F260A}" destId="{7846F917-E2A6-EF4C-8837-B7F062FFE7D1}" srcOrd="0" destOrd="0" presId="urn:microsoft.com/office/officeart/2005/8/layout/vList3#3"/>
    <dgm:cxn modelId="{7EF74EC3-118A-4140-B734-8E2891296C13}" type="presParOf" srcId="{A40C0CE8-DFF9-B241-B8A8-3E1ACE2F260A}" destId="{BA5F9031-0F02-B64A-AB0C-D967C615CFB8}" srcOrd="1" destOrd="0" presId="urn:microsoft.com/office/officeart/2005/8/layout/vList3#3"/>
    <dgm:cxn modelId="{D4B952A1-42C4-4A71-B852-0AF875293C08}" type="presParOf" srcId="{2C121C05-408F-C64E-8AE0-F7912156CB0A}" destId="{81381128-CAB3-4345-A982-8B7B8F814381}" srcOrd="7" destOrd="0" presId="urn:microsoft.com/office/officeart/2005/8/layout/vList3#3"/>
    <dgm:cxn modelId="{9A82B570-15EB-424B-A170-FA926DC60213}" type="presParOf" srcId="{2C121C05-408F-C64E-8AE0-F7912156CB0A}" destId="{461A61E2-CD0B-B74C-AC3D-DEE07E9043ED}" srcOrd="8" destOrd="0" presId="urn:microsoft.com/office/officeart/2005/8/layout/vList3#3"/>
    <dgm:cxn modelId="{96BBFA3B-2D9C-433E-947D-FFCDA7DD8835}" type="presParOf" srcId="{461A61E2-CD0B-B74C-AC3D-DEE07E9043ED}" destId="{B363642D-DBA6-1E41-A0C8-DAB99D70FDA5}" srcOrd="0" destOrd="0" presId="urn:microsoft.com/office/officeart/2005/8/layout/vList3#3"/>
    <dgm:cxn modelId="{8653CFD8-CC2B-4163-90E0-1ED9AE424C43}" type="presParOf" srcId="{461A61E2-CD0B-B74C-AC3D-DEE07E9043ED}" destId="{8A24AE7E-C3FD-444D-B1A5-72CD1022E39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9E2BE99-C9A1-CC43-B24C-484900931135}" type="doc">
      <dgm:prSet loTypeId="urn:microsoft.com/office/officeart/2005/8/layout/vList3#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1A3C1B-5409-0C4A-B1EA-66B245DF458B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Replanting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dry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areas</a:t>
          </a:r>
          <a:endParaRPr lang="es-ES" sz="1800" dirty="0" smtClean="0">
            <a:solidFill>
              <a:schemeClr val="tx1"/>
            </a:solidFill>
          </a:endParaRPr>
        </a:p>
      </dgm:t>
    </dgm:pt>
    <dgm:pt modelId="{F6DCCB50-5980-8549-8E12-F088C2F49034}" type="parTrans" cxnId="{26CFA817-AAE0-5145-BCF4-2237687CC73D}">
      <dgm:prSet/>
      <dgm:spPr/>
      <dgm:t>
        <a:bodyPr/>
        <a:lstStyle/>
        <a:p>
          <a:endParaRPr lang="es-ES"/>
        </a:p>
      </dgm:t>
    </dgm:pt>
    <dgm:pt modelId="{0F650037-AA1D-9041-90D3-CA899D5CF5A6}" type="sibTrans" cxnId="{26CFA817-AAE0-5145-BCF4-2237687CC73D}">
      <dgm:prSet/>
      <dgm:spPr/>
      <dgm:t>
        <a:bodyPr/>
        <a:lstStyle/>
        <a:p>
          <a:endParaRPr lang="es-ES"/>
        </a:p>
      </dgm:t>
    </dgm:pt>
    <dgm:pt modelId="{6A78746B-6FE4-6E41-8F54-4B61EE34B325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Making</a:t>
          </a:r>
          <a:r>
            <a:rPr lang="es-ES" sz="1800" dirty="0" smtClean="0">
              <a:solidFill>
                <a:schemeClr val="tx1"/>
              </a:solidFill>
            </a:rPr>
            <a:t> natural </a:t>
          </a:r>
          <a:r>
            <a:rPr lang="es-ES" sz="1800" dirty="0" err="1" smtClean="0">
              <a:solidFill>
                <a:schemeClr val="tx1"/>
              </a:solidFill>
            </a:rPr>
            <a:t>paint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out</a:t>
          </a:r>
          <a:r>
            <a:rPr lang="es-ES" sz="1800" dirty="0" smtClean="0">
              <a:solidFill>
                <a:schemeClr val="tx1"/>
              </a:solidFill>
            </a:rPr>
            <a:t> of </a:t>
          </a:r>
          <a:r>
            <a:rPr lang="es-ES" sz="1800" dirty="0" err="1" smtClean="0">
              <a:solidFill>
                <a:schemeClr val="tx1"/>
              </a:solidFill>
            </a:rPr>
            <a:t>elements</a:t>
          </a:r>
          <a:r>
            <a:rPr lang="es-ES" sz="1800" dirty="0" smtClean="0">
              <a:solidFill>
                <a:schemeClr val="tx1"/>
              </a:solidFill>
            </a:rPr>
            <a:t> in </a:t>
          </a:r>
          <a:r>
            <a:rPr lang="es-ES" sz="1800" dirty="0" err="1" smtClean="0">
              <a:solidFill>
                <a:schemeClr val="tx1"/>
              </a:solidFill>
            </a:rPr>
            <a:t>nature</a:t>
          </a:r>
          <a:endParaRPr lang="es-ES" sz="1800" dirty="0" smtClean="0">
            <a:solidFill>
              <a:schemeClr val="tx1"/>
            </a:solidFill>
          </a:endParaRPr>
        </a:p>
      </dgm:t>
    </dgm:pt>
    <dgm:pt modelId="{4D95BDE7-3A8B-8A4C-9411-EC3DE5226F67}" type="parTrans" cxnId="{C1174E33-B09A-1347-A5FA-A2FEF91B104E}">
      <dgm:prSet/>
      <dgm:spPr/>
      <dgm:t>
        <a:bodyPr/>
        <a:lstStyle/>
        <a:p>
          <a:endParaRPr lang="es-ES"/>
        </a:p>
      </dgm:t>
    </dgm:pt>
    <dgm:pt modelId="{68A75A0C-E668-2B47-87E8-67158A339EC8}" type="sibTrans" cxnId="{C1174E33-B09A-1347-A5FA-A2FEF91B104E}">
      <dgm:prSet/>
      <dgm:spPr/>
      <dgm:t>
        <a:bodyPr/>
        <a:lstStyle/>
        <a:p>
          <a:endParaRPr lang="es-ES"/>
        </a:p>
      </dgm:t>
    </dgm:pt>
    <dgm:pt modelId="{3F8596B5-C488-3441-AC02-8DA7CFDD7A8C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Enjoying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moments</a:t>
          </a:r>
          <a:r>
            <a:rPr lang="es-ES" sz="1800" dirty="0" smtClean="0">
              <a:solidFill>
                <a:schemeClr val="tx1"/>
              </a:solidFill>
            </a:rPr>
            <a:t> of </a:t>
          </a:r>
          <a:r>
            <a:rPr lang="es-ES" sz="1800" dirty="0" err="1" smtClean="0">
              <a:solidFill>
                <a:schemeClr val="tx1"/>
              </a:solidFill>
            </a:rPr>
            <a:t>silence</a:t>
          </a:r>
          <a:endParaRPr lang="es-ES" sz="1800" dirty="0" smtClean="0">
            <a:solidFill>
              <a:schemeClr val="tx1"/>
            </a:solidFill>
          </a:endParaRPr>
        </a:p>
      </dgm:t>
    </dgm:pt>
    <dgm:pt modelId="{79FDA024-C698-3742-B1AB-64AC94CF34B8}" type="parTrans" cxnId="{5F9BB0B8-2207-AB45-9D1E-2448D29AD2D6}">
      <dgm:prSet/>
      <dgm:spPr/>
      <dgm:t>
        <a:bodyPr/>
        <a:lstStyle/>
        <a:p>
          <a:endParaRPr lang="es-ES"/>
        </a:p>
      </dgm:t>
    </dgm:pt>
    <dgm:pt modelId="{162315B5-6FDA-D44A-99FD-286082F752C7}" type="sibTrans" cxnId="{5F9BB0B8-2207-AB45-9D1E-2448D29AD2D6}">
      <dgm:prSet/>
      <dgm:spPr/>
      <dgm:t>
        <a:bodyPr/>
        <a:lstStyle/>
        <a:p>
          <a:endParaRPr lang="es-ES"/>
        </a:p>
      </dgm:t>
    </dgm:pt>
    <dgm:pt modelId="{E9B751AA-FD7B-D949-813C-53AADCCCF04A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Getting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families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involved</a:t>
          </a:r>
          <a:endParaRPr lang="es-ES" sz="1800" dirty="0" smtClean="0">
            <a:solidFill>
              <a:schemeClr val="tx1"/>
            </a:solidFill>
          </a:endParaRPr>
        </a:p>
      </dgm:t>
    </dgm:pt>
    <dgm:pt modelId="{D89E748E-5769-1440-B49F-DD84456840B9}" type="parTrans" cxnId="{7B1B586F-2DDF-A445-A67C-F03317586674}">
      <dgm:prSet/>
      <dgm:spPr/>
      <dgm:t>
        <a:bodyPr/>
        <a:lstStyle/>
        <a:p>
          <a:endParaRPr lang="es-ES"/>
        </a:p>
      </dgm:t>
    </dgm:pt>
    <dgm:pt modelId="{DD5733F2-30ED-FE43-ADDA-8F298A0A72BD}" type="sibTrans" cxnId="{7B1B586F-2DDF-A445-A67C-F03317586674}">
      <dgm:prSet/>
      <dgm:spPr/>
      <dgm:t>
        <a:bodyPr/>
        <a:lstStyle/>
        <a:p>
          <a:endParaRPr lang="es-ES"/>
        </a:p>
      </dgm:t>
    </dgm:pt>
    <dgm:pt modelId="{EACE91D9-4B32-064B-8656-1A8BC1B2F297}">
      <dgm:prSet phldrT="[Texto]" custT="1"/>
      <dgm:spPr>
        <a:solidFill>
          <a:srgbClr val="F6FF98"/>
        </a:solidFill>
      </dgm:spPr>
      <dgm:t>
        <a:bodyPr/>
        <a:lstStyle/>
        <a:p>
          <a:pPr marL="0" marR="0" indent="0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solidFill>
                <a:schemeClr val="tx1"/>
              </a:solidFill>
            </a:rPr>
            <a:t>Assessing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the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impact</a:t>
          </a:r>
          <a:r>
            <a:rPr lang="es-ES" sz="1800" dirty="0" smtClean="0">
              <a:solidFill>
                <a:schemeClr val="tx1"/>
              </a:solidFill>
            </a:rPr>
            <a:t> of </a:t>
          </a:r>
          <a:r>
            <a:rPr lang="es-ES" sz="1800" dirty="0" err="1" smtClean="0">
              <a:solidFill>
                <a:schemeClr val="tx1"/>
              </a:solidFill>
            </a:rPr>
            <a:t>the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stay</a:t>
          </a:r>
          <a:endParaRPr lang="es-ES" sz="1800" dirty="0" smtClean="0">
            <a:solidFill>
              <a:schemeClr val="tx1"/>
            </a:solidFill>
          </a:endParaRPr>
        </a:p>
      </dgm:t>
    </dgm:pt>
    <dgm:pt modelId="{F6A9C7DB-E351-6F45-B481-0013C93477CB}" type="parTrans" cxnId="{280150AD-800D-DE4D-A4F0-17114C145D2C}">
      <dgm:prSet/>
      <dgm:spPr/>
      <dgm:t>
        <a:bodyPr/>
        <a:lstStyle/>
        <a:p>
          <a:endParaRPr lang="es-ES"/>
        </a:p>
      </dgm:t>
    </dgm:pt>
    <dgm:pt modelId="{057926FF-10B4-E04C-9BE1-C6C711452F33}" type="sibTrans" cxnId="{280150AD-800D-DE4D-A4F0-17114C145D2C}">
      <dgm:prSet/>
      <dgm:spPr/>
      <dgm:t>
        <a:bodyPr/>
        <a:lstStyle/>
        <a:p>
          <a:endParaRPr lang="es-ES"/>
        </a:p>
      </dgm:t>
    </dgm:pt>
    <dgm:pt modelId="{2C121C05-408F-C64E-8AE0-F7912156CB0A}" type="pres">
      <dgm:prSet presAssocID="{F9E2BE99-C9A1-CC43-B24C-48490093113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1C91C5-A1F5-4040-AB64-37B52D2CE15B}" type="pres">
      <dgm:prSet presAssocID="{5A1A3C1B-5409-0C4A-B1EA-66B245DF458B}" presName="composite" presStyleCnt="0"/>
      <dgm:spPr/>
    </dgm:pt>
    <dgm:pt modelId="{A424EF49-59D0-AB42-9BD3-883FDC08308A}" type="pres">
      <dgm:prSet presAssocID="{5A1A3C1B-5409-0C4A-B1EA-66B245DF458B}" presName="imgShp" presStyleLbl="fgImgPlace1" presStyleIdx="0" presStyleCnt="5"/>
      <dgm:spPr>
        <a:solidFill>
          <a:srgbClr val="FFFF00"/>
        </a:solidFill>
      </dgm:spPr>
    </dgm:pt>
    <dgm:pt modelId="{66A7C45F-6F67-2F42-B3AB-388F533B6504}" type="pres">
      <dgm:prSet presAssocID="{5A1A3C1B-5409-0C4A-B1EA-66B245DF458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00715-46A0-FF4C-8567-8AADF5D8CB34}" type="pres">
      <dgm:prSet presAssocID="{0F650037-AA1D-9041-90D3-CA899D5CF5A6}" presName="spacing" presStyleCnt="0"/>
      <dgm:spPr/>
    </dgm:pt>
    <dgm:pt modelId="{15F211E6-24A7-C845-A6D5-226504069447}" type="pres">
      <dgm:prSet presAssocID="{6A78746B-6FE4-6E41-8F54-4B61EE34B325}" presName="composite" presStyleCnt="0"/>
      <dgm:spPr/>
    </dgm:pt>
    <dgm:pt modelId="{59658286-0003-A94C-A01C-443968485D97}" type="pres">
      <dgm:prSet presAssocID="{6A78746B-6FE4-6E41-8F54-4B61EE34B325}" presName="imgShp" presStyleLbl="fgImgPlace1" presStyleIdx="1" presStyleCnt="5"/>
      <dgm:spPr>
        <a:solidFill>
          <a:schemeClr val="accent3">
            <a:lumMod val="60000"/>
            <a:lumOff val="40000"/>
          </a:schemeClr>
        </a:solidFill>
      </dgm:spPr>
    </dgm:pt>
    <dgm:pt modelId="{CAEE3F40-9038-5749-AF2F-E8017F3D7039}" type="pres">
      <dgm:prSet presAssocID="{6A78746B-6FE4-6E41-8F54-4B61EE34B32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6AC76-0702-F34F-9CAD-0B70E4EF69EC}" type="pres">
      <dgm:prSet presAssocID="{68A75A0C-E668-2B47-87E8-67158A339EC8}" presName="spacing" presStyleCnt="0"/>
      <dgm:spPr/>
    </dgm:pt>
    <dgm:pt modelId="{73278EE6-0CA5-2046-9DEF-45A9A1C4B6CD}" type="pres">
      <dgm:prSet presAssocID="{3F8596B5-C488-3441-AC02-8DA7CFDD7A8C}" presName="composite" presStyleCnt="0"/>
      <dgm:spPr/>
    </dgm:pt>
    <dgm:pt modelId="{EC7B8947-5FCD-F443-B43B-B8826E5845B3}" type="pres">
      <dgm:prSet presAssocID="{3F8596B5-C488-3441-AC02-8DA7CFDD7A8C}" presName="imgShp" presStyleLbl="fgImgPlace1" presStyleIdx="2" presStyleCnt="5"/>
      <dgm:spPr>
        <a:solidFill>
          <a:srgbClr val="FFFF00"/>
        </a:solidFill>
      </dgm:spPr>
    </dgm:pt>
    <dgm:pt modelId="{B163211A-B5AC-3341-871B-1B4845BD8FFB}" type="pres">
      <dgm:prSet presAssocID="{3F8596B5-C488-3441-AC02-8DA7CFDD7A8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9B76A-87B5-6D48-A455-AFDD24010077}" type="pres">
      <dgm:prSet presAssocID="{162315B5-6FDA-D44A-99FD-286082F752C7}" presName="spacing" presStyleCnt="0"/>
      <dgm:spPr/>
    </dgm:pt>
    <dgm:pt modelId="{A40C0CE8-DFF9-B241-B8A8-3E1ACE2F260A}" type="pres">
      <dgm:prSet presAssocID="{E9B751AA-FD7B-D949-813C-53AADCCCF04A}" presName="composite" presStyleCnt="0"/>
      <dgm:spPr/>
    </dgm:pt>
    <dgm:pt modelId="{7846F917-E2A6-EF4C-8837-B7F062FFE7D1}" type="pres">
      <dgm:prSet presAssocID="{E9B751AA-FD7B-D949-813C-53AADCCCF04A}" presName="imgShp" presStyleLbl="fgImgPlace1" presStyleIdx="3" presStyleCnt="5"/>
      <dgm:spPr>
        <a:solidFill>
          <a:srgbClr val="FFA466"/>
        </a:solidFill>
      </dgm:spPr>
    </dgm:pt>
    <dgm:pt modelId="{BA5F9031-0F02-B64A-AB0C-D967C615CFB8}" type="pres">
      <dgm:prSet presAssocID="{E9B751AA-FD7B-D949-813C-53AADCCCF04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381128-CAB3-4345-A982-8B7B8F814381}" type="pres">
      <dgm:prSet presAssocID="{DD5733F2-30ED-FE43-ADDA-8F298A0A72BD}" presName="spacing" presStyleCnt="0"/>
      <dgm:spPr/>
    </dgm:pt>
    <dgm:pt modelId="{E351062E-FFBA-1E46-B1DD-421BDD51BD3A}" type="pres">
      <dgm:prSet presAssocID="{EACE91D9-4B32-064B-8656-1A8BC1B2F297}" presName="composite" presStyleCnt="0"/>
      <dgm:spPr/>
    </dgm:pt>
    <dgm:pt modelId="{290F885F-6D23-C541-8099-D710DA3B542B}" type="pres">
      <dgm:prSet presAssocID="{EACE91D9-4B32-064B-8656-1A8BC1B2F297}" presName="imgShp" presStyleLbl="fgImgPlace1" presStyleIdx="4" presStyleCnt="5"/>
      <dgm:spPr>
        <a:solidFill>
          <a:srgbClr val="EBFF36"/>
        </a:solidFill>
      </dgm:spPr>
    </dgm:pt>
    <dgm:pt modelId="{2B30B595-115C-4542-ACE8-EB95616D419F}" type="pres">
      <dgm:prSet presAssocID="{EACE91D9-4B32-064B-8656-1A8BC1B2F29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1B586F-2DDF-A445-A67C-F03317586674}" srcId="{F9E2BE99-C9A1-CC43-B24C-484900931135}" destId="{E9B751AA-FD7B-D949-813C-53AADCCCF04A}" srcOrd="3" destOrd="0" parTransId="{D89E748E-5769-1440-B49F-DD84456840B9}" sibTransId="{DD5733F2-30ED-FE43-ADDA-8F298A0A72BD}"/>
    <dgm:cxn modelId="{E94D4446-8993-4686-BC66-676A957CB66C}" type="presOf" srcId="{3F8596B5-C488-3441-AC02-8DA7CFDD7A8C}" destId="{B163211A-B5AC-3341-871B-1B4845BD8FFB}" srcOrd="0" destOrd="0" presId="urn:microsoft.com/office/officeart/2005/8/layout/vList3#4"/>
    <dgm:cxn modelId="{26CFA817-AAE0-5145-BCF4-2237687CC73D}" srcId="{F9E2BE99-C9A1-CC43-B24C-484900931135}" destId="{5A1A3C1B-5409-0C4A-B1EA-66B245DF458B}" srcOrd="0" destOrd="0" parTransId="{F6DCCB50-5980-8549-8E12-F088C2F49034}" sibTransId="{0F650037-AA1D-9041-90D3-CA899D5CF5A6}"/>
    <dgm:cxn modelId="{B9460109-47FE-4904-988E-669587AB4B6E}" type="presOf" srcId="{F9E2BE99-C9A1-CC43-B24C-484900931135}" destId="{2C121C05-408F-C64E-8AE0-F7912156CB0A}" srcOrd="0" destOrd="0" presId="urn:microsoft.com/office/officeart/2005/8/layout/vList3#4"/>
    <dgm:cxn modelId="{5F9BB0B8-2207-AB45-9D1E-2448D29AD2D6}" srcId="{F9E2BE99-C9A1-CC43-B24C-484900931135}" destId="{3F8596B5-C488-3441-AC02-8DA7CFDD7A8C}" srcOrd="2" destOrd="0" parTransId="{79FDA024-C698-3742-B1AB-64AC94CF34B8}" sibTransId="{162315B5-6FDA-D44A-99FD-286082F752C7}"/>
    <dgm:cxn modelId="{4AC016F7-C9B4-40A5-A364-61A0AD9AB588}" type="presOf" srcId="{6A78746B-6FE4-6E41-8F54-4B61EE34B325}" destId="{CAEE3F40-9038-5749-AF2F-E8017F3D7039}" srcOrd="0" destOrd="0" presId="urn:microsoft.com/office/officeart/2005/8/layout/vList3#4"/>
    <dgm:cxn modelId="{BEAAE312-EC7D-422F-873B-BE81C4A02CBF}" type="presOf" srcId="{5A1A3C1B-5409-0C4A-B1EA-66B245DF458B}" destId="{66A7C45F-6F67-2F42-B3AB-388F533B6504}" srcOrd="0" destOrd="0" presId="urn:microsoft.com/office/officeart/2005/8/layout/vList3#4"/>
    <dgm:cxn modelId="{C1174E33-B09A-1347-A5FA-A2FEF91B104E}" srcId="{F9E2BE99-C9A1-CC43-B24C-484900931135}" destId="{6A78746B-6FE4-6E41-8F54-4B61EE34B325}" srcOrd="1" destOrd="0" parTransId="{4D95BDE7-3A8B-8A4C-9411-EC3DE5226F67}" sibTransId="{68A75A0C-E668-2B47-87E8-67158A339EC8}"/>
    <dgm:cxn modelId="{280150AD-800D-DE4D-A4F0-17114C145D2C}" srcId="{F9E2BE99-C9A1-CC43-B24C-484900931135}" destId="{EACE91D9-4B32-064B-8656-1A8BC1B2F297}" srcOrd="4" destOrd="0" parTransId="{F6A9C7DB-E351-6F45-B481-0013C93477CB}" sibTransId="{057926FF-10B4-E04C-9BE1-C6C711452F33}"/>
    <dgm:cxn modelId="{7CAA6D5A-06CF-46F8-890C-46657DAD9941}" type="presOf" srcId="{E9B751AA-FD7B-D949-813C-53AADCCCF04A}" destId="{BA5F9031-0F02-B64A-AB0C-D967C615CFB8}" srcOrd="0" destOrd="0" presId="urn:microsoft.com/office/officeart/2005/8/layout/vList3#4"/>
    <dgm:cxn modelId="{F7D6BBCA-0420-4C87-987D-BB38FD7EE949}" type="presOf" srcId="{EACE91D9-4B32-064B-8656-1A8BC1B2F297}" destId="{2B30B595-115C-4542-ACE8-EB95616D419F}" srcOrd="0" destOrd="0" presId="urn:microsoft.com/office/officeart/2005/8/layout/vList3#4"/>
    <dgm:cxn modelId="{757B7848-DE21-486E-A1A9-89651E43CB98}" type="presParOf" srcId="{2C121C05-408F-C64E-8AE0-F7912156CB0A}" destId="{621C91C5-A1F5-4040-AB64-37B52D2CE15B}" srcOrd="0" destOrd="0" presId="urn:microsoft.com/office/officeart/2005/8/layout/vList3#4"/>
    <dgm:cxn modelId="{ED6630A0-FFC9-4393-8BD3-0F8E47477AB2}" type="presParOf" srcId="{621C91C5-A1F5-4040-AB64-37B52D2CE15B}" destId="{A424EF49-59D0-AB42-9BD3-883FDC08308A}" srcOrd="0" destOrd="0" presId="urn:microsoft.com/office/officeart/2005/8/layout/vList3#4"/>
    <dgm:cxn modelId="{11AB346B-628A-4A0A-9CB8-9124C26DD39D}" type="presParOf" srcId="{621C91C5-A1F5-4040-AB64-37B52D2CE15B}" destId="{66A7C45F-6F67-2F42-B3AB-388F533B6504}" srcOrd="1" destOrd="0" presId="urn:microsoft.com/office/officeart/2005/8/layout/vList3#4"/>
    <dgm:cxn modelId="{32B8E9A6-5FE8-4416-A7E9-18860DDECE4A}" type="presParOf" srcId="{2C121C05-408F-C64E-8AE0-F7912156CB0A}" destId="{03000715-46A0-FF4C-8567-8AADF5D8CB34}" srcOrd="1" destOrd="0" presId="urn:microsoft.com/office/officeart/2005/8/layout/vList3#4"/>
    <dgm:cxn modelId="{57D9D9D9-F510-4CB7-AAC2-B408F441BDDF}" type="presParOf" srcId="{2C121C05-408F-C64E-8AE0-F7912156CB0A}" destId="{15F211E6-24A7-C845-A6D5-226504069447}" srcOrd="2" destOrd="0" presId="urn:microsoft.com/office/officeart/2005/8/layout/vList3#4"/>
    <dgm:cxn modelId="{C05E5F9F-2CD3-47A6-9883-5DAE3C7CDB7E}" type="presParOf" srcId="{15F211E6-24A7-C845-A6D5-226504069447}" destId="{59658286-0003-A94C-A01C-443968485D97}" srcOrd="0" destOrd="0" presId="urn:microsoft.com/office/officeart/2005/8/layout/vList3#4"/>
    <dgm:cxn modelId="{9CBA1458-BA94-43FE-A380-30603AC46613}" type="presParOf" srcId="{15F211E6-24A7-C845-A6D5-226504069447}" destId="{CAEE3F40-9038-5749-AF2F-E8017F3D7039}" srcOrd="1" destOrd="0" presId="urn:microsoft.com/office/officeart/2005/8/layout/vList3#4"/>
    <dgm:cxn modelId="{DCA4C70B-45AD-442C-9352-63B86DC465B1}" type="presParOf" srcId="{2C121C05-408F-C64E-8AE0-F7912156CB0A}" destId="{E1C6AC76-0702-F34F-9CAD-0B70E4EF69EC}" srcOrd="3" destOrd="0" presId="urn:microsoft.com/office/officeart/2005/8/layout/vList3#4"/>
    <dgm:cxn modelId="{EDA6D79D-2C0D-4C31-B013-EA008E4CA7E9}" type="presParOf" srcId="{2C121C05-408F-C64E-8AE0-F7912156CB0A}" destId="{73278EE6-0CA5-2046-9DEF-45A9A1C4B6CD}" srcOrd="4" destOrd="0" presId="urn:microsoft.com/office/officeart/2005/8/layout/vList3#4"/>
    <dgm:cxn modelId="{93C07319-F4B6-4C72-A114-43AEBFD8E359}" type="presParOf" srcId="{73278EE6-0CA5-2046-9DEF-45A9A1C4B6CD}" destId="{EC7B8947-5FCD-F443-B43B-B8826E5845B3}" srcOrd="0" destOrd="0" presId="urn:microsoft.com/office/officeart/2005/8/layout/vList3#4"/>
    <dgm:cxn modelId="{275822E5-CACC-483F-A0A5-FAD59E7ADB0D}" type="presParOf" srcId="{73278EE6-0CA5-2046-9DEF-45A9A1C4B6CD}" destId="{B163211A-B5AC-3341-871B-1B4845BD8FFB}" srcOrd="1" destOrd="0" presId="urn:microsoft.com/office/officeart/2005/8/layout/vList3#4"/>
    <dgm:cxn modelId="{F70E88F9-E904-4E15-81C8-06FC732E9832}" type="presParOf" srcId="{2C121C05-408F-C64E-8AE0-F7912156CB0A}" destId="{B009B76A-87B5-6D48-A455-AFDD24010077}" srcOrd="5" destOrd="0" presId="urn:microsoft.com/office/officeart/2005/8/layout/vList3#4"/>
    <dgm:cxn modelId="{6526229E-0D53-47FC-8C02-4F468A1D9ED5}" type="presParOf" srcId="{2C121C05-408F-C64E-8AE0-F7912156CB0A}" destId="{A40C0CE8-DFF9-B241-B8A8-3E1ACE2F260A}" srcOrd="6" destOrd="0" presId="urn:microsoft.com/office/officeart/2005/8/layout/vList3#4"/>
    <dgm:cxn modelId="{F8DE39C5-C0E5-46A2-95B3-603D003905BA}" type="presParOf" srcId="{A40C0CE8-DFF9-B241-B8A8-3E1ACE2F260A}" destId="{7846F917-E2A6-EF4C-8837-B7F062FFE7D1}" srcOrd="0" destOrd="0" presId="urn:microsoft.com/office/officeart/2005/8/layout/vList3#4"/>
    <dgm:cxn modelId="{2CE90338-82F5-4680-9052-F2537DD603D9}" type="presParOf" srcId="{A40C0CE8-DFF9-B241-B8A8-3E1ACE2F260A}" destId="{BA5F9031-0F02-B64A-AB0C-D967C615CFB8}" srcOrd="1" destOrd="0" presId="urn:microsoft.com/office/officeart/2005/8/layout/vList3#4"/>
    <dgm:cxn modelId="{EE994F93-484F-4CCE-91D7-0C76FC5DCF8B}" type="presParOf" srcId="{2C121C05-408F-C64E-8AE0-F7912156CB0A}" destId="{81381128-CAB3-4345-A982-8B7B8F814381}" srcOrd="7" destOrd="0" presId="urn:microsoft.com/office/officeart/2005/8/layout/vList3#4"/>
    <dgm:cxn modelId="{C7CF70DD-6ABD-46BD-8AF6-4594788629F4}" type="presParOf" srcId="{2C121C05-408F-C64E-8AE0-F7912156CB0A}" destId="{E351062E-FFBA-1E46-B1DD-421BDD51BD3A}" srcOrd="8" destOrd="0" presId="urn:microsoft.com/office/officeart/2005/8/layout/vList3#4"/>
    <dgm:cxn modelId="{BA6BB17B-49B2-4C55-B98E-A86CA932CC4B}" type="presParOf" srcId="{E351062E-FFBA-1E46-B1DD-421BDD51BD3A}" destId="{290F885F-6D23-C541-8099-D710DA3B542B}" srcOrd="0" destOrd="0" presId="urn:microsoft.com/office/officeart/2005/8/layout/vList3#4"/>
    <dgm:cxn modelId="{D80A5559-D9F5-4F00-AC1A-58463E5DBE56}" type="presParOf" srcId="{E351062E-FFBA-1E46-B1DD-421BDD51BD3A}" destId="{2B30B595-115C-4542-ACE8-EB95616D419F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31A7E-75F8-40CF-B166-1C1E92005B1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C4C045-7E54-48F4-92D0-ABC95137EA64}">
      <dgm:prSet phldrT="[Texto]"/>
      <dgm:spPr/>
      <dgm:t>
        <a:bodyPr/>
        <a:lstStyle/>
        <a:p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EfH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models</a:t>
          </a:r>
          <a:endParaRPr lang="es-ES" dirty="0"/>
        </a:p>
      </dgm:t>
    </dgm:pt>
    <dgm:pt modelId="{4A10CD92-13C3-494F-8C01-D738CB51100F}" type="parTrans" cxnId="{DC82B6FE-212F-4BB7-94F6-463DDC9E4A06}">
      <dgm:prSet/>
      <dgm:spPr/>
      <dgm:t>
        <a:bodyPr/>
        <a:lstStyle/>
        <a:p>
          <a:endParaRPr lang="es-ES"/>
        </a:p>
      </dgm:t>
    </dgm:pt>
    <dgm:pt modelId="{EF570D6E-B598-4FB8-B2EE-CC695006F48E}" type="sibTrans" cxnId="{DC82B6FE-212F-4BB7-94F6-463DDC9E4A06}">
      <dgm:prSet/>
      <dgm:spPr/>
      <dgm:t>
        <a:bodyPr/>
        <a:lstStyle/>
        <a:p>
          <a:endParaRPr lang="es-ES"/>
        </a:p>
      </dgm:t>
    </dgm:pt>
    <dgm:pt modelId="{4775B4FD-CAA2-4D56-98CF-5621C33EB0C7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err="1" smtClean="0"/>
            <a:t>Traditional</a:t>
          </a:r>
          <a:endParaRPr lang="es-ES" dirty="0"/>
        </a:p>
      </dgm:t>
    </dgm:pt>
    <dgm:pt modelId="{9893D0E4-F9B5-4E7E-BE38-3E9C94A67BD5}" type="parTrans" cxnId="{2EB1D807-C481-41DA-85BB-B5B22A34F0F9}">
      <dgm:prSet/>
      <dgm:spPr/>
      <dgm:t>
        <a:bodyPr/>
        <a:lstStyle/>
        <a:p>
          <a:endParaRPr lang="es-ES"/>
        </a:p>
      </dgm:t>
    </dgm:pt>
    <dgm:pt modelId="{40DF80CD-EE3D-4E4E-A180-B9F8AF42400F}" type="sibTrans" cxnId="{2EB1D807-C481-41DA-85BB-B5B22A34F0F9}">
      <dgm:prSet/>
      <dgm:spPr/>
      <dgm:t>
        <a:bodyPr/>
        <a:lstStyle/>
        <a:p>
          <a:endParaRPr lang="es-ES"/>
        </a:p>
      </dgm:t>
    </dgm:pt>
    <dgm:pt modelId="{ED826C59-25C7-4756-BDA1-0FD5BBBE2FC5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smtClean="0"/>
            <a:t>Participative</a:t>
          </a:r>
          <a:endParaRPr lang="es-ES" dirty="0"/>
        </a:p>
      </dgm:t>
    </dgm:pt>
    <dgm:pt modelId="{CF12E7DC-A0F7-4ACE-AFFB-119C07DEB156}" type="parTrans" cxnId="{A9132E26-8398-4F29-83BA-11C7FBE5CA98}">
      <dgm:prSet/>
      <dgm:spPr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7F1B90D3-43E8-4358-A693-FA3569F768E2}" type="sibTrans" cxnId="{A9132E26-8398-4F29-83BA-11C7FBE5CA98}">
      <dgm:prSet/>
      <dgm:spPr/>
      <dgm:t>
        <a:bodyPr/>
        <a:lstStyle/>
        <a:p>
          <a:endParaRPr lang="es-ES"/>
        </a:p>
      </dgm:t>
    </dgm:pt>
    <dgm:pt modelId="{417855C9-932C-49FF-AE04-3A4BC97B275C}" type="pres">
      <dgm:prSet presAssocID="{16C31A7E-75F8-40CF-B166-1C1E92005B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39168CA-8FCD-422E-9BBD-48CC242A45DF}" type="pres">
      <dgm:prSet presAssocID="{85C4C045-7E54-48F4-92D0-ABC95137EA64}" presName="root" presStyleCnt="0"/>
      <dgm:spPr/>
    </dgm:pt>
    <dgm:pt modelId="{DEE6B198-82A0-49EF-916D-2F367D0C13FA}" type="pres">
      <dgm:prSet presAssocID="{85C4C045-7E54-48F4-92D0-ABC95137EA64}" presName="rootComposite" presStyleCnt="0"/>
      <dgm:spPr/>
    </dgm:pt>
    <dgm:pt modelId="{7B24F1B6-238E-44FB-BED3-673A76E86C06}" type="pres">
      <dgm:prSet presAssocID="{85C4C045-7E54-48F4-92D0-ABC95137EA64}" presName="rootText" presStyleLbl="node1" presStyleIdx="0" presStyleCnt="1" custScaleX="198910"/>
      <dgm:spPr/>
      <dgm:t>
        <a:bodyPr/>
        <a:lstStyle/>
        <a:p>
          <a:endParaRPr lang="es-ES"/>
        </a:p>
      </dgm:t>
    </dgm:pt>
    <dgm:pt modelId="{405EE09B-19EB-4136-B750-25147B31DCA7}" type="pres">
      <dgm:prSet presAssocID="{85C4C045-7E54-48F4-92D0-ABC95137EA64}" presName="rootConnector" presStyleLbl="node1" presStyleIdx="0" presStyleCnt="1"/>
      <dgm:spPr/>
      <dgm:t>
        <a:bodyPr/>
        <a:lstStyle/>
        <a:p>
          <a:endParaRPr lang="es-ES"/>
        </a:p>
      </dgm:t>
    </dgm:pt>
    <dgm:pt modelId="{72FCA5DB-5A31-4A27-BE71-23C102C1F6B5}" type="pres">
      <dgm:prSet presAssocID="{85C4C045-7E54-48F4-92D0-ABC95137EA64}" presName="childShape" presStyleCnt="0"/>
      <dgm:spPr/>
    </dgm:pt>
    <dgm:pt modelId="{2FB9962B-76B4-4970-BC60-3B111CBABB5A}" type="pres">
      <dgm:prSet presAssocID="{9893D0E4-F9B5-4E7E-BE38-3E9C94A67BD5}" presName="Name13" presStyleLbl="parChTrans1D2" presStyleIdx="0" presStyleCnt="2"/>
      <dgm:spPr/>
      <dgm:t>
        <a:bodyPr/>
        <a:lstStyle/>
        <a:p>
          <a:endParaRPr lang="es-ES"/>
        </a:p>
      </dgm:t>
    </dgm:pt>
    <dgm:pt modelId="{5F6F73CE-F856-4814-A584-52AB2B883116}" type="pres">
      <dgm:prSet presAssocID="{4775B4FD-CAA2-4D56-98CF-5621C33EB0C7}" presName="childText" presStyleLbl="bgAcc1" presStyleIdx="0" presStyleCnt="2" custScaleX="1870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265C1-9D56-475A-B2CD-915C170AFA31}" type="pres">
      <dgm:prSet presAssocID="{CF12E7DC-A0F7-4ACE-AFFB-119C07DEB156}" presName="Name13" presStyleLbl="parChTrans1D2" presStyleIdx="1" presStyleCnt="2"/>
      <dgm:spPr/>
      <dgm:t>
        <a:bodyPr/>
        <a:lstStyle/>
        <a:p>
          <a:endParaRPr lang="es-ES"/>
        </a:p>
      </dgm:t>
    </dgm:pt>
    <dgm:pt modelId="{51B024BB-BBA4-4D16-90F9-D0F69DC67D89}" type="pres">
      <dgm:prSet presAssocID="{ED826C59-25C7-4756-BDA1-0FD5BBBE2FC5}" presName="childText" presStyleLbl="bgAcc1" presStyleIdx="1" presStyleCnt="2" custScaleX="274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C95C5B-82B8-478C-B220-A6D5979223CB}" type="presOf" srcId="{4775B4FD-CAA2-4D56-98CF-5621C33EB0C7}" destId="{5F6F73CE-F856-4814-A584-52AB2B883116}" srcOrd="0" destOrd="0" presId="urn:microsoft.com/office/officeart/2005/8/layout/hierarchy3"/>
    <dgm:cxn modelId="{47EE2319-31CA-4CC6-A140-2836C90B2ADD}" type="presOf" srcId="{9893D0E4-F9B5-4E7E-BE38-3E9C94A67BD5}" destId="{2FB9962B-76B4-4970-BC60-3B111CBABB5A}" srcOrd="0" destOrd="0" presId="urn:microsoft.com/office/officeart/2005/8/layout/hierarchy3"/>
    <dgm:cxn modelId="{27A0047E-BCC4-44BF-A0E7-7872CD0EDB89}" type="presOf" srcId="{85C4C045-7E54-48F4-92D0-ABC95137EA64}" destId="{405EE09B-19EB-4136-B750-25147B31DCA7}" srcOrd="1" destOrd="0" presId="urn:microsoft.com/office/officeart/2005/8/layout/hierarchy3"/>
    <dgm:cxn modelId="{910B14ED-F705-4CCE-99EF-52ABA35DEA0C}" type="presOf" srcId="{85C4C045-7E54-48F4-92D0-ABC95137EA64}" destId="{7B24F1B6-238E-44FB-BED3-673A76E86C06}" srcOrd="0" destOrd="0" presId="urn:microsoft.com/office/officeart/2005/8/layout/hierarchy3"/>
    <dgm:cxn modelId="{A9132E26-8398-4F29-83BA-11C7FBE5CA98}" srcId="{85C4C045-7E54-48F4-92D0-ABC95137EA64}" destId="{ED826C59-25C7-4756-BDA1-0FD5BBBE2FC5}" srcOrd="1" destOrd="0" parTransId="{CF12E7DC-A0F7-4ACE-AFFB-119C07DEB156}" sibTransId="{7F1B90D3-43E8-4358-A693-FA3569F768E2}"/>
    <dgm:cxn modelId="{2EB1D807-C481-41DA-85BB-B5B22A34F0F9}" srcId="{85C4C045-7E54-48F4-92D0-ABC95137EA64}" destId="{4775B4FD-CAA2-4D56-98CF-5621C33EB0C7}" srcOrd="0" destOrd="0" parTransId="{9893D0E4-F9B5-4E7E-BE38-3E9C94A67BD5}" sibTransId="{40DF80CD-EE3D-4E4E-A180-B9F8AF42400F}"/>
    <dgm:cxn modelId="{F106C2D4-84F7-4017-81B7-23677A10391C}" type="presOf" srcId="{16C31A7E-75F8-40CF-B166-1C1E92005B12}" destId="{417855C9-932C-49FF-AE04-3A4BC97B275C}" srcOrd="0" destOrd="0" presId="urn:microsoft.com/office/officeart/2005/8/layout/hierarchy3"/>
    <dgm:cxn modelId="{D11A9D2A-1DAE-457C-A1B4-300437E608D9}" type="presOf" srcId="{CF12E7DC-A0F7-4ACE-AFFB-119C07DEB156}" destId="{037265C1-9D56-475A-B2CD-915C170AFA31}" srcOrd="0" destOrd="0" presId="urn:microsoft.com/office/officeart/2005/8/layout/hierarchy3"/>
    <dgm:cxn modelId="{B2CA334B-B727-418B-811A-2A097EEC6BFE}" type="presOf" srcId="{ED826C59-25C7-4756-BDA1-0FD5BBBE2FC5}" destId="{51B024BB-BBA4-4D16-90F9-D0F69DC67D89}" srcOrd="0" destOrd="0" presId="urn:microsoft.com/office/officeart/2005/8/layout/hierarchy3"/>
    <dgm:cxn modelId="{DC82B6FE-212F-4BB7-94F6-463DDC9E4A06}" srcId="{16C31A7E-75F8-40CF-B166-1C1E92005B12}" destId="{85C4C045-7E54-48F4-92D0-ABC95137EA64}" srcOrd="0" destOrd="0" parTransId="{4A10CD92-13C3-494F-8C01-D738CB51100F}" sibTransId="{EF570D6E-B598-4FB8-B2EE-CC695006F48E}"/>
    <dgm:cxn modelId="{01560372-8C9D-4FF6-9A4E-285191D1973C}" type="presParOf" srcId="{417855C9-932C-49FF-AE04-3A4BC97B275C}" destId="{739168CA-8FCD-422E-9BBD-48CC242A45DF}" srcOrd="0" destOrd="0" presId="urn:microsoft.com/office/officeart/2005/8/layout/hierarchy3"/>
    <dgm:cxn modelId="{55FA31E7-8A7D-44F5-BEF1-358257B4DE4C}" type="presParOf" srcId="{739168CA-8FCD-422E-9BBD-48CC242A45DF}" destId="{DEE6B198-82A0-49EF-916D-2F367D0C13FA}" srcOrd="0" destOrd="0" presId="urn:microsoft.com/office/officeart/2005/8/layout/hierarchy3"/>
    <dgm:cxn modelId="{702A2489-DD63-496D-B724-251136DE509B}" type="presParOf" srcId="{DEE6B198-82A0-49EF-916D-2F367D0C13FA}" destId="{7B24F1B6-238E-44FB-BED3-673A76E86C06}" srcOrd="0" destOrd="0" presId="urn:microsoft.com/office/officeart/2005/8/layout/hierarchy3"/>
    <dgm:cxn modelId="{718E075E-138F-430D-B243-ADF08BDEA811}" type="presParOf" srcId="{DEE6B198-82A0-49EF-916D-2F367D0C13FA}" destId="{405EE09B-19EB-4136-B750-25147B31DCA7}" srcOrd="1" destOrd="0" presId="urn:microsoft.com/office/officeart/2005/8/layout/hierarchy3"/>
    <dgm:cxn modelId="{AA15F121-4320-461F-87AD-539E3DFD6F44}" type="presParOf" srcId="{739168CA-8FCD-422E-9BBD-48CC242A45DF}" destId="{72FCA5DB-5A31-4A27-BE71-23C102C1F6B5}" srcOrd="1" destOrd="0" presId="urn:microsoft.com/office/officeart/2005/8/layout/hierarchy3"/>
    <dgm:cxn modelId="{FCF07109-31A8-4AA0-B346-2E1BA11E4AAA}" type="presParOf" srcId="{72FCA5DB-5A31-4A27-BE71-23C102C1F6B5}" destId="{2FB9962B-76B4-4970-BC60-3B111CBABB5A}" srcOrd="0" destOrd="0" presId="urn:microsoft.com/office/officeart/2005/8/layout/hierarchy3"/>
    <dgm:cxn modelId="{F102E78B-4088-4574-9AA2-715D7FB805E1}" type="presParOf" srcId="{72FCA5DB-5A31-4A27-BE71-23C102C1F6B5}" destId="{5F6F73CE-F856-4814-A584-52AB2B883116}" srcOrd="1" destOrd="0" presId="urn:microsoft.com/office/officeart/2005/8/layout/hierarchy3"/>
    <dgm:cxn modelId="{BC5902A2-3878-4E2D-BB9C-E3FAF124E04C}" type="presParOf" srcId="{72FCA5DB-5A31-4A27-BE71-23C102C1F6B5}" destId="{037265C1-9D56-475A-B2CD-915C170AFA31}" srcOrd="2" destOrd="0" presId="urn:microsoft.com/office/officeart/2005/8/layout/hierarchy3"/>
    <dgm:cxn modelId="{1D38E696-E4D2-4FF6-BEE7-4A51322AAF29}" type="presParOf" srcId="{72FCA5DB-5A31-4A27-BE71-23C102C1F6B5}" destId="{51B024BB-BBA4-4D16-90F9-D0F69DC67D8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31A7E-75F8-40CF-B166-1C1E92005B1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C4C045-7E54-48F4-92D0-ABC95137EA64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Advantages</a:t>
          </a:r>
          <a:endParaRPr lang="es-ES" dirty="0"/>
        </a:p>
      </dgm:t>
    </dgm:pt>
    <dgm:pt modelId="{4A10CD92-13C3-494F-8C01-D738CB51100F}" type="parTrans" cxnId="{DC82B6FE-212F-4BB7-94F6-463DDC9E4A06}">
      <dgm:prSet/>
      <dgm:spPr/>
      <dgm:t>
        <a:bodyPr/>
        <a:lstStyle/>
        <a:p>
          <a:endParaRPr lang="es-ES"/>
        </a:p>
      </dgm:t>
    </dgm:pt>
    <dgm:pt modelId="{EF570D6E-B598-4FB8-B2EE-CC695006F48E}" type="sibTrans" cxnId="{DC82B6FE-212F-4BB7-94F6-463DDC9E4A06}">
      <dgm:prSet/>
      <dgm:spPr/>
      <dgm:t>
        <a:bodyPr/>
        <a:lstStyle/>
        <a:p>
          <a:endParaRPr lang="es-ES"/>
        </a:p>
      </dgm:t>
    </dgm:pt>
    <dgm:pt modelId="{4775B4FD-CAA2-4D56-98CF-5621C33EB0C7}">
      <dgm:prSet phldrT="[Texto]"/>
      <dgm:spPr>
        <a:ln w="381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dirty="0" err="1" smtClean="0">
              <a:latin typeface="Times New Roman" pitchFamily="18" charset="0"/>
              <a:cs typeface="Times New Roman" pitchFamily="18" charset="0"/>
            </a:rPr>
            <a:t>citizen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empowerment</a:t>
          </a:r>
          <a:endParaRPr lang="es-ES" dirty="0"/>
        </a:p>
      </dgm:t>
    </dgm:pt>
    <dgm:pt modelId="{9893D0E4-F9B5-4E7E-BE38-3E9C94A67BD5}" type="parTrans" cxnId="{2EB1D807-C481-41DA-85BB-B5B22A34F0F9}">
      <dgm:prSet/>
      <dgm:spPr/>
      <dgm:t>
        <a:bodyPr/>
        <a:lstStyle/>
        <a:p>
          <a:endParaRPr lang="es-ES"/>
        </a:p>
      </dgm:t>
    </dgm:pt>
    <dgm:pt modelId="{40DF80CD-EE3D-4E4E-A180-B9F8AF42400F}" type="sibTrans" cxnId="{2EB1D807-C481-41DA-85BB-B5B22A34F0F9}">
      <dgm:prSet/>
      <dgm:spPr/>
      <dgm:t>
        <a:bodyPr/>
        <a:lstStyle/>
        <a:p>
          <a:endParaRPr lang="es-ES"/>
        </a:p>
      </dgm:t>
    </dgm:pt>
    <dgm:pt modelId="{ED826C59-25C7-4756-BDA1-0FD5BBBE2FC5}">
      <dgm:prSet phldrT="[Texto]"/>
      <dgm:spPr>
        <a:ln w="381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dirty="0" err="1" smtClean="0">
              <a:latin typeface="Times New Roman" pitchFamily="18" charset="0"/>
              <a:cs typeface="Times New Roman" pitchFamily="18" charset="0"/>
            </a:rPr>
            <a:t>improved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efficacy</a:t>
          </a:r>
          <a:endParaRPr lang="es-ES" dirty="0"/>
        </a:p>
      </dgm:t>
    </dgm:pt>
    <dgm:pt modelId="{CF12E7DC-A0F7-4ACE-AFFB-119C07DEB156}" type="parTrans" cxnId="{A9132E26-8398-4F29-83BA-11C7FBE5CA98}">
      <dgm:prSet/>
      <dgm:spPr>
        <a:ln w="38100"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s-ES"/>
        </a:p>
      </dgm:t>
    </dgm:pt>
    <dgm:pt modelId="{7F1B90D3-43E8-4358-A693-FA3569F768E2}" type="sibTrans" cxnId="{A9132E26-8398-4F29-83BA-11C7FBE5CA98}">
      <dgm:prSet/>
      <dgm:spPr/>
      <dgm:t>
        <a:bodyPr/>
        <a:lstStyle/>
        <a:p>
          <a:endParaRPr lang="es-ES"/>
        </a:p>
      </dgm:t>
    </dgm:pt>
    <dgm:pt modelId="{626B6B96-4853-467F-B11D-DD1E6E5BA613}">
      <dgm:prSet phldrT="[Texto]"/>
      <dgm:spPr>
        <a:ln w="381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dirty="0" err="1" smtClean="0">
              <a:latin typeface="Times New Roman" pitchFamily="18" charset="0"/>
              <a:cs typeface="Times New Roman" pitchFamily="18" charset="0"/>
            </a:rPr>
            <a:t>greater</a:t>
          </a:r>
          <a:r>
            <a:rPr lang="es-ES" dirty="0" smtClean="0">
              <a:latin typeface="Times New Roman" pitchFamily="18" charset="0"/>
              <a:cs typeface="Times New Roman" pitchFamily="18" charset="0"/>
            </a:rPr>
            <a:t> social </a:t>
          </a:r>
          <a:r>
            <a:rPr lang="es-ES" dirty="0" err="1" smtClean="0">
              <a:latin typeface="Times New Roman" pitchFamily="18" charset="0"/>
              <a:cs typeface="Times New Roman" pitchFamily="18" charset="0"/>
            </a:rPr>
            <a:t>cohesion</a:t>
          </a:r>
          <a:endParaRPr lang="es-ES" dirty="0"/>
        </a:p>
      </dgm:t>
    </dgm:pt>
    <dgm:pt modelId="{7BAD2734-7E77-4B8A-BD6E-DAC7E5FADBA8}" type="parTrans" cxnId="{E4BA4955-23DA-4B16-BEFD-AFD53E8E232F}">
      <dgm:prSet/>
      <dgm:spPr/>
      <dgm:t>
        <a:bodyPr/>
        <a:lstStyle/>
        <a:p>
          <a:endParaRPr lang="es-ES"/>
        </a:p>
      </dgm:t>
    </dgm:pt>
    <dgm:pt modelId="{1EC14BBA-4756-4238-961D-0F4B6B21DAA4}" type="sibTrans" cxnId="{E4BA4955-23DA-4B16-BEFD-AFD53E8E232F}">
      <dgm:prSet/>
      <dgm:spPr/>
      <dgm:t>
        <a:bodyPr/>
        <a:lstStyle/>
        <a:p>
          <a:endParaRPr lang="es-ES"/>
        </a:p>
      </dgm:t>
    </dgm:pt>
    <dgm:pt modelId="{417855C9-932C-49FF-AE04-3A4BC97B275C}" type="pres">
      <dgm:prSet presAssocID="{16C31A7E-75F8-40CF-B166-1C1E92005B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39168CA-8FCD-422E-9BBD-48CC242A45DF}" type="pres">
      <dgm:prSet presAssocID="{85C4C045-7E54-48F4-92D0-ABC95137EA64}" presName="root" presStyleCnt="0"/>
      <dgm:spPr/>
    </dgm:pt>
    <dgm:pt modelId="{DEE6B198-82A0-49EF-916D-2F367D0C13FA}" type="pres">
      <dgm:prSet presAssocID="{85C4C045-7E54-48F4-92D0-ABC95137EA64}" presName="rootComposite" presStyleCnt="0"/>
      <dgm:spPr/>
    </dgm:pt>
    <dgm:pt modelId="{7B24F1B6-238E-44FB-BED3-673A76E86C06}" type="pres">
      <dgm:prSet presAssocID="{85C4C045-7E54-48F4-92D0-ABC95137EA64}" presName="rootText" presStyleLbl="node1" presStyleIdx="0" presStyleCnt="1" custScaleX="198910"/>
      <dgm:spPr/>
      <dgm:t>
        <a:bodyPr/>
        <a:lstStyle/>
        <a:p>
          <a:endParaRPr lang="es-ES"/>
        </a:p>
      </dgm:t>
    </dgm:pt>
    <dgm:pt modelId="{405EE09B-19EB-4136-B750-25147B31DCA7}" type="pres">
      <dgm:prSet presAssocID="{85C4C045-7E54-48F4-92D0-ABC95137EA64}" presName="rootConnector" presStyleLbl="node1" presStyleIdx="0" presStyleCnt="1"/>
      <dgm:spPr/>
      <dgm:t>
        <a:bodyPr/>
        <a:lstStyle/>
        <a:p>
          <a:endParaRPr lang="es-ES"/>
        </a:p>
      </dgm:t>
    </dgm:pt>
    <dgm:pt modelId="{72FCA5DB-5A31-4A27-BE71-23C102C1F6B5}" type="pres">
      <dgm:prSet presAssocID="{85C4C045-7E54-48F4-92D0-ABC95137EA64}" presName="childShape" presStyleCnt="0"/>
      <dgm:spPr/>
    </dgm:pt>
    <dgm:pt modelId="{2FB9962B-76B4-4970-BC60-3B111CBABB5A}" type="pres">
      <dgm:prSet presAssocID="{9893D0E4-F9B5-4E7E-BE38-3E9C94A67BD5}" presName="Name13" presStyleLbl="parChTrans1D2" presStyleIdx="0" presStyleCnt="3"/>
      <dgm:spPr/>
      <dgm:t>
        <a:bodyPr/>
        <a:lstStyle/>
        <a:p>
          <a:endParaRPr lang="es-ES"/>
        </a:p>
      </dgm:t>
    </dgm:pt>
    <dgm:pt modelId="{5F6F73CE-F856-4814-A584-52AB2B883116}" type="pres">
      <dgm:prSet presAssocID="{4775B4FD-CAA2-4D56-98CF-5621C33EB0C7}" presName="childText" presStyleLbl="bgAcc1" presStyleIdx="0" presStyleCnt="3" custScaleX="450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265C1-9D56-475A-B2CD-915C170AFA31}" type="pres">
      <dgm:prSet presAssocID="{CF12E7DC-A0F7-4ACE-AFFB-119C07DEB156}" presName="Name13" presStyleLbl="parChTrans1D2" presStyleIdx="1" presStyleCnt="3"/>
      <dgm:spPr/>
      <dgm:t>
        <a:bodyPr/>
        <a:lstStyle/>
        <a:p>
          <a:endParaRPr lang="es-ES"/>
        </a:p>
      </dgm:t>
    </dgm:pt>
    <dgm:pt modelId="{51B024BB-BBA4-4D16-90F9-D0F69DC67D89}" type="pres">
      <dgm:prSet presAssocID="{ED826C59-25C7-4756-BDA1-0FD5BBBE2FC5}" presName="childText" presStyleLbl="bgAcc1" presStyleIdx="1" presStyleCnt="3" custScaleX="4231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0659DE-AE54-4051-9816-386A8CEA1FF6}" type="pres">
      <dgm:prSet presAssocID="{7BAD2734-7E77-4B8A-BD6E-DAC7E5FADBA8}" presName="Name13" presStyleLbl="parChTrans1D2" presStyleIdx="2" presStyleCnt="3"/>
      <dgm:spPr/>
      <dgm:t>
        <a:bodyPr/>
        <a:lstStyle/>
        <a:p>
          <a:endParaRPr lang="es-ES"/>
        </a:p>
      </dgm:t>
    </dgm:pt>
    <dgm:pt modelId="{0DA5AA24-A6ED-4292-9A64-B66BB6064F25}" type="pres">
      <dgm:prSet presAssocID="{626B6B96-4853-467F-B11D-DD1E6E5BA613}" presName="childText" presStyleLbl="bgAcc1" presStyleIdx="2" presStyleCnt="3" custScaleX="468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232667-557F-4553-ACFF-4102D397313B}" type="presOf" srcId="{85C4C045-7E54-48F4-92D0-ABC95137EA64}" destId="{405EE09B-19EB-4136-B750-25147B31DCA7}" srcOrd="1" destOrd="0" presId="urn:microsoft.com/office/officeart/2005/8/layout/hierarchy3"/>
    <dgm:cxn modelId="{9C86BD8B-4350-424C-B9AE-F557834165D1}" type="presOf" srcId="{7BAD2734-7E77-4B8A-BD6E-DAC7E5FADBA8}" destId="{9B0659DE-AE54-4051-9816-386A8CEA1FF6}" srcOrd="0" destOrd="0" presId="urn:microsoft.com/office/officeart/2005/8/layout/hierarchy3"/>
    <dgm:cxn modelId="{A9132E26-8398-4F29-83BA-11C7FBE5CA98}" srcId="{85C4C045-7E54-48F4-92D0-ABC95137EA64}" destId="{ED826C59-25C7-4756-BDA1-0FD5BBBE2FC5}" srcOrd="1" destOrd="0" parTransId="{CF12E7DC-A0F7-4ACE-AFFB-119C07DEB156}" sibTransId="{7F1B90D3-43E8-4358-A693-FA3569F768E2}"/>
    <dgm:cxn modelId="{B637B11F-EB31-4E9D-9170-83BDB0733470}" type="presOf" srcId="{4775B4FD-CAA2-4D56-98CF-5621C33EB0C7}" destId="{5F6F73CE-F856-4814-A584-52AB2B883116}" srcOrd="0" destOrd="0" presId="urn:microsoft.com/office/officeart/2005/8/layout/hierarchy3"/>
    <dgm:cxn modelId="{64AD5CDB-CB58-4DAA-8F60-B6D0E42D4F08}" type="presOf" srcId="{16C31A7E-75F8-40CF-B166-1C1E92005B12}" destId="{417855C9-932C-49FF-AE04-3A4BC97B275C}" srcOrd="0" destOrd="0" presId="urn:microsoft.com/office/officeart/2005/8/layout/hierarchy3"/>
    <dgm:cxn modelId="{CE166169-87A5-4A5A-9714-75AA75CDA088}" type="presOf" srcId="{85C4C045-7E54-48F4-92D0-ABC95137EA64}" destId="{7B24F1B6-238E-44FB-BED3-673A76E86C06}" srcOrd="0" destOrd="0" presId="urn:microsoft.com/office/officeart/2005/8/layout/hierarchy3"/>
    <dgm:cxn modelId="{E4BA4955-23DA-4B16-BEFD-AFD53E8E232F}" srcId="{85C4C045-7E54-48F4-92D0-ABC95137EA64}" destId="{626B6B96-4853-467F-B11D-DD1E6E5BA613}" srcOrd="2" destOrd="0" parTransId="{7BAD2734-7E77-4B8A-BD6E-DAC7E5FADBA8}" sibTransId="{1EC14BBA-4756-4238-961D-0F4B6B21DAA4}"/>
    <dgm:cxn modelId="{2EB1D807-C481-41DA-85BB-B5B22A34F0F9}" srcId="{85C4C045-7E54-48F4-92D0-ABC95137EA64}" destId="{4775B4FD-CAA2-4D56-98CF-5621C33EB0C7}" srcOrd="0" destOrd="0" parTransId="{9893D0E4-F9B5-4E7E-BE38-3E9C94A67BD5}" sibTransId="{40DF80CD-EE3D-4E4E-A180-B9F8AF42400F}"/>
    <dgm:cxn modelId="{DC82B6FE-212F-4BB7-94F6-463DDC9E4A06}" srcId="{16C31A7E-75F8-40CF-B166-1C1E92005B12}" destId="{85C4C045-7E54-48F4-92D0-ABC95137EA64}" srcOrd="0" destOrd="0" parTransId="{4A10CD92-13C3-494F-8C01-D738CB51100F}" sibTransId="{EF570D6E-B598-4FB8-B2EE-CC695006F48E}"/>
    <dgm:cxn modelId="{9895DF48-E4E1-42D9-931B-E4AE87C9E9B7}" type="presOf" srcId="{9893D0E4-F9B5-4E7E-BE38-3E9C94A67BD5}" destId="{2FB9962B-76B4-4970-BC60-3B111CBABB5A}" srcOrd="0" destOrd="0" presId="urn:microsoft.com/office/officeart/2005/8/layout/hierarchy3"/>
    <dgm:cxn modelId="{A7E61ADB-659C-4C10-BD84-CCD5CDB419DC}" type="presOf" srcId="{CF12E7DC-A0F7-4ACE-AFFB-119C07DEB156}" destId="{037265C1-9D56-475A-B2CD-915C170AFA31}" srcOrd="0" destOrd="0" presId="urn:microsoft.com/office/officeart/2005/8/layout/hierarchy3"/>
    <dgm:cxn modelId="{34469758-EC99-45C1-B35F-525D56E8BF4B}" type="presOf" srcId="{ED826C59-25C7-4756-BDA1-0FD5BBBE2FC5}" destId="{51B024BB-BBA4-4D16-90F9-D0F69DC67D89}" srcOrd="0" destOrd="0" presId="urn:microsoft.com/office/officeart/2005/8/layout/hierarchy3"/>
    <dgm:cxn modelId="{B3B68A6A-9CA7-4B88-8B6C-0162BBD221A4}" type="presOf" srcId="{626B6B96-4853-467F-B11D-DD1E6E5BA613}" destId="{0DA5AA24-A6ED-4292-9A64-B66BB6064F25}" srcOrd="0" destOrd="0" presId="urn:microsoft.com/office/officeart/2005/8/layout/hierarchy3"/>
    <dgm:cxn modelId="{980645D6-BE98-4DE7-9CE4-4A15CFC90477}" type="presParOf" srcId="{417855C9-932C-49FF-AE04-3A4BC97B275C}" destId="{739168CA-8FCD-422E-9BBD-48CC242A45DF}" srcOrd="0" destOrd="0" presId="urn:microsoft.com/office/officeart/2005/8/layout/hierarchy3"/>
    <dgm:cxn modelId="{C8189B09-142D-4355-8528-27F9EFCD7E40}" type="presParOf" srcId="{739168CA-8FCD-422E-9BBD-48CC242A45DF}" destId="{DEE6B198-82A0-49EF-916D-2F367D0C13FA}" srcOrd="0" destOrd="0" presId="urn:microsoft.com/office/officeart/2005/8/layout/hierarchy3"/>
    <dgm:cxn modelId="{BEF3A4D7-CAD4-4E22-8419-F27C187FCE37}" type="presParOf" srcId="{DEE6B198-82A0-49EF-916D-2F367D0C13FA}" destId="{7B24F1B6-238E-44FB-BED3-673A76E86C06}" srcOrd="0" destOrd="0" presId="urn:microsoft.com/office/officeart/2005/8/layout/hierarchy3"/>
    <dgm:cxn modelId="{EDD661C5-D9F6-4312-84DB-B99A87A3FA9D}" type="presParOf" srcId="{DEE6B198-82A0-49EF-916D-2F367D0C13FA}" destId="{405EE09B-19EB-4136-B750-25147B31DCA7}" srcOrd="1" destOrd="0" presId="urn:microsoft.com/office/officeart/2005/8/layout/hierarchy3"/>
    <dgm:cxn modelId="{F5DE18D0-A6F3-481B-A460-E0A99615D6E3}" type="presParOf" srcId="{739168CA-8FCD-422E-9BBD-48CC242A45DF}" destId="{72FCA5DB-5A31-4A27-BE71-23C102C1F6B5}" srcOrd="1" destOrd="0" presId="urn:microsoft.com/office/officeart/2005/8/layout/hierarchy3"/>
    <dgm:cxn modelId="{1470D228-6948-4419-BB72-F8E9B3EC88FF}" type="presParOf" srcId="{72FCA5DB-5A31-4A27-BE71-23C102C1F6B5}" destId="{2FB9962B-76B4-4970-BC60-3B111CBABB5A}" srcOrd="0" destOrd="0" presId="urn:microsoft.com/office/officeart/2005/8/layout/hierarchy3"/>
    <dgm:cxn modelId="{FBCFCC48-AFC5-4F40-B51B-9D354ECBC5E0}" type="presParOf" srcId="{72FCA5DB-5A31-4A27-BE71-23C102C1F6B5}" destId="{5F6F73CE-F856-4814-A584-52AB2B883116}" srcOrd="1" destOrd="0" presId="urn:microsoft.com/office/officeart/2005/8/layout/hierarchy3"/>
    <dgm:cxn modelId="{AEB14C9E-5143-4039-AA25-458FF18C5EDB}" type="presParOf" srcId="{72FCA5DB-5A31-4A27-BE71-23C102C1F6B5}" destId="{037265C1-9D56-475A-B2CD-915C170AFA31}" srcOrd="2" destOrd="0" presId="urn:microsoft.com/office/officeart/2005/8/layout/hierarchy3"/>
    <dgm:cxn modelId="{893D8CC1-9CC1-423C-96EF-8B523F564D23}" type="presParOf" srcId="{72FCA5DB-5A31-4A27-BE71-23C102C1F6B5}" destId="{51B024BB-BBA4-4D16-90F9-D0F69DC67D89}" srcOrd="3" destOrd="0" presId="urn:microsoft.com/office/officeart/2005/8/layout/hierarchy3"/>
    <dgm:cxn modelId="{1AB8C6F8-2389-4A74-B916-8EA25A0E2DAC}" type="presParOf" srcId="{72FCA5DB-5A31-4A27-BE71-23C102C1F6B5}" destId="{9B0659DE-AE54-4051-9816-386A8CEA1FF6}" srcOrd="4" destOrd="0" presId="urn:microsoft.com/office/officeart/2005/8/layout/hierarchy3"/>
    <dgm:cxn modelId="{C1A26483-B915-4942-90B6-06C6B0AA1C8E}" type="presParOf" srcId="{72FCA5DB-5A31-4A27-BE71-23C102C1F6B5}" destId="{0DA5AA24-A6ED-4292-9A64-B66BB6064F2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D50732-6DBC-435C-A587-484971826CE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5FD483-B95C-413E-9F15-55554A85469A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Creating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spaces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for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negotiation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to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promote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co-responsibility</a:t>
          </a:r>
          <a:r>
            <a:rPr lang="es-ES" dirty="0" smtClean="0">
              <a:solidFill>
                <a:schemeClr val="tx1"/>
              </a:solidFill>
            </a:rPr>
            <a:t> in </a:t>
          </a:r>
          <a:r>
            <a:rPr lang="es-ES" dirty="0" err="1" smtClean="0">
              <a:solidFill>
                <a:schemeClr val="tx1"/>
              </a:solidFill>
            </a:rPr>
            <a:t>the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National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Health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System</a:t>
          </a:r>
          <a:r>
            <a:rPr lang="es-ES" dirty="0" smtClean="0">
              <a:solidFill>
                <a:schemeClr val="tx1"/>
              </a:solidFill>
            </a:rPr>
            <a:t>. </a:t>
          </a:r>
          <a:endParaRPr lang="es-ES" dirty="0">
            <a:solidFill>
              <a:schemeClr val="tx1"/>
            </a:solidFill>
          </a:endParaRPr>
        </a:p>
      </dgm:t>
    </dgm:pt>
    <dgm:pt modelId="{4AE966D1-F88D-4C66-9F50-12C44F15BD38}" type="parTrans" cxnId="{20316C12-A5D5-4518-B59F-377253C3EC5E}">
      <dgm:prSet/>
      <dgm:spPr/>
      <dgm:t>
        <a:bodyPr/>
        <a:lstStyle/>
        <a:p>
          <a:endParaRPr lang="es-ES"/>
        </a:p>
      </dgm:t>
    </dgm:pt>
    <dgm:pt modelId="{367ABD04-0EAC-47DB-99C2-60ACCE45C0D5}" type="sibTrans" cxnId="{20316C12-A5D5-4518-B59F-377253C3EC5E}">
      <dgm:prSet/>
      <dgm:spPr/>
      <dgm:t>
        <a:bodyPr/>
        <a:lstStyle/>
        <a:p>
          <a:endParaRPr lang="es-ES"/>
        </a:p>
      </dgm:t>
    </dgm:pt>
    <dgm:pt modelId="{32A3AD88-E770-40BD-A56B-63B2A73AAE0E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Institutionalising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citizen</a:t>
          </a:r>
          <a:r>
            <a:rPr lang="es-ES" dirty="0" smtClean="0">
              <a:solidFill>
                <a:schemeClr val="tx1"/>
              </a:solidFill>
            </a:rPr>
            <a:t> and </a:t>
          </a:r>
          <a:r>
            <a:rPr lang="es-ES" dirty="0" err="1" smtClean="0">
              <a:solidFill>
                <a:schemeClr val="tx1"/>
              </a:solidFill>
            </a:rPr>
            <a:t>worker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participation</a:t>
          </a:r>
          <a:r>
            <a:rPr lang="es-ES" dirty="0" smtClean="0">
              <a:solidFill>
                <a:schemeClr val="tx1"/>
              </a:solidFill>
            </a:rPr>
            <a:t> in </a:t>
          </a:r>
          <a:r>
            <a:rPr lang="es-ES" dirty="0" err="1" smtClean="0">
              <a:solidFill>
                <a:schemeClr val="tx1"/>
              </a:solidFill>
            </a:rPr>
            <a:t>the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adminstration</a:t>
          </a:r>
          <a:r>
            <a:rPr lang="es-ES" dirty="0" smtClean="0">
              <a:solidFill>
                <a:schemeClr val="tx1"/>
              </a:solidFill>
            </a:rPr>
            <a:t> of </a:t>
          </a:r>
          <a:r>
            <a:rPr lang="es-ES" dirty="0" err="1" smtClean="0">
              <a:solidFill>
                <a:schemeClr val="tx1"/>
              </a:solidFill>
            </a:rPr>
            <a:t>the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Health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System</a:t>
          </a:r>
          <a:r>
            <a:rPr lang="es-ES" dirty="0" smtClean="0">
              <a:solidFill>
                <a:schemeClr val="tx1"/>
              </a:solidFill>
            </a:rPr>
            <a:t>. </a:t>
          </a:r>
          <a:endParaRPr lang="es-ES" dirty="0">
            <a:solidFill>
              <a:schemeClr val="tx1"/>
            </a:solidFill>
          </a:endParaRPr>
        </a:p>
      </dgm:t>
    </dgm:pt>
    <dgm:pt modelId="{BF079B9D-5AFE-42A3-A0A6-BBCB1708A96B}" type="parTrans" cxnId="{BF6C6DE3-5DE7-4D54-919B-6F3B81396210}">
      <dgm:prSet/>
      <dgm:spPr/>
      <dgm:t>
        <a:bodyPr/>
        <a:lstStyle/>
        <a:p>
          <a:endParaRPr lang="es-ES"/>
        </a:p>
      </dgm:t>
    </dgm:pt>
    <dgm:pt modelId="{BE9DB8CE-923B-4CCA-9F50-2764992D7CDB}" type="sibTrans" cxnId="{BF6C6DE3-5DE7-4D54-919B-6F3B81396210}">
      <dgm:prSet/>
      <dgm:spPr/>
      <dgm:t>
        <a:bodyPr/>
        <a:lstStyle/>
        <a:p>
          <a:endParaRPr lang="es-ES"/>
        </a:p>
      </dgm:t>
    </dgm:pt>
    <dgm:pt modelId="{FA00B039-EE4E-4C72-AD70-7445711016E9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Expanding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the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knowledge</a:t>
          </a:r>
          <a:r>
            <a:rPr lang="es-ES" dirty="0" smtClean="0">
              <a:solidFill>
                <a:schemeClr val="tx1"/>
              </a:solidFill>
            </a:rPr>
            <a:t>, </a:t>
          </a:r>
          <a:r>
            <a:rPr lang="es-ES" dirty="0" err="1" smtClean="0">
              <a:solidFill>
                <a:schemeClr val="tx1"/>
              </a:solidFill>
            </a:rPr>
            <a:t>capacities</a:t>
          </a:r>
          <a:r>
            <a:rPr lang="es-ES" dirty="0" smtClean="0">
              <a:solidFill>
                <a:schemeClr val="tx1"/>
              </a:solidFill>
            </a:rPr>
            <a:t> and </a:t>
          </a:r>
          <a:r>
            <a:rPr lang="es-ES" dirty="0" err="1" smtClean="0">
              <a:solidFill>
                <a:schemeClr val="tx1"/>
              </a:solidFill>
            </a:rPr>
            <a:t>abilities</a:t>
          </a:r>
          <a:r>
            <a:rPr lang="es-ES" dirty="0" smtClean="0">
              <a:solidFill>
                <a:schemeClr val="tx1"/>
              </a:solidFill>
            </a:rPr>
            <a:t> of </a:t>
          </a:r>
          <a:r>
            <a:rPr lang="es-ES" dirty="0" err="1" smtClean="0">
              <a:solidFill>
                <a:schemeClr val="tx1"/>
              </a:solidFill>
            </a:rPr>
            <a:t>the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population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regarding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health</a:t>
          </a:r>
          <a:r>
            <a:rPr lang="es-ES" dirty="0" smtClean="0">
              <a:solidFill>
                <a:schemeClr val="tx1"/>
              </a:solidFill>
            </a:rPr>
            <a:t>. </a:t>
          </a:r>
          <a:endParaRPr lang="es-ES" dirty="0">
            <a:solidFill>
              <a:schemeClr val="tx1"/>
            </a:solidFill>
          </a:endParaRPr>
        </a:p>
      </dgm:t>
    </dgm:pt>
    <dgm:pt modelId="{E2487874-969F-49C4-86A8-45044AF35DED}" type="parTrans" cxnId="{999F2C39-FB0B-489D-A6BF-5F4DBFE683C5}">
      <dgm:prSet/>
      <dgm:spPr/>
      <dgm:t>
        <a:bodyPr/>
        <a:lstStyle/>
        <a:p>
          <a:endParaRPr lang="es-ES"/>
        </a:p>
      </dgm:t>
    </dgm:pt>
    <dgm:pt modelId="{8CB89049-7282-4C99-A94C-DF7982B8B519}" type="sibTrans" cxnId="{999F2C39-FB0B-489D-A6BF-5F4DBFE683C5}">
      <dgm:prSet/>
      <dgm:spPr/>
      <dgm:t>
        <a:bodyPr/>
        <a:lstStyle/>
        <a:p>
          <a:endParaRPr lang="es-ES"/>
        </a:p>
      </dgm:t>
    </dgm:pt>
    <dgm:pt modelId="{071F8B39-8306-4462-9F70-6EA366EC073E}">
      <dgm:prSet phldrT="[Texto]"/>
      <dgm:spPr>
        <a:solidFill>
          <a:srgbClr val="FFFF66"/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Creating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mechanisms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that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allow</a:t>
          </a:r>
          <a:r>
            <a:rPr lang="es-ES" dirty="0" smtClean="0">
              <a:solidFill>
                <a:schemeClr val="tx1"/>
              </a:solidFill>
            </a:rPr>
            <a:t> social </a:t>
          </a:r>
          <a:r>
            <a:rPr lang="es-ES" dirty="0" err="1" smtClean="0">
              <a:solidFill>
                <a:schemeClr val="tx1"/>
              </a:solidFill>
            </a:rPr>
            <a:t>participation</a:t>
          </a:r>
          <a:r>
            <a:rPr lang="es-ES" dirty="0" smtClean="0">
              <a:solidFill>
                <a:schemeClr val="tx1"/>
              </a:solidFill>
            </a:rPr>
            <a:t> in </a:t>
          </a:r>
          <a:r>
            <a:rPr lang="es-ES" dirty="0" err="1" smtClean="0">
              <a:solidFill>
                <a:schemeClr val="tx1"/>
              </a:solidFill>
            </a:rPr>
            <a:t>the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administration</a:t>
          </a:r>
          <a:r>
            <a:rPr lang="es-ES" dirty="0" smtClean="0">
              <a:solidFill>
                <a:schemeClr val="tx1"/>
              </a:solidFill>
            </a:rPr>
            <a:t> of </a:t>
          </a:r>
          <a:r>
            <a:rPr lang="es-ES" dirty="0" err="1" smtClean="0">
              <a:solidFill>
                <a:schemeClr val="tx1"/>
              </a:solidFill>
            </a:rPr>
            <a:t>the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System</a:t>
          </a:r>
          <a:r>
            <a:rPr lang="es-ES" dirty="0" smtClean="0">
              <a:solidFill>
                <a:schemeClr val="tx1"/>
              </a:solidFill>
            </a:rPr>
            <a:t>. </a:t>
          </a:r>
          <a:endParaRPr lang="es-ES" dirty="0">
            <a:solidFill>
              <a:schemeClr val="tx1"/>
            </a:solidFill>
          </a:endParaRPr>
        </a:p>
      </dgm:t>
    </dgm:pt>
    <dgm:pt modelId="{8241E245-834B-44EE-A1E5-689BA3851651}" type="parTrans" cxnId="{A4071B2A-A5AF-4B67-9648-48A777B72D7F}">
      <dgm:prSet/>
      <dgm:spPr/>
      <dgm:t>
        <a:bodyPr/>
        <a:lstStyle/>
        <a:p>
          <a:endParaRPr lang="es-ES"/>
        </a:p>
      </dgm:t>
    </dgm:pt>
    <dgm:pt modelId="{222033A6-870E-4E30-9A79-A483CFA6164D}" type="sibTrans" cxnId="{A4071B2A-A5AF-4B67-9648-48A777B72D7F}">
      <dgm:prSet/>
      <dgm:spPr/>
      <dgm:t>
        <a:bodyPr/>
        <a:lstStyle/>
        <a:p>
          <a:endParaRPr lang="es-ES"/>
        </a:p>
      </dgm:t>
    </dgm:pt>
    <dgm:pt modelId="{578143CF-EEEF-422B-9EC1-F4C7D1D69F3A}" type="pres">
      <dgm:prSet presAssocID="{B8D50732-6DBC-435C-A587-484971826C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78CA89-973B-4B99-BE78-68ED4E2044AA}" type="pres">
      <dgm:prSet presAssocID="{071F8B39-8306-4462-9F70-6EA366EC073E}" presName="boxAndChildren" presStyleCnt="0"/>
      <dgm:spPr/>
    </dgm:pt>
    <dgm:pt modelId="{FE9E8BE7-B9CE-4166-962A-01AF639035FE}" type="pres">
      <dgm:prSet presAssocID="{071F8B39-8306-4462-9F70-6EA366EC073E}" presName="parentTextBox" presStyleLbl="node1" presStyleIdx="0" presStyleCnt="4"/>
      <dgm:spPr/>
      <dgm:t>
        <a:bodyPr/>
        <a:lstStyle/>
        <a:p>
          <a:endParaRPr lang="es-ES"/>
        </a:p>
      </dgm:t>
    </dgm:pt>
    <dgm:pt modelId="{BA33DAF1-8376-4572-A5CD-63FCE6ACBE7C}" type="pres">
      <dgm:prSet presAssocID="{8CB89049-7282-4C99-A94C-DF7982B8B519}" presName="sp" presStyleCnt="0"/>
      <dgm:spPr/>
    </dgm:pt>
    <dgm:pt modelId="{F145383E-C354-455C-8F14-C4B99CFC769C}" type="pres">
      <dgm:prSet presAssocID="{FA00B039-EE4E-4C72-AD70-7445711016E9}" presName="arrowAndChildren" presStyleCnt="0"/>
      <dgm:spPr/>
    </dgm:pt>
    <dgm:pt modelId="{6B8F11D9-4314-45AF-B72B-5408DC397DC3}" type="pres">
      <dgm:prSet presAssocID="{FA00B039-EE4E-4C72-AD70-7445711016E9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C2233479-4991-4D04-A072-8AA8594CA56A}" type="pres">
      <dgm:prSet presAssocID="{BE9DB8CE-923B-4CCA-9F50-2764992D7CDB}" presName="sp" presStyleCnt="0"/>
      <dgm:spPr/>
    </dgm:pt>
    <dgm:pt modelId="{F4B1AF46-B631-4D13-B27B-22D8BE5AD953}" type="pres">
      <dgm:prSet presAssocID="{32A3AD88-E770-40BD-A56B-63B2A73AAE0E}" presName="arrowAndChildren" presStyleCnt="0"/>
      <dgm:spPr/>
    </dgm:pt>
    <dgm:pt modelId="{E744A7C3-99C0-47DB-B124-46A74F8040FA}" type="pres">
      <dgm:prSet presAssocID="{32A3AD88-E770-40BD-A56B-63B2A73AAE0E}" presName="parentTextArrow" presStyleLbl="node1" presStyleIdx="2" presStyleCnt="4" custLinFactNeighborX="689" custLinFactNeighborY="128"/>
      <dgm:spPr/>
      <dgm:t>
        <a:bodyPr/>
        <a:lstStyle/>
        <a:p>
          <a:endParaRPr lang="es-ES"/>
        </a:p>
      </dgm:t>
    </dgm:pt>
    <dgm:pt modelId="{0F86807B-8B4D-4A62-84EF-857FB077A710}" type="pres">
      <dgm:prSet presAssocID="{367ABD04-0EAC-47DB-99C2-60ACCE45C0D5}" presName="sp" presStyleCnt="0"/>
      <dgm:spPr/>
    </dgm:pt>
    <dgm:pt modelId="{78BAC048-B744-4318-B96A-22C8599D3993}" type="pres">
      <dgm:prSet presAssocID="{5F5FD483-B95C-413E-9F15-55554A85469A}" presName="arrowAndChildren" presStyleCnt="0"/>
      <dgm:spPr/>
    </dgm:pt>
    <dgm:pt modelId="{0C14BB84-1C56-4551-9744-291C5D2A325A}" type="pres">
      <dgm:prSet presAssocID="{5F5FD483-B95C-413E-9F15-55554A85469A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999F2C39-FB0B-489D-A6BF-5F4DBFE683C5}" srcId="{B8D50732-6DBC-435C-A587-484971826CE8}" destId="{FA00B039-EE4E-4C72-AD70-7445711016E9}" srcOrd="2" destOrd="0" parTransId="{E2487874-969F-49C4-86A8-45044AF35DED}" sibTransId="{8CB89049-7282-4C99-A94C-DF7982B8B519}"/>
    <dgm:cxn modelId="{251D388A-D9A9-4F11-AB91-7EC5095E3D28}" type="presOf" srcId="{071F8B39-8306-4462-9F70-6EA366EC073E}" destId="{FE9E8BE7-B9CE-4166-962A-01AF639035FE}" srcOrd="0" destOrd="0" presId="urn:microsoft.com/office/officeart/2005/8/layout/process4"/>
    <dgm:cxn modelId="{C70739F0-3DCE-41D0-98F8-EFA82730C570}" type="presOf" srcId="{B8D50732-6DBC-435C-A587-484971826CE8}" destId="{578143CF-EEEF-422B-9EC1-F4C7D1D69F3A}" srcOrd="0" destOrd="0" presId="urn:microsoft.com/office/officeart/2005/8/layout/process4"/>
    <dgm:cxn modelId="{8395F6FF-FA83-488F-876B-4691DBA54DCB}" type="presOf" srcId="{FA00B039-EE4E-4C72-AD70-7445711016E9}" destId="{6B8F11D9-4314-45AF-B72B-5408DC397DC3}" srcOrd="0" destOrd="0" presId="urn:microsoft.com/office/officeart/2005/8/layout/process4"/>
    <dgm:cxn modelId="{4CE81FD5-280B-49D8-91B2-E5EFF3E44F76}" type="presOf" srcId="{5F5FD483-B95C-413E-9F15-55554A85469A}" destId="{0C14BB84-1C56-4551-9744-291C5D2A325A}" srcOrd="0" destOrd="0" presId="urn:microsoft.com/office/officeart/2005/8/layout/process4"/>
    <dgm:cxn modelId="{BF6C6DE3-5DE7-4D54-919B-6F3B81396210}" srcId="{B8D50732-6DBC-435C-A587-484971826CE8}" destId="{32A3AD88-E770-40BD-A56B-63B2A73AAE0E}" srcOrd="1" destOrd="0" parTransId="{BF079B9D-5AFE-42A3-A0A6-BBCB1708A96B}" sibTransId="{BE9DB8CE-923B-4CCA-9F50-2764992D7CDB}"/>
    <dgm:cxn modelId="{A4071B2A-A5AF-4B67-9648-48A777B72D7F}" srcId="{B8D50732-6DBC-435C-A587-484971826CE8}" destId="{071F8B39-8306-4462-9F70-6EA366EC073E}" srcOrd="3" destOrd="0" parTransId="{8241E245-834B-44EE-A1E5-689BA3851651}" sibTransId="{222033A6-870E-4E30-9A79-A483CFA6164D}"/>
    <dgm:cxn modelId="{20316C12-A5D5-4518-B59F-377253C3EC5E}" srcId="{B8D50732-6DBC-435C-A587-484971826CE8}" destId="{5F5FD483-B95C-413E-9F15-55554A85469A}" srcOrd="0" destOrd="0" parTransId="{4AE966D1-F88D-4C66-9F50-12C44F15BD38}" sibTransId="{367ABD04-0EAC-47DB-99C2-60ACCE45C0D5}"/>
    <dgm:cxn modelId="{C5091D47-7628-4E22-8604-EA8CDA54CF76}" type="presOf" srcId="{32A3AD88-E770-40BD-A56B-63B2A73AAE0E}" destId="{E744A7C3-99C0-47DB-B124-46A74F8040FA}" srcOrd="0" destOrd="0" presId="urn:microsoft.com/office/officeart/2005/8/layout/process4"/>
    <dgm:cxn modelId="{538D0DDC-7C4D-443E-B175-2162D5FE84E8}" type="presParOf" srcId="{578143CF-EEEF-422B-9EC1-F4C7D1D69F3A}" destId="{2578CA89-973B-4B99-BE78-68ED4E2044AA}" srcOrd="0" destOrd="0" presId="urn:microsoft.com/office/officeart/2005/8/layout/process4"/>
    <dgm:cxn modelId="{2807C81B-37A5-4D5B-B98B-38D00F9FFF95}" type="presParOf" srcId="{2578CA89-973B-4B99-BE78-68ED4E2044AA}" destId="{FE9E8BE7-B9CE-4166-962A-01AF639035FE}" srcOrd="0" destOrd="0" presId="urn:microsoft.com/office/officeart/2005/8/layout/process4"/>
    <dgm:cxn modelId="{79A3D0D7-460B-42A4-BC85-2B9D31AD77D6}" type="presParOf" srcId="{578143CF-EEEF-422B-9EC1-F4C7D1D69F3A}" destId="{BA33DAF1-8376-4572-A5CD-63FCE6ACBE7C}" srcOrd="1" destOrd="0" presId="urn:microsoft.com/office/officeart/2005/8/layout/process4"/>
    <dgm:cxn modelId="{4BF0CA80-244A-4E30-9B32-B35508A1EA71}" type="presParOf" srcId="{578143CF-EEEF-422B-9EC1-F4C7D1D69F3A}" destId="{F145383E-C354-455C-8F14-C4B99CFC769C}" srcOrd="2" destOrd="0" presId="urn:microsoft.com/office/officeart/2005/8/layout/process4"/>
    <dgm:cxn modelId="{310E08E4-4722-4140-A60E-7A8609BDB573}" type="presParOf" srcId="{F145383E-C354-455C-8F14-C4B99CFC769C}" destId="{6B8F11D9-4314-45AF-B72B-5408DC397DC3}" srcOrd="0" destOrd="0" presId="urn:microsoft.com/office/officeart/2005/8/layout/process4"/>
    <dgm:cxn modelId="{A642E2FC-EE35-4DD0-830F-403231174C37}" type="presParOf" srcId="{578143CF-EEEF-422B-9EC1-F4C7D1D69F3A}" destId="{C2233479-4991-4D04-A072-8AA8594CA56A}" srcOrd="3" destOrd="0" presId="urn:microsoft.com/office/officeart/2005/8/layout/process4"/>
    <dgm:cxn modelId="{5ACE293F-E595-4684-B9C2-867A029D5FAE}" type="presParOf" srcId="{578143CF-EEEF-422B-9EC1-F4C7D1D69F3A}" destId="{F4B1AF46-B631-4D13-B27B-22D8BE5AD953}" srcOrd="4" destOrd="0" presId="urn:microsoft.com/office/officeart/2005/8/layout/process4"/>
    <dgm:cxn modelId="{ECA21159-36E7-41D1-996C-47CD635EEF86}" type="presParOf" srcId="{F4B1AF46-B631-4D13-B27B-22D8BE5AD953}" destId="{E744A7C3-99C0-47DB-B124-46A74F8040FA}" srcOrd="0" destOrd="0" presId="urn:microsoft.com/office/officeart/2005/8/layout/process4"/>
    <dgm:cxn modelId="{DA135D60-566E-45C1-8549-01B7C1A06651}" type="presParOf" srcId="{578143CF-EEEF-422B-9EC1-F4C7D1D69F3A}" destId="{0F86807B-8B4D-4A62-84EF-857FB077A710}" srcOrd="5" destOrd="0" presId="urn:microsoft.com/office/officeart/2005/8/layout/process4"/>
    <dgm:cxn modelId="{0F9A0F17-4FF1-4E91-9066-F8EE56CB6C36}" type="presParOf" srcId="{578143CF-EEEF-422B-9EC1-F4C7D1D69F3A}" destId="{78BAC048-B744-4318-B96A-22C8599D3993}" srcOrd="6" destOrd="0" presId="urn:microsoft.com/office/officeart/2005/8/layout/process4"/>
    <dgm:cxn modelId="{BE59235D-9213-4D00-8C7E-9362CF5FC8B2}" type="presParOf" srcId="{78BAC048-B744-4318-B96A-22C8599D3993}" destId="{0C14BB84-1C56-4551-9744-291C5D2A32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43BF85-DF7D-4DC0-8383-BB7D8026B10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F89BC9-49A0-41E2-9866-047DC2A6BE3E}">
      <dgm:prSet phldrT="[Texto]"/>
      <dgm:spPr/>
      <dgm:t>
        <a:bodyPr/>
        <a:lstStyle/>
        <a:p>
          <a:r>
            <a:rPr lang="es-E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PRECEPTS OF THE PRECEDE-PROCEED MODEL</a:t>
          </a:r>
          <a:endParaRPr lang="es-ES" b="1" dirty="0"/>
        </a:p>
      </dgm:t>
    </dgm:pt>
    <dgm:pt modelId="{13A45D98-C4CC-4AEC-AD2F-6265F19A68A0}" type="parTrans" cxnId="{275F44E3-48A8-45D7-90D4-E40394CB8978}">
      <dgm:prSet/>
      <dgm:spPr/>
      <dgm:t>
        <a:bodyPr/>
        <a:lstStyle/>
        <a:p>
          <a:endParaRPr lang="es-ES"/>
        </a:p>
      </dgm:t>
    </dgm:pt>
    <dgm:pt modelId="{A5DDC556-B27D-462B-80A9-85EBA78AF6B0}" type="sibTrans" cxnId="{275F44E3-48A8-45D7-90D4-E40394CB8978}">
      <dgm:prSet/>
      <dgm:spPr/>
      <dgm:t>
        <a:bodyPr/>
        <a:lstStyle/>
        <a:p>
          <a:endParaRPr lang="es-ES"/>
        </a:p>
      </dgm:t>
    </dgm:pt>
    <dgm:pt modelId="{79A88B57-56F2-4BAC-BF8A-934758292A8E}">
      <dgm:prSet phldrT="[Texto]"/>
      <dgm:spPr>
        <a:solidFill>
          <a:srgbClr val="D4FF8D"/>
        </a:solidFill>
      </dgm:spPr>
      <dgm:t>
        <a:bodyPr/>
        <a:lstStyle/>
        <a:p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It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improves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quality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of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life</a:t>
          </a:r>
          <a:endParaRPr lang="es-ES" dirty="0"/>
        </a:p>
      </dgm:t>
    </dgm:pt>
    <dgm:pt modelId="{484EE166-9E29-4C74-A5A9-483E4FE8FB5B}" type="parTrans" cxnId="{3DD2C8ED-6457-4319-81F6-29AB30B72AC8}">
      <dgm:prSet/>
      <dgm:spPr/>
      <dgm:t>
        <a:bodyPr/>
        <a:lstStyle/>
        <a:p>
          <a:endParaRPr lang="es-ES"/>
        </a:p>
      </dgm:t>
    </dgm:pt>
    <dgm:pt modelId="{CA2EF1B9-B147-4E7B-8BC7-251DDFEE84F2}" type="sibTrans" cxnId="{3DD2C8ED-6457-4319-81F6-29AB30B72AC8}">
      <dgm:prSet/>
      <dgm:spPr/>
      <dgm:t>
        <a:bodyPr/>
        <a:lstStyle/>
        <a:p>
          <a:endParaRPr lang="es-ES"/>
        </a:p>
      </dgm:t>
    </dgm:pt>
    <dgm:pt modelId="{E4B9146E-3688-4BEB-98D6-1AE934A31219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Participative</a:t>
          </a:r>
          <a:r>
            <a:rPr lang="es-E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process</a:t>
          </a:r>
          <a:endParaRPr lang="es-ES" sz="2400" dirty="0" smtClean="0"/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96BCE082-35A2-48B6-85C4-C97D0B655C83}" type="parTrans" cxnId="{41F02339-0308-40D7-AFB4-86A48550E7D3}">
      <dgm:prSet/>
      <dgm:spPr/>
      <dgm:t>
        <a:bodyPr/>
        <a:lstStyle/>
        <a:p>
          <a:endParaRPr lang="es-ES"/>
        </a:p>
      </dgm:t>
    </dgm:pt>
    <dgm:pt modelId="{B6F37349-0476-4828-9E26-AB2BFC8BB547}" type="sibTrans" cxnId="{41F02339-0308-40D7-AFB4-86A48550E7D3}">
      <dgm:prSet/>
      <dgm:spPr/>
      <dgm:t>
        <a:bodyPr/>
        <a:lstStyle/>
        <a:p>
          <a:endParaRPr lang="es-ES"/>
        </a:p>
      </dgm:t>
    </dgm:pt>
    <dgm:pt modelId="{BCE2AFF0-C2FD-404A-B5FA-FC8E44A27AB7}">
      <dgm:prSet phldrT="[Texto]"/>
      <dgm:spPr>
        <a:solidFill>
          <a:srgbClr val="FFFF66"/>
        </a:solidFill>
      </dgm:spPr>
      <dgm:t>
        <a:bodyPr/>
        <a:lstStyle/>
        <a:p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Health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as a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community</a:t>
          </a:r>
          <a:r>
            <a:rPr lang="es-E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issue</a:t>
          </a:r>
          <a:endParaRPr lang="es-ES" dirty="0"/>
        </a:p>
      </dgm:t>
    </dgm:pt>
    <dgm:pt modelId="{75706E40-C289-4417-BD14-D8F853823EC5}" type="parTrans" cxnId="{082ADCC6-3616-4C43-891B-6F8844200957}">
      <dgm:prSet/>
      <dgm:spPr/>
      <dgm:t>
        <a:bodyPr/>
        <a:lstStyle/>
        <a:p>
          <a:endParaRPr lang="es-ES"/>
        </a:p>
      </dgm:t>
    </dgm:pt>
    <dgm:pt modelId="{6F73F0D6-A1D4-4666-A5B3-FE859E182531}" type="sibTrans" cxnId="{082ADCC6-3616-4C43-891B-6F8844200957}">
      <dgm:prSet/>
      <dgm:spPr/>
      <dgm:t>
        <a:bodyPr/>
        <a:lstStyle/>
        <a:p>
          <a:endParaRPr lang="es-ES"/>
        </a:p>
      </dgm:t>
    </dgm:pt>
    <dgm:pt modelId="{C037DE92-ED32-41B5-96B0-385E90931705}" type="pres">
      <dgm:prSet presAssocID="{7F43BF85-DF7D-4DC0-8383-BB7D8026B1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B5ABB1-7454-49D5-AA8C-E551166D7594}" type="pres">
      <dgm:prSet presAssocID="{1BF89BC9-49A0-41E2-9866-047DC2A6BE3E}" presName="centerShape" presStyleLbl="node0" presStyleIdx="0" presStyleCnt="1"/>
      <dgm:spPr/>
      <dgm:t>
        <a:bodyPr/>
        <a:lstStyle/>
        <a:p>
          <a:endParaRPr lang="es-ES"/>
        </a:p>
      </dgm:t>
    </dgm:pt>
    <dgm:pt modelId="{E4EC55DB-E1BB-4154-8DBE-0A737AD715B6}" type="pres">
      <dgm:prSet presAssocID="{484EE166-9E29-4C74-A5A9-483E4FE8FB5B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16A8E558-49FD-4D10-9B25-81505C3B2844}" type="pres">
      <dgm:prSet presAssocID="{79A88B57-56F2-4BAC-BF8A-934758292A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19B1D2-26C3-4E9B-BFF4-63A2FCB37CD0}" type="pres">
      <dgm:prSet presAssocID="{96BCE082-35A2-48B6-85C4-C97D0B655C83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9429516F-6624-4673-A501-00A1BCF6EC32}" type="pres">
      <dgm:prSet presAssocID="{E4B9146E-3688-4BEB-98D6-1AE934A31219}" presName="node" presStyleLbl="node1" presStyleIdx="1" presStyleCnt="3" custScaleX="1291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DED37C-7A1B-4454-AD23-F325C7095D7C}" type="pres">
      <dgm:prSet presAssocID="{75706E40-C289-4417-BD14-D8F853823EC5}" presName="parTrans" presStyleLbl="bgSibTrans2D1" presStyleIdx="2" presStyleCnt="3" custLinFactNeighborX="-2801" custLinFactNeighborY="21289"/>
      <dgm:spPr/>
      <dgm:t>
        <a:bodyPr/>
        <a:lstStyle/>
        <a:p>
          <a:endParaRPr lang="es-ES"/>
        </a:p>
      </dgm:t>
    </dgm:pt>
    <dgm:pt modelId="{B4CA40F0-55AA-47F4-9D44-71D3360C8F66}" type="pres">
      <dgm:prSet presAssocID="{BCE2AFF0-C2FD-404A-B5FA-FC8E44A27AB7}" presName="node" presStyleLbl="node1" presStyleIdx="2" presStyleCnt="3" custScaleX="116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F5DBAE-8798-41D6-B0E5-1A4811BC0DEF}" type="presOf" srcId="{7F43BF85-DF7D-4DC0-8383-BB7D8026B108}" destId="{C037DE92-ED32-41B5-96B0-385E90931705}" srcOrd="0" destOrd="0" presId="urn:microsoft.com/office/officeart/2005/8/layout/radial4"/>
    <dgm:cxn modelId="{333F77CE-19F3-42A4-B5B7-E4E168693E71}" type="presOf" srcId="{75706E40-C289-4417-BD14-D8F853823EC5}" destId="{07DED37C-7A1B-4454-AD23-F325C7095D7C}" srcOrd="0" destOrd="0" presId="urn:microsoft.com/office/officeart/2005/8/layout/radial4"/>
    <dgm:cxn modelId="{D675A762-4097-43A5-839B-9C390226068F}" type="presOf" srcId="{BCE2AFF0-C2FD-404A-B5FA-FC8E44A27AB7}" destId="{B4CA40F0-55AA-47F4-9D44-71D3360C8F66}" srcOrd="0" destOrd="0" presId="urn:microsoft.com/office/officeart/2005/8/layout/radial4"/>
    <dgm:cxn modelId="{082ADCC6-3616-4C43-891B-6F8844200957}" srcId="{1BF89BC9-49A0-41E2-9866-047DC2A6BE3E}" destId="{BCE2AFF0-C2FD-404A-B5FA-FC8E44A27AB7}" srcOrd="2" destOrd="0" parTransId="{75706E40-C289-4417-BD14-D8F853823EC5}" sibTransId="{6F73F0D6-A1D4-4666-A5B3-FE859E182531}"/>
    <dgm:cxn modelId="{3DD2C8ED-6457-4319-81F6-29AB30B72AC8}" srcId="{1BF89BC9-49A0-41E2-9866-047DC2A6BE3E}" destId="{79A88B57-56F2-4BAC-BF8A-934758292A8E}" srcOrd="0" destOrd="0" parTransId="{484EE166-9E29-4C74-A5A9-483E4FE8FB5B}" sibTransId="{CA2EF1B9-B147-4E7B-8BC7-251DDFEE84F2}"/>
    <dgm:cxn modelId="{41F02339-0308-40D7-AFB4-86A48550E7D3}" srcId="{1BF89BC9-49A0-41E2-9866-047DC2A6BE3E}" destId="{E4B9146E-3688-4BEB-98D6-1AE934A31219}" srcOrd="1" destOrd="0" parTransId="{96BCE082-35A2-48B6-85C4-C97D0B655C83}" sibTransId="{B6F37349-0476-4828-9E26-AB2BFC8BB547}"/>
    <dgm:cxn modelId="{E712EC79-C290-4FFF-9DF3-6E7350081491}" type="presOf" srcId="{79A88B57-56F2-4BAC-BF8A-934758292A8E}" destId="{16A8E558-49FD-4D10-9B25-81505C3B2844}" srcOrd="0" destOrd="0" presId="urn:microsoft.com/office/officeart/2005/8/layout/radial4"/>
    <dgm:cxn modelId="{F3C20A5A-29E2-4F16-935D-D1DA1EF5F8CD}" type="presOf" srcId="{96BCE082-35A2-48B6-85C4-C97D0B655C83}" destId="{2419B1D2-26C3-4E9B-BFF4-63A2FCB37CD0}" srcOrd="0" destOrd="0" presId="urn:microsoft.com/office/officeart/2005/8/layout/radial4"/>
    <dgm:cxn modelId="{2041DA2E-9B53-4372-A5CB-9C96A2B5760E}" type="presOf" srcId="{E4B9146E-3688-4BEB-98D6-1AE934A31219}" destId="{9429516F-6624-4673-A501-00A1BCF6EC32}" srcOrd="0" destOrd="0" presId="urn:microsoft.com/office/officeart/2005/8/layout/radial4"/>
    <dgm:cxn modelId="{C78B0023-E741-4411-91C1-A4779BF6333E}" type="presOf" srcId="{484EE166-9E29-4C74-A5A9-483E4FE8FB5B}" destId="{E4EC55DB-E1BB-4154-8DBE-0A737AD715B6}" srcOrd="0" destOrd="0" presId="urn:microsoft.com/office/officeart/2005/8/layout/radial4"/>
    <dgm:cxn modelId="{510967F4-C11F-40D1-B600-0065D8650F4F}" type="presOf" srcId="{1BF89BC9-49A0-41E2-9866-047DC2A6BE3E}" destId="{9AB5ABB1-7454-49D5-AA8C-E551166D7594}" srcOrd="0" destOrd="0" presId="urn:microsoft.com/office/officeart/2005/8/layout/radial4"/>
    <dgm:cxn modelId="{275F44E3-48A8-45D7-90D4-E40394CB8978}" srcId="{7F43BF85-DF7D-4DC0-8383-BB7D8026B108}" destId="{1BF89BC9-49A0-41E2-9866-047DC2A6BE3E}" srcOrd="0" destOrd="0" parTransId="{13A45D98-C4CC-4AEC-AD2F-6265F19A68A0}" sibTransId="{A5DDC556-B27D-462B-80A9-85EBA78AF6B0}"/>
    <dgm:cxn modelId="{EBF12164-D7C2-44DE-9112-820EC7F202D7}" type="presParOf" srcId="{C037DE92-ED32-41B5-96B0-385E90931705}" destId="{9AB5ABB1-7454-49D5-AA8C-E551166D7594}" srcOrd="0" destOrd="0" presId="urn:microsoft.com/office/officeart/2005/8/layout/radial4"/>
    <dgm:cxn modelId="{5123F168-5844-43A3-998A-DCE7942BA19F}" type="presParOf" srcId="{C037DE92-ED32-41B5-96B0-385E90931705}" destId="{E4EC55DB-E1BB-4154-8DBE-0A737AD715B6}" srcOrd="1" destOrd="0" presId="urn:microsoft.com/office/officeart/2005/8/layout/radial4"/>
    <dgm:cxn modelId="{341B2670-E670-48B3-A42C-8F340977EB59}" type="presParOf" srcId="{C037DE92-ED32-41B5-96B0-385E90931705}" destId="{16A8E558-49FD-4D10-9B25-81505C3B2844}" srcOrd="2" destOrd="0" presId="urn:microsoft.com/office/officeart/2005/8/layout/radial4"/>
    <dgm:cxn modelId="{AF4485EA-A804-4A9A-B3D3-E32112E71B82}" type="presParOf" srcId="{C037DE92-ED32-41B5-96B0-385E90931705}" destId="{2419B1D2-26C3-4E9B-BFF4-63A2FCB37CD0}" srcOrd="3" destOrd="0" presId="urn:microsoft.com/office/officeart/2005/8/layout/radial4"/>
    <dgm:cxn modelId="{E599D3C5-DDD5-4033-90E1-9E33BDB382EA}" type="presParOf" srcId="{C037DE92-ED32-41B5-96B0-385E90931705}" destId="{9429516F-6624-4673-A501-00A1BCF6EC32}" srcOrd="4" destOrd="0" presId="urn:microsoft.com/office/officeart/2005/8/layout/radial4"/>
    <dgm:cxn modelId="{216F9DC1-D2A7-45E0-A245-A56B30483DC2}" type="presParOf" srcId="{C037DE92-ED32-41B5-96B0-385E90931705}" destId="{07DED37C-7A1B-4454-AD23-F325C7095D7C}" srcOrd="5" destOrd="0" presId="urn:microsoft.com/office/officeart/2005/8/layout/radial4"/>
    <dgm:cxn modelId="{8EFA7935-A0BC-46CB-BBA0-92D78B811375}" type="presParOf" srcId="{C037DE92-ED32-41B5-96B0-385E90931705}" destId="{B4CA40F0-55AA-47F4-9D44-71D3360C8F6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EA7BAF-BD5F-4E01-A60B-FC92F8A63950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1A6C7A66-16C2-48D6-B714-BAE00A881EDA}">
      <dgm:prSet phldrT="[Texto]" custT="1"/>
      <dgm:spPr/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nutrition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education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endParaRPr lang="es-ES" sz="2000" dirty="0">
            <a:solidFill>
              <a:schemeClr val="tx1"/>
            </a:solidFill>
          </a:endParaRPr>
        </a:p>
      </dgm:t>
    </dgm:pt>
    <dgm:pt modelId="{D4DCBAC8-074E-47E4-964C-973D9EB4D3AF}" type="parTrans" cxnId="{E8BB4771-5BBD-4E2D-844F-31CAB102361A}">
      <dgm:prSet/>
      <dgm:spPr/>
      <dgm:t>
        <a:bodyPr/>
        <a:lstStyle/>
        <a:p>
          <a:endParaRPr lang="es-ES"/>
        </a:p>
      </dgm:t>
    </dgm:pt>
    <dgm:pt modelId="{3B4146A5-67B1-4FFD-85E2-D6B48FAAC7B5}" type="sibTrans" cxnId="{E8BB4771-5BBD-4E2D-844F-31CAB102361A}">
      <dgm:prSet/>
      <dgm:spPr/>
      <dgm:t>
        <a:bodyPr/>
        <a:lstStyle/>
        <a:p>
          <a:endParaRPr lang="es-ES"/>
        </a:p>
      </dgm:t>
    </dgm:pt>
    <dgm:pt modelId="{3700CC10-C4BF-4C1E-8355-B449CC9E1E81}">
      <dgm:prSet phldrT="[Texto]" custT="1"/>
      <dgm:spPr/>
      <dgm:t>
        <a:bodyPr/>
        <a:lstStyle/>
        <a:p>
          <a:r>
            <a:rPr lang="es-ES" sz="1800" dirty="0" err="1" smtClean="0">
              <a:solidFill>
                <a:schemeClr val="tx1"/>
              </a:solidFill>
            </a:rPr>
            <a:t>transforming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everyday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life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habits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endParaRPr lang="es-ES" sz="1800" dirty="0">
            <a:solidFill>
              <a:schemeClr val="tx1"/>
            </a:solidFill>
          </a:endParaRPr>
        </a:p>
      </dgm:t>
    </dgm:pt>
    <dgm:pt modelId="{53E12D35-3579-4D7D-B45D-D5B04DF951B4}" type="parTrans" cxnId="{C1EC4482-B726-48E8-AC64-C49EE583E286}">
      <dgm:prSet/>
      <dgm:spPr/>
      <dgm:t>
        <a:bodyPr/>
        <a:lstStyle/>
        <a:p>
          <a:endParaRPr lang="es-ES"/>
        </a:p>
      </dgm:t>
    </dgm:pt>
    <dgm:pt modelId="{E2382831-9F8D-4D47-8F6B-8B1DFBEB19FE}" type="sibTrans" cxnId="{C1EC4482-B726-48E8-AC64-C49EE583E286}">
      <dgm:prSet/>
      <dgm:spPr/>
      <dgm:t>
        <a:bodyPr/>
        <a:lstStyle/>
        <a:p>
          <a:endParaRPr lang="es-ES"/>
        </a:p>
      </dgm:t>
    </dgm:pt>
    <dgm:pt modelId="{96536F38-973B-496B-A1AA-EAA387F762A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horticultural </a:t>
          </a:r>
          <a:r>
            <a:rPr lang="es-ES" sz="1800" dirty="0" err="1" smtClean="0">
              <a:solidFill>
                <a:schemeClr val="tx1"/>
              </a:solidFill>
            </a:rPr>
            <a:t>production</a:t>
          </a:r>
          <a:endParaRPr lang="es-ES" sz="1800" dirty="0">
            <a:solidFill>
              <a:schemeClr val="tx1"/>
            </a:solidFill>
          </a:endParaRPr>
        </a:p>
      </dgm:t>
    </dgm:pt>
    <dgm:pt modelId="{82D8A7C4-2364-4681-9745-D16AB84DF440}" type="sibTrans" cxnId="{288A7EC0-F014-4048-B848-08797A3FE4D5}">
      <dgm:prSet/>
      <dgm:spPr/>
      <dgm:t>
        <a:bodyPr/>
        <a:lstStyle/>
        <a:p>
          <a:endParaRPr lang="es-ES"/>
        </a:p>
      </dgm:t>
    </dgm:pt>
    <dgm:pt modelId="{A21EFAA0-DDDD-4A15-9592-766E9D06804B}" type="parTrans" cxnId="{288A7EC0-F014-4048-B848-08797A3FE4D5}">
      <dgm:prSet/>
      <dgm:spPr/>
      <dgm:t>
        <a:bodyPr/>
        <a:lstStyle/>
        <a:p>
          <a:endParaRPr lang="es-ES"/>
        </a:p>
      </dgm:t>
    </dgm:pt>
    <dgm:pt modelId="{5B5223AE-5ECC-4DC7-8A7D-70C9B9731835}" type="pres">
      <dgm:prSet presAssocID="{9AEA7BAF-BD5F-4E01-A60B-FC92F8A63950}" presName="Name0" presStyleCnt="0">
        <dgm:presLayoutVars>
          <dgm:dir/>
          <dgm:animLvl val="lvl"/>
          <dgm:resizeHandles val="exact"/>
        </dgm:presLayoutVars>
      </dgm:prSet>
      <dgm:spPr/>
    </dgm:pt>
    <dgm:pt modelId="{3757B24A-E47F-4FF1-A432-77864551EB86}" type="pres">
      <dgm:prSet presAssocID="{1A6C7A66-16C2-48D6-B714-BAE00A881ED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B4D80E-4B81-483F-8AB6-7271F853AFEC}" type="pres">
      <dgm:prSet presAssocID="{3B4146A5-67B1-4FFD-85E2-D6B48FAAC7B5}" presName="parTxOnlySpace" presStyleCnt="0"/>
      <dgm:spPr/>
    </dgm:pt>
    <dgm:pt modelId="{7C9F5619-474F-4425-A410-57F5DE5A75EF}" type="pres">
      <dgm:prSet presAssocID="{96536F38-973B-496B-A1AA-EAA387F762A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14FEB3-5876-427E-AA15-5C191C76347C}" type="pres">
      <dgm:prSet presAssocID="{82D8A7C4-2364-4681-9745-D16AB84DF440}" presName="parTxOnlySpace" presStyleCnt="0"/>
      <dgm:spPr/>
    </dgm:pt>
    <dgm:pt modelId="{1EED5AA4-C6EF-4785-BECC-ACC60350FC66}" type="pres">
      <dgm:prSet presAssocID="{3700CC10-C4BF-4C1E-8355-B449CC9E1E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7C0521-66CA-4D6E-AEA8-2F9F1E39EB1B}" type="presOf" srcId="{96536F38-973B-496B-A1AA-EAA387F762A2}" destId="{7C9F5619-474F-4425-A410-57F5DE5A75EF}" srcOrd="0" destOrd="0" presId="urn:microsoft.com/office/officeart/2005/8/layout/chevron1"/>
    <dgm:cxn modelId="{FE27F45C-B1F3-4DA1-ADC1-2CCFE4863DBB}" type="presOf" srcId="{9AEA7BAF-BD5F-4E01-A60B-FC92F8A63950}" destId="{5B5223AE-5ECC-4DC7-8A7D-70C9B9731835}" srcOrd="0" destOrd="0" presId="urn:microsoft.com/office/officeart/2005/8/layout/chevron1"/>
    <dgm:cxn modelId="{32FE4D32-3F4F-497A-A28E-22C0190F19A4}" type="presOf" srcId="{1A6C7A66-16C2-48D6-B714-BAE00A881EDA}" destId="{3757B24A-E47F-4FF1-A432-77864551EB86}" srcOrd="0" destOrd="0" presId="urn:microsoft.com/office/officeart/2005/8/layout/chevron1"/>
    <dgm:cxn modelId="{C1EC4482-B726-48E8-AC64-C49EE583E286}" srcId="{9AEA7BAF-BD5F-4E01-A60B-FC92F8A63950}" destId="{3700CC10-C4BF-4C1E-8355-B449CC9E1E81}" srcOrd="2" destOrd="0" parTransId="{53E12D35-3579-4D7D-B45D-D5B04DF951B4}" sibTransId="{E2382831-9F8D-4D47-8F6B-8B1DFBEB19FE}"/>
    <dgm:cxn modelId="{1F2E85CE-A859-4761-9262-2003C7EFD154}" type="presOf" srcId="{3700CC10-C4BF-4C1E-8355-B449CC9E1E81}" destId="{1EED5AA4-C6EF-4785-BECC-ACC60350FC66}" srcOrd="0" destOrd="0" presId="urn:microsoft.com/office/officeart/2005/8/layout/chevron1"/>
    <dgm:cxn modelId="{E8BB4771-5BBD-4E2D-844F-31CAB102361A}" srcId="{9AEA7BAF-BD5F-4E01-A60B-FC92F8A63950}" destId="{1A6C7A66-16C2-48D6-B714-BAE00A881EDA}" srcOrd="0" destOrd="0" parTransId="{D4DCBAC8-074E-47E4-964C-973D9EB4D3AF}" sibTransId="{3B4146A5-67B1-4FFD-85E2-D6B48FAAC7B5}"/>
    <dgm:cxn modelId="{288A7EC0-F014-4048-B848-08797A3FE4D5}" srcId="{9AEA7BAF-BD5F-4E01-A60B-FC92F8A63950}" destId="{96536F38-973B-496B-A1AA-EAA387F762A2}" srcOrd="1" destOrd="0" parTransId="{A21EFAA0-DDDD-4A15-9592-766E9D06804B}" sibTransId="{82D8A7C4-2364-4681-9745-D16AB84DF440}"/>
    <dgm:cxn modelId="{D15B4141-8BFC-4181-B761-CFD34EFE9A0C}" type="presParOf" srcId="{5B5223AE-5ECC-4DC7-8A7D-70C9B9731835}" destId="{3757B24A-E47F-4FF1-A432-77864551EB86}" srcOrd="0" destOrd="0" presId="urn:microsoft.com/office/officeart/2005/8/layout/chevron1"/>
    <dgm:cxn modelId="{659D423E-A4EB-4D48-8461-EA9989FFB642}" type="presParOf" srcId="{5B5223AE-5ECC-4DC7-8A7D-70C9B9731835}" destId="{7EB4D80E-4B81-483F-8AB6-7271F853AFEC}" srcOrd="1" destOrd="0" presId="urn:microsoft.com/office/officeart/2005/8/layout/chevron1"/>
    <dgm:cxn modelId="{20CCCC8E-A221-4401-B232-968E0CC753D4}" type="presParOf" srcId="{5B5223AE-5ECC-4DC7-8A7D-70C9B9731835}" destId="{7C9F5619-474F-4425-A410-57F5DE5A75EF}" srcOrd="2" destOrd="0" presId="urn:microsoft.com/office/officeart/2005/8/layout/chevron1"/>
    <dgm:cxn modelId="{C4EB9268-0036-49B9-A506-C37A0C86A4B9}" type="presParOf" srcId="{5B5223AE-5ECC-4DC7-8A7D-70C9B9731835}" destId="{B314FEB3-5876-427E-AA15-5C191C76347C}" srcOrd="3" destOrd="0" presId="urn:microsoft.com/office/officeart/2005/8/layout/chevron1"/>
    <dgm:cxn modelId="{FAA9F17A-69C8-4527-AC45-26B509B6EB32}" type="presParOf" srcId="{5B5223AE-5ECC-4DC7-8A7D-70C9B9731835}" destId="{1EED5AA4-C6EF-4785-BECC-ACC60350FC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3A9394-5196-4C6D-B5DE-5D31C12A7B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DF0757-BB99-469D-9C48-C9440ED1833F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3CA89E1D-BCDF-4E33-BD37-01E403F0B403}" type="parTrans" cxnId="{50E5BAE2-C747-4666-9143-FFE3F4B5C130}">
      <dgm:prSet/>
      <dgm:spPr/>
      <dgm:t>
        <a:bodyPr/>
        <a:lstStyle/>
        <a:p>
          <a:endParaRPr lang="es-ES"/>
        </a:p>
      </dgm:t>
    </dgm:pt>
    <dgm:pt modelId="{AFFE8B8A-8605-4904-99C4-1C2EE8525C06}" type="sibTrans" cxnId="{50E5BAE2-C747-4666-9143-FFE3F4B5C130}">
      <dgm:prSet/>
      <dgm:spPr/>
      <dgm:t>
        <a:bodyPr/>
        <a:lstStyle/>
        <a:p>
          <a:endParaRPr lang="es-ES"/>
        </a:p>
      </dgm:t>
    </dgm:pt>
    <dgm:pt modelId="{381045D1-F83B-47EA-B830-C3C705E7262C}">
      <dgm:prSet phldrT="[Texto]"/>
      <dgm:spPr/>
      <dgm:t>
        <a:bodyPr/>
        <a:lstStyle/>
        <a:p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respect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environment</a:t>
          </a:r>
          <a:r>
            <a:rPr lang="es-ES_tradnl" dirty="0" smtClean="0"/>
            <a:t>.</a:t>
          </a:r>
          <a:endParaRPr lang="es-ES" dirty="0"/>
        </a:p>
      </dgm:t>
    </dgm:pt>
    <dgm:pt modelId="{B2ED081A-C963-4DAE-B50A-E5C7EED72104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CB38C9AB-0CBF-4D77-9B53-587215EF601A}" type="sibTrans" cxnId="{E77B195B-FB6B-4973-93F1-FA4256062C29}">
      <dgm:prSet/>
      <dgm:spPr/>
      <dgm:t>
        <a:bodyPr/>
        <a:lstStyle/>
        <a:p>
          <a:endParaRPr lang="es-ES"/>
        </a:p>
      </dgm:t>
    </dgm:pt>
    <dgm:pt modelId="{291D2AB0-E332-46BD-97AB-B153A84DA39F}" type="parTrans" cxnId="{E77B195B-FB6B-4973-93F1-FA4256062C29}">
      <dgm:prSet/>
      <dgm:spPr/>
      <dgm:t>
        <a:bodyPr/>
        <a:lstStyle/>
        <a:p>
          <a:endParaRPr lang="es-ES"/>
        </a:p>
      </dgm:t>
    </dgm:pt>
    <dgm:pt modelId="{6009211D-473A-4C21-A2DF-BA739768E4C5}" type="sibTrans" cxnId="{12BCE08A-60E3-45D5-92C0-876AE55903B4}">
      <dgm:prSet/>
      <dgm:spPr/>
      <dgm:t>
        <a:bodyPr/>
        <a:lstStyle/>
        <a:p>
          <a:endParaRPr lang="es-ES"/>
        </a:p>
      </dgm:t>
    </dgm:pt>
    <dgm:pt modelId="{5DF35697-F5E1-4416-9EDB-20FF20AC9D16}" type="parTrans" cxnId="{12BCE08A-60E3-45D5-92C0-876AE55903B4}">
      <dgm:prSet/>
      <dgm:spPr/>
      <dgm:t>
        <a:bodyPr/>
        <a:lstStyle/>
        <a:p>
          <a:endParaRPr lang="es-ES"/>
        </a:p>
      </dgm:t>
    </dgm:pt>
    <dgm:pt modelId="{025C409C-7FEF-4D3B-8654-D62112BD74E2}">
      <dgm:prSet phldrT="[Texto]"/>
      <dgm:spPr/>
      <dgm:t>
        <a:bodyPr/>
        <a:lstStyle/>
        <a:p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understand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connections</a:t>
          </a:r>
          <a:r>
            <a:rPr lang="es-ES_tradnl" dirty="0" smtClean="0"/>
            <a:t> </a:t>
          </a:r>
          <a:r>
            <a:rPr lang="es-ES_tradnl" dirty="0" err="1" smtClean="0"/>
            <a:t>between</a:t>
          </a:r>
          <a:r>
            <a:rPr lang="es-ES_tradnl" dirty="0" smtClean="0"/>
            <a:t> </a:t>
          </a:r>
          <a:r>
            <a:rPr lang="es-ES_tradnl" dirty="0" err="1" smtClean="0"/>
            <a:t>diet</a:t>
          </a:r>
          <a:r>
            <a:rPr lang="es-ES_tradnl" dirty="0" smtClean="0"/>
            <a:t> and </a:t>
          </a:r>
          <a:r>
            <a:rPr lang="es-ES_tradnl" dirty="0" err="1" smtClean="0"/>
            <a:t>health</a:t>
          </a:r>
          <a:r>
            <a:rPr lang="es-ES_tradnl" dirty="0" smtClean="0"/>
            <a:t>.</a:t>
          </a:r>
          <a:endParaRPr lang="es-ES" dirty="0"/>
        </a:p>
      </dgm:t>
    </dgm:pt>
    <dgm:pt modelId="{E0A7E9E0-9BEB-4A1E-B06A-AE0A03EE612A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68AC9DA3-653F-4795-9A84-5BCBBE700D77}" type="sibTrans" cxnId="{1D9E1B24-D5B4-431B-8B1B-8944154E4C85}">
      <dgm:prSet/>
      <dgm:spPr/>
      <dgm:t>
        <a:bodyPr/>
        <a:lstStyle/>
        <a:p>
          <a:endParaRPr lang="es-ES"/>
        </a:p>
      </dgm:t>
    </dgm:pt>
    <dgm:pt modelId="{B1E6CB86-9A4B-4C4B-BE1F-53F7DD5AC94A}" type="parTrans" cxnId="{1D9E1B24-D5B4-431B-8B1B-8944154E4C85}">
      <dgm:prSet/>
      <dgm:spPr/>
      <dgm:t>
        <a:bodyPr/>
        <a:lstStyle/>
        <a:p>
          <a:endParaRPr lang="es-ES"/>
        </a:p>
      </dgm:t>
    </dgm:pt>
    <dgm:pt modelId="{675B5CB8-4B75-484D-8627-2B4392170F98}" type="sibTrans" cxnId="{1E762E9D-476E-44BE-9B91-89EDB797AF14}">
      <dgm:prSet/>
      <dgm:spPr/>
      <dgm:t>
        <a:bodyPr/>
        <a:lstStyle/>
        <a:p>
          <a:endParaRPr lang="es-ES"/>
        </a:p>
      </dgm:t>
    </dgm:pt>
    <dgm:pt modelId="{A6DCA18E-BB38-4490-A0F8-A7B29A795CF1}" type="parTrans" cxnId="{1E762E9D-476E-44BE-9B91-89EDB797AF14}">
      <dgm:prSet/>
      <dgm:spPr/>
      <dgm:t>
        <a:bodyPr/>
        <a:lstStyle/>
        <a:p>
          <a:endParaRPr lang="es-ES"/>
        </a:p>
      </dgm:t>
    </dgm:pt>
    <dgm:pt modelId="{362B7B2A-71AC-4630-BA5A-66500B2382B7}">
      <dgm:prSet phldrT="[Texto]"/>
      <dgm:spPr/>
      <dgm:t>
        <a:bodyPr/>
        <a:lstStyle/>
        <a:p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learn</a:t>
          </a:r>
          <a:r>
            <a:rPr lang="es-ES_tradnl" dirty="0" smtClean="0"/>
            <a:t> </a:t>
          </a:r>
          <a:r>
            <a:rPr lang="es-ES_tradnl" dirty="0" err="1" smtClean="0"/>
            <a:t>how</a:t>
          </a:r>
          <a:r>
            <a:rPr lang="es-ES_tradnl" dirty="0" smtClean="0"/>
            <a:t> </a:t>
          </a:r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grow</a:t>
          </a:r>
          <a:r>
            <a:rPr lang="es-ES_tradnl" dirty="0" smtClean="0"/>
            <a:t> </a:t>
          </a:r>
          <a:r>
            <a:rPr lang="es-ES_tradnl" dirty="0" err="1" smtClean="0"/>
            <a:t>healthy</a:t>
          </a:r>
          <a:r>
            <a:rPr lang="es-ES_tradnl" dirty="0" smtClean="0"/>
            <a:t> </a:t>
          </a:r>
          <a:r>
            <a:rPr lang="es-ES_tradnl" dirty="0" err="1" smtClean="0"/>
            <a:t>foods</a:t>
          </a:r>
          <a:r>
            <a:rPr lang="es-ES_tradnl" dirty="0" smtClean="0"/>
            <a:t>. </a:t>
          </a:r>
          <a:endParaRPr lang="es-ES" dirty="0"/>
        </a:p>
      </dgm:t>
    </dgm:pt>
    <dgm:pt modelId="{E14E956F-A3E9-4F26-BDCA-E768A066AFC6}" type="sibTrans" cxnId="{C330B8D3-A8A7-40A0-AD59-A09F5CE9AB67}">
      <dgm:prSet/>
      <dgm:spPr/>
      <dgm:t>
        <a:bodyPr/>
        <a:lstStyle/>
        <a:p>
          <a:endParaRPr lang="es-ES"/>
        </a:p>
      </dgm:t>
    </dgm:pt>
    <dgm:pt modelId="{55613AE9-CC78-4E3B-B628-4F688EE965BE}" type="parTrans" cxnId="{C330B8D3-A8A7-40A0-AD59-A09F5CE9AB67}">
      <dgm:prSet/>
      <dgm:spPr/>
      <dgm:t>
        <a:bodyPr/>
        <a:lstStyle/>
        <a:p>
          <a:endParaRPr lang="es-ES"/>
        </a:p>
      </dgm:t>
    </dgm:pt>
    <dgm:pt modelId="{4FAC855D-6C9B-4AC9-A311-7D9EBF6B6980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EBD0DC2A-67AC-4745-848E-77A1461C0600}" type="parTrans" cxnId="{8D08D2B3-1101-41B0-9C4F-88E7F0A068B1}">
      <dgm:prSet/>
      <dgm:spPr/>
      <dgm:t>
        <a:bodyPr/>
        <a:lstStyle/>
        <a:p>
          <a:endParaRPr lang="es-ES"/>
        </a:p>
      </dgm:t>
    </dgm:pt>
    <dgm:pt modelId="{2732E26A-E774-4B11-B2DE-D825890E196F}" type="sibTrans" cxnId="{8D08D2B3-1101-41B0-9C4F-88E7F0A068B1}">
      <dgm:prSet/>
      <dgm:spPr/>
      <dgm:t>
        <a:bodyPr/>
        <a:lstStyle/>
        <a:p>
          <a:endParaRPr lang="es-ES"/>
        </a:p>
      </dgm:t>
    </dgm:pt>
    <dgm:pt modelId="{106129C3-553C-4193-A762-2334D600B1B9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64F526DA-636A-44EB-9432-9D98D01C4209}" type="parTrans" cxnId="{110A94B9-62F3-4571-8C46-4625478FF8FC}">
      <dgm:prSet/>
      <dgm:spPr/>
      <dgm:t>
        <a:bodyPr/>
        <a:lstStyle/>
        <a:p>
          <a:endParaRPr lang="es-ES"/>
        </a:p>
      </dgm:t>
    </dgm:pt>
    <dgm:pt modelId="{F0F3C699-143C-43A9-BB0A-88AA0E9E41A6}" type="sibTrans" cxnId="{110A94B9-62F3-4571-8C46-4625478FF8FC}">
      <dgm:prSet/>
      <dgm:spPr/>
      <dgm:t>
        <a:bodyPr/>
        <a:lstStyle/>
        <a:p>
          <a:endParaRPr lang="es-ES"/>
        </a:p>
      </dgm:t>
    </dgm:pt>
    <dgm:pt modelId="{10FD1A97-F19B-4D92-ACA3-FBE502E6094A}">
      <dgm:prSet/>
      <dgm:spPr/>
      <dgm:t>
        <a:bodyPr/>
        <a:lstStyle/>
        <a:p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detect</a:t>
          </a:r>
          <a:r>
            <a:rPr lang="es-ES_tradnl" dirty="0" smtClean="0"/>
            <a:t> links </a:t>
          </a:r>
          <a:r>
            <a:rPr lang="es-ES_tradnl" dirty="0" err="1" smtClean="0"/>
            <a:t>between</a:t>
          </a:r>
          <a:r>
            <a:rPr lang="es-ES_tradnl" dirty="0" smtClean="0"/>
            <a:t> </a:t>
          </a:r>
          <a:r>
            <a:rPr lang="es-ES_tradnl" dirty="0" err="1" smtClean="0"/>
            <a:t>horticulture</a:t>
          </a:r>
          <a:r>
            <a:rPr lang="es-ES_tradnl" dirty="0" smtClean="0"/>
            <a:t> and </a:t>
          </a:r>
          <a:r>
            <a:rPr lang="es-ES_tradnl" dirty="0" err="1" smtClean="0"/>
            <a:t>proper</a:t>
          </a:r>
          <a:r>
            <a:rPr lang="es-ES_tradnl" dirty="0" smtClean="0"/>
            <a:t> </a:t>
          </a:r>
          <a:r>
            <a:rPr lang="es-ES_tradnl" dirty="0" err="1" smtClean="0"/>
            <a:t>nutrition</a:t>
          </a:r>
          <a:r>
            <a:rPr lang="es-ES_tradnl" dirty="0" smtClean="0"/>
            <a:t>. </a:t>
          </a:r>
          <a:endParaRPr lang="es-ES" dirty="0"/>
        </a:p>
      </dgm:t>
    </dgm:pt>
    <dgm:pt modelId="{86A766A7-1F91-4A9B-8EE4-973889BD10B2}" type="parTrans" cxnId="{BF7F6C90-55F4-4E97-A718-A9FE86792B40}">
      <dgm:prSet/>
      <dgm:spPr/>
      <dgm:t>
        <a:bodyPr/>
        <a:lstStyle/>
        <a:p>
          <a:endParaRPr lang="es-ES"/>
        </a:p>
      </dgm:t>
    </dgm:pt>
    <dgm:pt modelId="{C8A9F0CF-7E3C-46C7-830C-0E21F21BACE3}" type="sibTrans" cxnId="{BF7F6C90-55F4-4E97-A718-A9FE86792B40}">
      <dgm:prSet/>
      <dgm:spPr/>
      <dgm:t>
        <a:bodyPr/>
        <a:lstStyle/>
        <a:p>
          <a:endParaRPr lang="es-ES"/>
        </a:p>
      </dgm:t>
    </dgm:pt>
    <dgm:pt modelId="{4AF7B782-B5CF-49E9-B425-0E82ED33FCFE}">
      <dgm:prSet/>
      <dgm:spPr/>
      <dgm:t>
        <a:bodyPr/>
        <a:lstStyle/>
        <a:p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appreciate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value</a:t>
          </a:r>
          <a:r>
            <a:rPr lang="es-ES_tradnl" dirty="0" smtClean="0"/>
            <a:t> of </a:t>
          </a:r>
          <a:r>
            <a:rPr lang="es-ES_tradnl" dirty="0" err="1" smtClean="0"/>
            <a:t>fruits</a:t>
          </a:r>
          <a:r>
            <a:rPr lang="es-ES_tradnl" dirty="0" smtClean="0"/>
            <a:t>, vegetables and </a:t>
          </a:r>
          <a:r>
            <a:rPr lang="es-ES_tradnl" dirty="0" err="1" smtClean="0"/>
            <a:t>legumes</a:t>
          </a:r>
          <a:r>
            <a:rPr lang="es-ES_tradnl" dirty="0" smtClean="0"/>
            <a:t>. </a:t>
          </a:r>
          <a:endParaRPr lang="es-ES" dirty="0"/>
        </a:p>
      </dgm:t>
    </dgm:pt>
    <dgm:pt modelId="{50564A39-E507-455E-8BB4-044B5F9927E0}" type="parTrans" cxnId="{401FF55F-605C-471A-8773-23F5A70F53C5}">
      <dgm:prSet/>
      <dgm:spPr/>
      <dgm:t>
        <a:bodyPr/>
        <a:lstStyle/>
        <a:p>
          <a:endParaRPr lang="es-ES"/>
        </a:p>
      </dgm:t>
    </dgm:pt>
    <dgm:pt modelId="{8ED1F5AC-BA33-4E66-A80C-03B9505BE960}" type="sibTrans" cxnId="{401FF55F-605C-471A-8773-23F5A70F53C5}">
      <dgm:prSet/>
      <dgm:spPr/>
      <dgm:t>
        <a:bodyPr/>
        <a:lstStyle/>
        <a:p>
          <a:endParaRPr lang="es-ES"/>
        </a:p>
      </dgm:t>
    </dgm:pt>
    <dgm:pt modelId="{17C14FC5-F7CB-48AA-94AC-EE0840F11029}">
      <dgm:prSet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22A36547-F293-4DD7-ACA5-46D3D21E2E0E}" type="parTrans" cxnId="{3D5323CD-B4AE-4E0F-8D4C-E4D5012A94D3}">
      <dgm:prSet/>
      <dgm:spPr/>
      <dgm:t>
        <a:bodyPr/>
        <a:lstStyle/>
        <a:p>
          <a:endParaRPr lang="es-ES"/>
        </a:p>
      </dgm:t>
    </dgm:pt>
    <dgm:pt modelId="{E5810BC7-8035-4AF4-8F63-1617B1A21862}" type="sibTrans" cxnId="{3D5323CD-B4AE-4E0F-8D4C-E4D5012A94D3}">
      <dgm:prSet/>
      <dgm:spPr/>
      <dgm:t>
        <a:bodyPr/>
        <a:lstStyle/>
        <a:p>
          <a:endParaRPr lang="es-ES"/>
        </a:p>
      </dgm:t>
    </dgm:pt>
    <dgm:pt modelId="{46E55667-D72D-44BF-AC2D-47E466470358}">
      <dgm:prSet/>
      <dgm:spPr/>
      <dgm:t>
        <a:bodyPr/>
        <a:lstStyle/>
        <a:p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reject</a:t>
          </a:r>
          <a:r>
            <a:rPr lang="es-ES_tradnl" dirty="0" smtClean="0"/>
            <a:t> </a:t>
          </a:r>
          <a:r>
            <a:rPr lang="es-ES_tradnl" dirty="0" err="1" smtClean="0"/>
            <a:t>junk</a:t>
          </a:r>
          <a:r>
            <a:rPr lang="es-ES_tradnl" dirty="0" smtClean="0"/>
            <a:t> </a:t>
          </a:r>
          <a:r>
            <a:rPr lang="es-ES_tradnl" dirty="0" err="1" smtClean="0"/>
            <a:t>food</a:t>
          </a:r>
          <a:r>
            <a:rPr lang="es-ES_tradnl" dirty="0" smtClean="0"/>
            <a:t>. </a:t>
          </a:r>
          <a:endParaRPr lang="es-ES" dirty="0"/>
        </a:p>
      </dgm:t>
    </dgm:pt>
    <dgm:pt modelId="{0411E589-1D28-4723-814B-D6CEC35CEA99}" type="parTrans" cxnId="{A3515468-8131-4B21-BDFA-87AABFEC6C03}">
      <dgm:prSet/>
      <dgm:spPr/>
      <dgm:t>
        <a:bodyPr/>
        <a:lstStyle/>
        <a:p>
          <a:endParaRPr lang="es-ES"/>
        </a:p>
      </dgm:t>
    </dgm:pt>
    <dgm:pt modelId="{65F58325-0391-4535-BB24-837FDA3C662A}" type="sibTrans" cxnId="{A3515468-8131-4B21-BDFA-87AABFEC6C03}">
      <dgm:prSet/>
      <dgm:spPr/>
      <dgm:t>
        <a:bodyPr/>
        <a:lstStyle/>
        <a:p>
          <a:endParaRPr lang="es-ES"/>
        </a:p>
      </dgm:t>
    </dgm:pt>
    <dgm:pt modelId="{9494B9C3-971D-4134-B341-F7B8D61A8EB8}" type="pres">
      <dgm:prSet presAssocID="{F33A9394-5196-4C6D-B5DE-5D31C12A7B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FF60D1-EAB0-4636-AC9E-49DEF466E889}" type="pres">
      <dgm:prSet presAssocID="{28DF0757-BB99-469D-9C48-C9440ED1833F}" presName="composite" presStyleCnt="0"/>
      <dgm:spPr/>
    </dgm:pt>
    <dgm:pt modelId="{D277DD49-0378-4792-BAE9-303A47271CE2}" type="pres">
      <dgm:prSet presAssocID="{28DF0757-BB99-469D-9C48-C9440ED1833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116B8-7CEB-4E1E-A8AC-3A3F2136FDAF}" type="pres">
      <dgm:prSet presAssocID="{28DF0757-BB99-469D-9C48-C9440ED1833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2D167-D9EF-4377-B11B-D08F455CD6B3}" type="pres">
      <dgm:prSet presAssocID="{AFFE8B8A-8605-4904-99C4-1C2EE8525C06}" presName="sp" presStyleCnt="0"/>
      <dgm:spPr/>
    </dgm:pt>
    <dgm:pt modelId="{2126D18E-8C07-4FE6-995E-DA0B8E605BEB}" type="pres">
      <dgm:prSet presAssocID="{E0A7E9E0-9BEB-4A1E-B06A-AE0A03EE612A}" presName="composite" presStyleCnt="0"/>
      <dgm:spPr/>
    </dgm:pt>
    <dgm:pt modelId="{3E0D9A14-508A-4E9E-B1A0-5EB7213A0C9A}" type="pres">
      <dgm:prSet presAssocID="{E0A7E9E0-9BEB-4A1E-B06A-AE0A03EE612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7AF09-B95B-47E2-9CC2-1E0814EC5C6D}" type="pres">
      <dgm:prSet presAssocID="{E0A7E9E0-9BEB-4A1E-B06A-AE0A03EE612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DF046B-9313-4FA1-8323-7169A06D376F}" type="pres">
      <dgm:prSet presAssocID="{68AC9DA3-653F-4795-9A84-5BCBBE700D77}" presName="sp" presStyleCnt="0"/>
      <dgm:spPr/>
    </dgm:pt>
    <dgm:pt modelId="{C6B13F7C-B552-4EC3-A438-A696F398268B}" type="pres">
      <dgm:prSet presAssocID="{B2ED081A-C963-4DAE-B50A-E5C7EED72104}" presName="composite" presStyleCnt="0"/>
      <dgm:spPr/>
    </dgm:pt>
    <dgm:pt modelId="{30DB5AAA-DC60-49AB-AF67-C0E206057F11}" type="pres">
      <dgm:prSet presAssocID="{B2ED081A-C963-4DAE-B50A-E5C7EED7210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2A772-CD42-4E59-805D-17E31FCA3AB3}" type="pres">
      <dgm:prSet presAssocID="{B2ED081A-C963-4DAE-B50A-E5C7EED7210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D89EDF-1E89-4B6B-8B5C-736EA7D33C32}" type="pres">
      <dgm:prSet presAssocID="{CB38C9AB-0CBF-4D77-9B53-587215EF601A}" presName="sp" presStyleCnt="0"/>
      <dgm:spPr/>
    </dgm:pt>
    <dgm:pt modelId="{950BB7AE-F693-42C8-9B1B-4D61337D3678}" type="pres">
      <dgm:prSet presAssocID="{106129C3-553C-4193-A762-2334D600B1B9}" presName="composite" presStyleCnt="0"/>
      <dgm:spPr/>
    </dgm:pt>
    <dgm:pt modelId="{87AB5AE6-45B1-4B82-95F8-777A4A257C41}" type="pres">
      <dgm:prSet presAssocID="{106129C3-553C-4193-A762-2334D600B1B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9B868B-B450-47AE-8D3E-84FD625FA139}" type="pres">
      <dgm:prSet presAssocID="{106129C3-553C-4193-A762-2334D600B1B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E71D5-AB93-497E-94B6-A8DF87BC8CB3}" type="pres">
      <dgm:prSet presAssocID="{F0F3C699-143C-43A9-BB0A-88AA0E9E41A6}" presName="sp" presStyleCnt="0"/>
      <dgm:spPr/>
    </dgm:pt>
    <dgm:pt modelId="{F32C0FD0-5041-499B-9033-CDCF042702AA}" type="pres">
      <dgm:prSet presAssocID="{4FAC855D-6C9B-4AC9-A311-7D9EBF6B6980}" presName="composite" presStyleCnt="0"/>
      <dgm:spPr/>
    </dgm:pt>
    <dgm:pt modelId="{74C232EA-945C-4589-A1B7-729A711C479F}" type="pres">
      <dgm:prSet presAssocID="{4FAC855D-6C9B-4AC9-A311-7D9EBF6B698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1A4226-C67C-4715-B2B6-C7778BC1A1E4}" type="pres">
      <dgm:prSet presAssocID="{4FAC855D-6C9B-4AC9-A311-7D9EBF6B698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B6723-42EE-41EA-9283-0A9C11A81B96}" type="pres">
      <dgm:prSet presAssocID="{2732E26A-E774-4B11-B2DE-D825890E196F}" presName="sp" presStyleCnt="0"/>
      <dgm:spPr/>
    </dgm:pt>
    <dgm:pt modelId="{A6A30527-500C-4BBD-AA61-8AD45B632CB7}" type="pres">
      <dgm:prSet presAssocID="{17C14FC5-F7CB-48AA-94AC-EE0840F11029}" presName="composite" presStyleCnt="0"/>
      <dgm:spPr/>
    </dgm:pt>
    <dgm:pt modelId="{9BEEF69A-0550-4832-8FB9-81CC52050EEB}" type="pres">
      <dgm:prSet presAssocID="{17C14FC5-F7CB-48AA-94AC-EE0840F110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6E858F-B217-485E-A105-370D8F6DA9FB}" type="pres">
      <dgm:prSet presAssocID="{17C14FC5-F7CB-48AA-94AC-EE0840F1102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4147E6-A523-4687-A3EF-44E1964237E3}" type="presOf" srcId="{381045D1-F83B-47EA-B830-C3C705E7262C}" destId="{D542A772-CD42-4E59-805D-17E31FCA3AB3}" srcOrd="0" destOrd="0" presId="urn:microsoft.com/office/officeart/2005/8/layout/chevron2"/>
    <dgm:cxn modelId="{C330B8D3-A8A7-40A0-AD59-A09F5CE9AB67}" srcId="{28DF0757-BB99-469D-9C48-C9440ED1833F}" destId="{362B7B2A-71AC-4630-BA5A-66500B2382B7}" srcOrd="0" destOrd="0" parTransId="{55613AE9-CC78-4E3B-B628-4F688EE965BE}" sibTransId="{E14E956F-A3E9-4F26-BDCA-E768A066AFC6}"/>
    <dgm:cxn modelId="{1E762E9D-476E-44BE-9B91-89EDB797AF14}" srcId="{E0A7E9E0-9BEB-4A1E-B06A-AE0A03EE612A}" destId="{025C409C-7FEF-4D3B-8654-D62112BD74E2}" srcOrd="0" destOrd="0" parTransId="{A6DCA18E-BB38-4490-A0F8-A7B29A795CF1}" sibTransId="{675B5CB8-4B75-484D-8627-2B4392170F98}"/>
    <dgm:cxn modelId="{A3515468-8131-4B21-BDFA-87AABFEC6C03}" srcId="{17C14FC5-F7CB-48AA-94AC-EE0840F11029}" destId="{46E55667-D72D-44BF-AC2D-47E466470358}" srcOrd="0" destOrd="0" parTransId="{0411E589-1D28-4723-814B-D6CEC35CEA99}" sibTransId="{65F58325-0391-4535-BB24-837FDA3C662A}"/>
    <dgm:cxn modelId="{8D08D2B3-1101-41B0-9C4F-88E7F0A068B1}" srcId="{F33A9394-5196-4C6D-B5DE-5D31C12A7BB8}" destId="{4FAC855D-6C9B-4AC9-A311-7D9EBF6B6980}" srcOrd="4" destOrd="0" parTransId="{EBD0DC2A-67AC-4745-848E-77A1461C0600}" sibTransId="{2732E26A-E774-4B11-B2DE-D825890E196F}"/>
    <dgm:cxn modelId="{59A8E1EF-106B-4857-B39F-37D3E165B6BC}" type="presOf" srcId="{28DF0757-BB99-469D-9C48-C9440ED1833F}" destId="{D277DD49-0378-4792-BAE9-303A47271CE2}" srcOrd="0" destOrd="0" presId="urn:microsoft.com/office/officeart/2005/8/layout/chevron2"/>
    <dgm:cxn modelId="{6AC62D9A-675E-41C0-87A1-ECB72721B008}" type="presOf" srcId="{106129C3-553C-4193-A762-2334D600B1B9}" destId="{87AB5AE6-45B1-4B82-95F8-777A4A257C41}" srcOrd="0" destOrd="0" presId="urn:microsoft.com/office/officeart/2005/8/layout/chevron2"/>
    <dgm:cxn modelId="{1D9E1B24-D5B4-431B-8B1B-8944154E4C85}" srcId="{F33A9394-5196-4C6D-B5DE-5D31C12A7BB8}" destId="{E0A7E9E0-9BEB-4A1E-B06A-AE0A03EE612A}" srcOrd="1" destOrd="0" parTransId="{B1E6CB86-9A4B-4C4B-BE1F-53F7DD5AC94A}" sibTransId="{68AC9DA3-653F-4795-9A84-5BCBBE700D77}"/>
    <dgm:cxn modelId="{0964D526-7C70-4D17-8442-50C3ABDF3FC0}" type="presOf" srcId="{17C14FC5-F7CB-48AA-94AC-EE0840F11029}" destId="{9BEEF69A-0550-4832-8FB9-81CC52050EEB}" srcOrd="0" destOrd="0" presId="urn:microsoft.com/office/officeart/2005/8/layout/chevron2"/>
    <dgm:cxn modelId="{110A94B9-62F3-4571-8C46-4625478FF8FC}" srcId="{F33A9394-5196-4C6D-B5DE-5D31C12A7BB8}" destId="{106129C3-553C-4193-A762-2334D600B1B9}" srcOrd="3" destOrd="0" parTransId="{64F526DA-636A-44EB-9432-9D98D01C4209}" sibTransId="{F0F3C699-143C-43A9-BB0A-88AA0E9E41A6}"/>
    <dgm:cxn modelId="{3D5323CD-B4AE-4E0F-8D4C-E4D5012A94D3}" srcId="{F33A9394-5196-4C6D-B5DE-5D31C12A7BB8}" destId="{17C14FC5-F7CB-48AA-94AC-EE0840F11029}" srcOrd="5" destOrd="0" parTransId="{22A36547-F293-4DD7-ACA5-46D3D21E2E0E}" sibTransId="{E5810BC7-8035-4AF4-8F63-1617B1A21862}"/>
    <dgm:cxn modelId="{5A8F2C59-F838-4A86-A511-7B48A85F5D66}" type="presOf" srcId="{025C409C-7FEF-4D3B-8654-D62112BD74E2}" destId="{8647AF09-B95B-47E2-9CC2-1E0814EC5C6D}" srcOrd="0" destOrd="0" presId="urn:microsoft.com/office/officeart/2005/8/layout/chevron2"/>
    <dgm:cxn modelId="{A872E71C-EFF9-4C62-BB47-8CB5260ED6D9}" type="presOf" srcId="{E0A7E9E0-9BEB-4A1E-B06A-AE0A03EE612A}" destId="{3E0D9A14-508A-4E9E-B1A0-5EB7213A0C9A}" srcOrd="0" destOrd="0" presId="urn:microsoft.com/office/officeart/2005/8/layout/chevron2"/>
    <dgm:cxn modelId="{BF7F6C90-55F4-4E97-A718-A9FE86792B40}" srcId="{106129C3-553C-4193-A762-2334D600B1B9}" destId="{10FD1A97-F19B-4D92-ACA3-FBE502E6094A}" srcOrd="0" destOrd="0" parTransId="{86A766A7-1F91-4A9B-8EE4-973889BD10B2}" sibTransId="{C8A9F0CF-7E3C-46C7-830C-0E21F21BACE3}"/>
    <dgm:cxn modelId="{946EE0B2-93CE-4864-80F2-E06BA0F17806}" type="presOf" srcId="{F33A9394-5196-4C6D-B5DE-5D31C12A7BB8}" destId="{9494B9C3-971D-4134-B341-F7B8D61A8EB8}" srcOrd="0" destOrd="0" presId="urn:microsoft.com/office/officeart/2005/8/layout/chevron2"/>
    <dgm:cxn modelId="{12BCE08A-60E3-45D5-92C0-876AE55903B4}" srcId="{B2ED081A-C963-4DAE-B50A-E5C7EED72104}" destId="{381045D1-F83B-47EA-B830-C3C705E7262C}" srcOrd="0" destOrd="0" parTransId="{5DF35697-F5E1-4416-9EDB-20FF20AC9D16}" sibTransId="{6009211D-473A-4C21-A2DF-BA739768E4C5}"/>
    <dgm:cxn modelId="{BE5E6B11-F12F-4067-847E-F65D564244D0}" type="presOf" srcId="{362B7B2A-71AC-4630-BA5A-66500B2382B7}" destId="{80D116B8-7CEB-4E1E-A8AC-3A3F2136FDAF}" srcOrd="0" destOrd="0" presId="urn:microsoft.com/office/officeart/2005/8/layout/chevron2"/>
    <dgm:cxn modelId="{E0C64752-63C3-4C55-AE2E-24F61F384825}" type="presOf" srcId="{46E55667-D72D-44BF-AC2D-47E466470358}" destId="{E76E858F-B217-485E-A105-370D8F6DA9FB}" srcOrd="0" destOrd="0" presId="urn:microsoft.com/office/officeart/2005/8/layout/chevron2"/>
    <dgm:cxn modelId="{C33759EB-5F14-4D8F-B612-ED94A2BAC573}" type="presOf" srcId="{4FAC855D-6C9B-4AC9-A311-7D9EBF6B6980}" destId="{74C232EA-945C-4589-A1B7-729A711C479F}" srcOrd="0" destOrd="0" presId="urn:microsoft.com/office/officeart/2005/8/layout/chevron2"/>
    <dgm:cxn modelId="{A8F1B992-8048-4720-8A99-1068F73A4C2B}" type="presOf" srcId="{B2ED081A-C963-4DAE-B50A-E5C7EED72104}" destId="{30DB5AAA-DC60-49AB-AF67-C0E206057F11}" srcOrd="0" destOrd="0" presId="urn:microsoft.com/office/officeart/2005/8/layout/chevron2"/>
    <dgm:cxn modelId="{17374ABA-057D-4957-9C25-46720C57EE41}" type="presOf" srcId="{10FD1A97-F19B-4D92-ACA3-FBE502E6094A}" destId="{DB9B868B-B450-47AE-8D3E-84FD625FA139}" srcOrd="0" destOrd="0" presId="urn:microsoft.com/office/officeart/2005/8/layout/chevron2"/>
    <dgm:cxn modelId="{401FF55F-605C-471A-8773-23F5A70F53C5}" srcId="{4FAC855D-6C9B-4AC9-A311-7D9EBF6B6980}" destId="{4AF7B782-B5CF-49E9-B425-0E82ED33FCFE}" srcOrd="0" destOrd="0" parTransId="{50564A39-E507-455E-8BB4-044B5F9927E0}" sibTransId="{8ED1F5AC-BA33-4E66-A80C-03B9505BE960}"/>
    <dgm:cxn modelId="{DDA20CC7-F11A-49D4-A350-C5C61C235917}" type="presOf" srcId="{4AF7B782-B5CF-49E9-B425-0E82ED33FCFE}" destId="{D21A4226-C67C-4715-B2B6-C7778BC1A1E4}" srcOrd="0" destOrd="0" presId="urn:microsoft.com/office/officeart/2005/8/layout/chevron2"/>
    <dgm:cxn modelId="{50E5BAE2-C747-4666-9143-FFE3F4B5C130}" srcId="{F33A9394-5196-4C6D-B5DE-5D31C12A7BB8}" destId="{28DF0757-BB99-469D-9C48-C9440ED1833F}" srcOrd="0" destOrd="0" parTransId="{3CA89E1D-BCDF-4E33-BD37-01E403F0B403}" sibTransId="{AFFE8B8A-8605-4904-99C4-1C2EE8525C06}"/>
    <dgm:cxn modelId="{E77B195B-FB6B-4973-93F1-FA4256062C29}" srcId="{F33A9394-5196-4C6D-B5DE-5D31C12A7BB8}" destId="{B2ED081A-C963-4DAE-B50A-E5C7EED72104}" srcOrd="2" destOrd="0" parTransId="{291D2AB0-E332-46BD-97AB-B153A84DA39F}" sibTransId="{CB38C9AB-0CBF-4D77-9B53-587215EF601A}"/>
    <dgm:cxn modelId="{D6A07D53-A0B9-415B-A5DD-280C6C8B0049}" type="presParOf" srcId="{9494B9C3-971D-4134-B341-F7B8D61A8EB8}" destId="{7CFF60D1-EAB0-4636-AC9E-49DEF466E889}" srcOrd="0" destOrd="0" presId="urn:microsoft.com/office/officeart/2005/8/layout/chevron2"/>
    <dgm:cxn modelId="{A0000A94-82B4-4CB7-AF87-E88A65B2813B}" type="presParOf" srcId="{7CFF60D1-EAB0-4636-AC9E-49DEF466E889}" destId="{D277DD49-0378-4792-BAE9-303A47271CE2}" srcOrd="0" destOrd="0" presId="urn:microsoft.com/office/officeart/2005/8/layout/chevron2"/>
    <dgm:cxn modelId="{037A5CD5-38EC-42F7-92E9-848F4DE00399}" type="presParOf" srcId="{7CFF60D1-EAB0-4636-AC9E-49DEF466E889}" destId="{80D116B8-7CEB-4E1E-A8AC-3A3F2136FDAF}" srcOrd="1" destOrd="0" presId="urn:microsoft.com/office/officeart/2005/8/layout/chevron2"/>
    <dgm:cxn modelId="{71E2ACAA-32EC-479C-8CAD-C48877955B49}" type="presParOf" srcId="{9494B9C3-971D-4134-B341-F7B8D61A8EB8}" destId="{4782D167-D9EF-4377-B11B-D08F455CD6B3}" srcOrd="1" destOrd="0" presId="urn:microsoft.com/office/officeart/2005/8/layout/chevron2"/>
    <dgm:cxn modelId="{4281B781-5D1B-4491-B712-331C189674B1}" type="presParOf" srcId="{9494B9C3-971D-4134-B341-F7B8D61A8EB8}" destId="{2126D18E-8C07-4FE6-995E-DA0B8E605BEB}" srcOrd="2" destOrd="0" presId="urn:microsoft.com/office/officeart/2005/8/layout/chevron2"/>
    <dgm:cxn modelId="{3F0CE247-5CC7-40DC-A60B-1D91921E5C8B}" type="presParOf" srcId="{2126D18E-8C07-4FE6-995E-DA0B8E605BEB}" destId="{3E0D9A14-508A-4E9E-B1A0-5EB7213A0C9A}" srcOrd="0" destOrd="0" presId="urn:microsoft.com/office/officeart/2005/8/layout/chevron2"/>
    <dgm:cxn modelId="{FC205266-41B0-4858-AB33-D90A90B32E9C}" type="presParOf" srcId="{2126D18E-8C07-4FE6-995E-DA0B8E605BEB}" destId="{8647AF09-B95B-47E2-9CC2-1E0814EC5C6D}" srcOrd="1" destOrd="0" presId="urn:microsoft.com/office/officeart/2005/8/layout/chevron2"/>
    <dgm:cxn modelId="{090C7C6D-D7E0-45DF-A3E4-9E264B43C38F}" type="presParOf" srcId="{9494B9C3-971D-4134-B341-F7B8D61A8EB8}" destId="{9BDF046B-9313-4FA1-8323-7169A06D376F}" srcOrd="3" destOrd="0" presId="urn:microsoft.com/office/officeart/2005/8/layout/chevron2"/>
    <dgm:cxn modelId="{026BAB87-0A25-4184-999B-45C632DB804A}" type="presParOf" srcId="{9494B9C3-971D-4134-B341-F7B8D61A8EB8}" destId="{C6B13F7C-B552-4EC3-A438-A696F398268B}" srcOrd="4" destOrd="0" presId="urn:microsoft.com/office/officeart/2005/8/layout/chevron2"/>
    <dgm:cxn modelId="{BD748BDE-0629-4926-85AA-EEE2CC40628E}" type="presParOf" srcId="{C6B13F7C-B552-4EC3-A438-A696F398268B}" destId="{30DB5AAA-DC60-49AB-AF67-C0E206057F11}" srcOrd="0" destOrd="0" presId="urn:microsoft.com/office/officeart/2005/8/layout/chevron2"/>
    <dgm:cxn modelId="{1BECBE1F-E836-4907-943A-EA8E56DBB61E}" type="presParOf" srcId="{C6B13F7C-B552-4EC3-A438-A696F398268B}" destId="{D542A772-CD42-4E59-805D-17E31FCA3AB3}" srcOrd="1" destOrd="0" presId="urn:microsoft.com/office/officeart/2005/8/layout/chevron2"/>
    <dgm:cxn modelId="{8CF158FB-11C7-4FED-96C6-E5033C51A406}" type="presParOf" srcId="{9494B9C3-971D-4134-B341-F7B8D61A8EB8}" destId="{B7D89EDF-1E89-4B6B-8B5C-736EA7D33C32}" srcOrd="5" destOrd="0" presId="urn:microsoft.com/office/officeart/2005/8/layout/chevron2"/>
    <dgm:cxn modelId="{0DFF977B-20E1-486B-9B2A-A3A718638E34}" type="presParOf" srcId="{9494B9C3-971D-4134-B341-F7B8D61A8EB8}" destId="{950BB7AE-F693-42C8-9B1B-4D61337D3678}" srcOrd="6" destOrd="0" presId="urn:microsoft.com/office/officeart/2005/8/layout/chevron2"/>
    <dgm:cxn modelId="{037F43D6-FA19-4A53-8077-537A260C0DBD}" type="presParOf" srcId="{950BB7AE-F693-42C8-9B1B-4D61337D3678}" destId="{87AB5AE6-45B1-4B82-95F8-777A4A257C41}" srcOrd="0" destOrd="0" presId="urn:microsoft.com/office/officeart/2005/8/layout/chevron2"/>
    <dgm:cxn modelId="{BC6988C0-239B-41ED-A4F3-4B536560D3A4}" type="presParOf" srcId="{950BB7AE-F693-42C8-9B1B-4D61337D3678}" destId="{DB9B868B-B450-47AE-8D3E-84FD625FA139}" srcOrd="1" destOrd="0" presId="urn:microsoft.com/office/officeart/2005/8/layout/chevron2"/>
    <dgm:cxn modelId="{6AA78991-D4D6-418D-B97D-58E79C4496CA}" type="presParOf" srcId="{9494B9C3-971D-4134-B341-F7B8D61A8EB8}" destId="{2A6E71D5-AB93-497E-94B6-A8DF87BC8CB3}" srcOrd="7" destOrd="0" presId="urn:microsoft.com/office/officeart/2005/8/layout/chevron2"/>
    <dgm:cxn modelId="{2745BF0E-0AEE-4188-97CB-24F654EB9D5A}" type="presParOf" srcId="{9494B9C3-971D-4134-B341-F7B8D61A8EB8}" destId="{F32C0FD0-5041-499B-9033-CDCF042702AA}" srcOrd="8" destOrd="0" presId="urn:microsoft.com/office/officeart/2005/8/layout/chevron2"/>
    <dgm:cxn modelId="{04F4EE67-367B-4D51-A4E4-B9CE54482C1C}" type="presParOf" srcId="{F32C0FD0-5041-499B-9033-CDCF042702AA}" destId="{74C232EA-945C-4589-A1B7-729A711C479F}" srcOrd="0" destOrd="0" presId="urn:microsoft.com/office/officeart/2005/8/layout/chevron2"/>
    <dgm:cxn modelId="{75755E96-35D2-4700-8C06-C056F90B85CF}" type="presParOf" srcId="{F32C0FD0-5041-499B-9033-CDCF042702AA}" destId="{D21A4226-C67C-4715-B2B6-C7778BC1A1E4}" srcOrd="1" destOrd="0" presId="urn:microsoft.com/office/officeart/2005/8/layout/chevron2"/>
    <dgm:cxn modelId="{F2CBC5B0-A071-4EFF-8AE5-8466333E79E2}" type="presParOf" srcId="{9494B9C3-971D-4134-B341-F7B8D61A8EB8}" destId="{302B6723-42EE-41EA-9283-0A9C11A81B96}" srcOrd="9" destOrd="0" presId="urn:microsoft.com/office/officeart/2005/8/layout/chevron2"/>
    <dgm:cxn modelId="{8A0453E8-FE70-43BF-A8AC-E61698CE6ED1}" type="presParOf" srcId="{9494B9C3-971D-4134-B341-F7B8D61A8EB8}" destId="{A6A30527-500C-4BBD-AA61-8AD45B632CB7}" srcOrd="10" destOrd="0" presId="urn:microsoft.com/office/officeart/2005/8/layout/chevron2"/>
    <dgm:cxn modelId="{38B87326-E839-4813-9CAA-B2BA611501D5}" type="presParOf" srcId="{A6A30527-500C-4BBD-AA61-8AD45B632CB7}" destId="{9BEEF69A-0550-4832-8FB9-81CC52050EEB}" srcOrd="0" destOrd="0" presId="urn:microsoft.com/office/officeart/2005/8/layout/chevron2"/>
    <dgm:cxn modelId="{9D7BBE67-4199-4F9A-B82E-E27F244FA73A}" type="presParOf" srcId="{A6A30527-500C-4BBD-AA61-8AD45B632CB7}" destId="{E76E858F-B217-485E-A105-370D8F6DA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BFF7DD-744D-413B-B59C-B1683C6CFC1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10EBEE-A63E-45CE-9E90-EF15AE7661EA}">
      <dgm:prSet phldrT="[Texto]"/>
      <dgm:spPr/>
      <dgm:t>
        <a:bodyPr/>
        <a:lstStyle/>
        <a:p>
          <a:r>
            <a:rPr lang="es-ES" dirty="0"/>
            <a:t>2. </a:t>
          </a:r>
          <a:r>
            <a:rPr lang="es-ES" dirty="0" err="1" smtClean="0"/>
            <a:t>Nutrition</a:t>
          </a:r>
          <a:r>
            <a:rPr lang="es-ES" dirty="0" smtClean="0"/>
            <a:t> </a:t>
          </a:r>
          <a:r>
            <a:rPr lang="es-ES" dirty="0" err="1" smtClean="0"/>
            <a:t>Education</a:t>
          </a:r>
          <a:endParaRPr lang="es-ES" dirty="0"/>
        </a:p>
      </dgm:t>
    </dgm:pt>
    <dgm:pt modelId="{F05106F2-93E9-49E7-A670-42EE5B52A107}" type="parTrans" cxnId="{1C5225A2-FFB2-4077-8C1D-B65942AA753D}">
      <dgm:prSet/>
      <dgm:spPr/>
      <dgm:t>
        <a:bodyPr/>
        <a:lstStyle/>
        <a:p>
          <a:endParaRPr lang="es-ES"/>
        </a:p>
      </dgm:t>
    </dgm:pt>
    <dgm:pt modelId="{40E0B535-551E-4F19-90F0-BCC317629B33}" type="sibTrans" cxnId="{1C5225A2-FFB2-4077-8C1D-B65942AA753D}">
      <dgm:prSet/>
      <dgm:spPr/>
      <dgm:t>
        <a:bodyPr/>
        <a:lstStyle/>
        <a:p>
          <a:endParaRPr lang="es-ES"/>
        </a:p>
      </dgm:t>
    </dgm:pt>
    <dgm:pt modelId="{2003D49B-EB9E-4589-A7BB-2172E47C59F8}">
      <dgm:prSet phldrT="[Texto]"/>
      <dgm:spPr/>
      <dgm:t>
        <a:bodyPr/>
        <a:lstStyle/>
        <a:p>
          <a:r>
            <a:rPr lang="es-ES" dirty="0"/>
            <a:t>3. </a:t>
          </a:r>
          <a:r>
            <a:rPr lang="es-ES" dirty="0" err="1" smtClean="0"/>
            <a:t>Healthy</a:t>
          </a:r>
          <a:r>
            <a:rPr lang="es-ES" dirty="0" smtClean="0"/>
            <a:t> </a:t>
          </a:r>
          <a:r>
            <a:rPr lang="es-ES" dirty="0" err="1" smtClean="0"/>
            <a:t>diet</a:t>
          </a:r>
          <a:endParaRPr lang="es-ES" dirty="0"/>
        </a:p>
      </dgm:t>
    </dgm:pt>
    <dgm:pt modelId="{5CAEFC2F-65D0-4905-A643-FABD7F54DB67}" type="parTrans" cxnId="{0F5DC9AD-BA53-43B4-BCA1-142AE3410900}">
      <dgm:prSet/>
      <dgm:spPr/>
      <dgm:t>
        <a:bodyPr/>
        <a:lstStyle/>
        <a:p>
          <a:endParaRPr lang="es-ES"/>
        </a:p>
      </dgm:t>
    </dgm:pt>
    <dgm:pt modelId="{BBE5D02A-3207-4267-97F8-5EFB2DC06C86}" type="sibTrans" cxnId="{0F5DC9AD-BA53-43B4-BCA1-142AE3410900}">
      <dgm:prSet/>
      <dgm:spPr/>
      <dgm:t>
        <a:bodyPr/>
        <a:lstStyle/>
        <a:p>
          <a:endParaRPr lang="es-ES"/>
        </a:p>
      </dgm:t>
    </dgm:pt>
    <dgm:pt modelId="{9B05C43C-06B6-47D5-A614-E48502101790}">
      <dgm:prSet phldrT="[Texto]"/>
      <dgm:spPr/>
      <dgm:t>
        <a:bodyPr/>
        <a:lstStyle/>
        <a:p>
          <a:r>
            <a:rPr lang="es-ES" dirty="0"/>
            <a:t>1. </a:t>
          </a:r>
          <a:r>
            <a:rPr lang="es-ES" dirty="0" err="1" smtClean="0"/>
            <a:t>School</a:t>
          </a:r>
          <a:r>
            <a:rPr lang="es-ES" dirty="0" smtClean="0"/>
            <a:t> Garden</a:t>
          </a:r>
          <a:endParaRPr lang="es-ES" dirty="0"/>
        </a:p>
      </dgm:t>
    </dgm:pt>
    <dgm:pt modelId="{8A737665-2546-42FF-872D-302376195E7B}" type="parTrans" cxnId="{1BC8F6EE-F124-4101-8FFB-12DB0ACBC3C6}">
      <dgm:prSet/>
      <dgm:spPr/>
      <dgm:t>
        <a:bodyPr/>
        <a:lstStyle/>
        <a:p>
          <a:endParaRPr lang="es-ES"/>
        </a:p>
      </dgm:t>
    </dgm:pt>
    <dgm:pt modelId="{2350496F-BA4C-4F40-A699-C5447249C050}" type="sibTrans" cxnId="{1BC8F6EE-F124-4101-8FFB-12DB0ACBC3C6}">
      <dgm:prSet/>
      <dgm:spPr/>
      <dgm:t>
        <a:bodyPr/>
        <a:lstStyle/>
        <a:p>
          <a:endParaRPr lang="es-ES"/>
        </a:p>
      </dgm:t>
    </dgm:pt>
    <dgm:pt modelId="{95F78361-B5A2-45E4-9ADA-5E1ECC73CD0F}" type="pres">
      <dgm:prSet presAssocID="{ABBFF7DD-744D-413B-B59C-B1683C6CFC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0A10E1-BB27-4C64-A51B-747A03B74178}" type="pres">
      <dgm:prSet presAssocID="{9A10EBEE-A63E-45CE-9E90-EF15AE7661EA}" presName="dummy" presStyleCnt="0"/>
      <dgm:spPr/>
    </dgm:pt>
    <dgm:pt modelId="{EE319817-D8CA-4495-9E8B-695439482843}" type="pres">
      <dgm:prSet presAssocID="{9A10EBEE-A63E-45CE-9E90-EF15AE7661E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F5E837-C3B5-4332-999C-1AE6DA108436}" type="pres">
      <dgm:prSet presAssocID="{40E0B535-551E-4F19-90F0-BCC317629B33}" presName="sibTrans" presStyleLbl="node1" presStyleIdx="0" presStyleCnt="3"/>
      <dgm:spPr/>
      <dgm:t>
        <a:bodyPr/>
        <a:lstStyle/>
        <a:p>
          <a:endParaRPr lang="es-ES"/>
        </a:p>
      </dgm:t>
    </dgm:pt>
    <dgm:pt modelId="{77591A7F-2A52-4B06-9F70-06AD01E43F79}" type="pres">
      <dgm:prSet presAssocID="{2003D49B-EB9E-4589-A7BB-2172E47C59F8}" presName="dummy" presStyleCnt="0"/>
      <dgm:spPr/>
    </dgm:pt>
    <dgm:pt modelId="{99475AAD-9E88-49E7-AF4D-A2A89BD197B6}" type="pres">
      <dgm:prSet presAssocID="{2003D49B-EB9E-4589-A7BB-2172E47C59F8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DAB37-4817-4BC2-B804-A8C9FA53B5E0}" type="pres">
      <dgm:prSet presAssocID="{BBE5D02A-3207-4267-97F8-5EFB2DC06C86}" presName="sibTrans" presStyleLbl="node1" presStyleIdx="1" presStyleCnt="3"/>
      <dgm:spPr/>
      <dgm:t>
        <a:bodyPr/>
        <a:lstStyle/>
        <a:p>
          <a:endParaRPr lang="es-ES"/>
        </a:p>
      </dgm:t>
    </dgm:pt>
    <dgm:pt modelId="{CACE22E0-58B8-4009-BB75-13C5C637B375}" type="pres">
      <dgm:prSet presAssocID="{9B05C43C-06B6-47D5-A614-E48502101790}" presName="dummy" presStyleCnt="0"/>
      <dgm:spPr/>
    </dgm:pt>
    <dgm:pt modelId="{2C79B3A4-9365-4D93-9AED-1FE59CC578FF}" type="pres">
      <dgm:prSet presAssocID="{9B05C43C-06B6-47D5-A614-E4850210179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FC03B9-70E6-4207-A8AA-6D28409E883A}" type="pres">
      <dgm:prSet presAssocID="{2350496F-BA4C-4F40-A699-C5447249C050}" presName="sibTrans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B0357973-FD6C-4081-BC84-BC777143B73D}" type="presOf" srcId="{40E0B535-551E-4F19-90F0-BCC317629B33}" destId="{A9F5E837-C3B5-4332-999C-1AE6DA108436}" srcOrd="0" destOrd="0" presId="urn:microsoft.com/office/officeart/2005/8/layout/cycle1"/>
    <dgm:cxn modelId="{78CE96E9-CF9D-423B-B12B-7FDEE2E1F2CF}" type="presOf" srcId="{BBE5D02A-3207-4267-97F8-5EFB2DC06C86}" destId="{CBEDAB37-4817-4BC2-B804-A8C9FA53B5E0}" srcOrd="0" destOrd="0" presId="urn:microsoft.com/office/officeart/2005/8/layout/cycle1"/>
    <dgm:cxn modelId="{2B0C3674-2689-4D2B-930E-C714576ADE89}" type="presOf" srcId="{2350496F-BA4C-4F40-A699-C5447249C050}" destId="{E4FC03B9-70E6-4207-A8AA-6D28409E883A}" srcOrd="0" destOrd="0" presId="urn:microsoft.com/office/officeart/2005/8/layout/cycle1"/>
    <dgm:cxn modelId="{33AFEF40-B771-404A-8B7F-82724977B5B3}" type="presOf" srcId="{ABBFF7DD-744D-413B-B59C-B1683C6CFC1C}" destId="{95F78361-B5A2-45E4-9ADA-5E1ECC73CD0F}" srcOrd="0" destOrd="0" presId="urn:microsoft.com/office/officeart/2005/8/layout/cycle1"/>
    <dgm:cxn modelId="{06631529-8BDD-4A02-8E88-A51D958089AF}" type="presOf" srcId="{9A10EBEE-A63E-45CE-9E90-EF15AE7661EA}" destId="{EE319817-D8CA-4495-9E8B-695439482843}" srcOrd="0" destOrd="0" presId="urn:microsoft.com/office/officeart/2005/8/layout/cycle1"/>
    <dgm:cxn modelId="{1BC8F6EE-F124-4101-8FFB-12DB0ACBC3C6}" srcId="{ABBFF7DD-744D-413B-B59C-B1683C6CFC1C}" destId="{9B05C43C-06B6-47D5-A614-E48502101790}" srcOrd="2" destOrd="0" parTransId="{8A737665-2546-42FF-872D-302376195E7B}" sibTransId="{2350496F-BA4C-4F40-A699-C5447249C050}"/>
    <dgm:cxn modelId="{C96AF128-5F18-44F2-BA3C-E19569DBA220}" type="presOf" srcId="{9B05C43C-06B6-47D5-A614-E48502101790}" destId="{2C79B3A4-9365-4D93-9AED-1FE59CC578FF}" srcOrd="0" destOrd="0" presId="urn:microsoft.com/office/officeart/2005/8/layout/cycle1"/>
    <dgm:cxn modelId="{34F6AFC4-C671-4DE4-B84C-CA31EFA725DF}" type="presOf" srcId="{2003D49B-EB9E-4589-A7BB-2172E47C59F8}" destId="{99475AAD-9E88-49E7-AF4D-A2A89BD197B6}" srcOrd="0" destOrd="0" presId="urn:microsoft.com/office/officeart/2005/8/layout/cycle1"/>
    <dgm:cxn modelId="{0F5DC9AD-BA53-43B4-BCA1-142AE3410900}" srcId="{ABBFF7DD-744D-413B-B59C-B1683C6CFC1C}" destId="{2003D49B-EB9E-4589-A7BB-2172E47C59F8}" srcOrd="1" destOrd="0" parTransId="{5CAEFC2F-65D0-4905-A643-FABD7F54DB67}" sibTransId="{BBE5D02A-3207-4267-97F8-5EFB2DC06C86}"/>
    <dgm:cxn modelId="{1C5225A2-FFB2-4077-8C1D-B65942AA753D}" srcId="{ABBFF7DD-744D-413B-B59C-B1683C6CFC1C}" destId="{9A10EBEE-A63E-45CE-9E90-EF15AE7661EA}" srcOrd="0" destOrd="0" parTransId="{F05106F2-93E9-49E7-A670-42EE5B52A107}" sibTransId="{40E0B535-551E-4F19-90F0-BCC317629B33}"/>
    <dgm:cxn modelId="{8436FE84-C27A-4045-8367-C4BAA95D021B}" type="presParOf" srcId="{95F78361-B5A2-45E4-9ADA-5E1ECC73CD0F}" destId="{650A10E1-BB27-4C64-A51B-747A03B74178}" srcOrd="0" destOrd="0" presId="urn:microsoft.com/office/officeart/2005/8/layout/cycle1"/>
    <dgm:cxn modelId="{B65F2767-3880-41D8-BF78-1A2BAA82BE30}" type="presParOf" srcId="{95F78361-B5A2-45E4-9ADA-5E1ECC73CD0F}" destId="{EE319817-D8CA-4495-9E8B-695439482843}" srcOrd="1" destOrd="0" presId="urn:microsoft.com/office/officeart/2005/8/layout/cycle1"/>
    <dgm:cxn modelId="{72B0E350-28C6-40C0-B391-6D6712435543}" type="presParOf" srcId="{95F78361-B5A2-45E4-9ADA-5E1ECC73CD0F}" destId="{A9F5E837-C3B5-4332-999C-1AE6DA108436}" srcOrd="2" destOrd="0" presId="urn:microsoft.com/office/officeart/2005/8/layout/cycle1"/>
    <dgm:cxn modelId="{A0F67025-1245-424C-932F-617ACE9A7C6D}" type="presParOf" srcId="{95F78361-B5A2-45E4-9ADA-5E1ECC73CD0F}" destId="{77591A7F-2A52-4B06-9F70-06AD01E43F79}" srcOrd="3" destOrd="0" presId="urn:microsoft.com/office/officeart/2005/8/layout/cycle1"/>
    <dgm:cxn modelId="{6072360B-DD12-4FB5-BF4E-07C25436EF8B}" type="presParOf" srcId="{95F78361-B5A2-45E4-9ADA-5E1ECC73CD0F}" destId="{99475AAD-9E88-49E7-AF4D-A2A89BD197B6}" srcOrd="4" destOrd="0" presId="urn:microsoft.com/office/officeart/2005/8/layout/cycle1"/>
    <dgm:cxn modelId="{10F5CD2C-2CBD-4BA2-B4B9-7C4212F4C794}" type="presParOf" srcId="{95F78361-B5A2-45E4-9ADA-5E1ECC73CD0F}" destId="{CBEDAB37-4817-4BC2-B804-A8C9FA53B5E0}" srcOrd="5" destOrd="0" presId="urn:microsoft.com/office/officeart/2005/8/layout/cycle1"/>
    <dgm:cxn modelId="{FF8C0DC9-0B84-4397-AA9D-8D5D8B294527}" type="presParOf" srcId="{95F78361-B5A2-45E4-9ADA-5E1ECC73CD0F}" destId="{CACE22E0-58B8-4009-BB75-13C5C637B375}" srcOrd="6" destOrd="0" presId="urn:microsoft.com/office/officeart/2005/8/layout/cycle1"/>
    <dgm:cxn modelId="{4289E7AB-2050-4C80-9A34-9D0667DFF5F9}" type="presParOf" srcId="{95F78361-B5A2-45E4-9ADA-5E1ECC73CD0F}" destId="{2C79B3A4-9365-4D93-9AED-1FE59CC578FF}" srcOrd="7" destOrd="0" presId="urn:microsoft.com/office/officeart/2005/8/layout/cycle1"/>
    <dgm:cxn modelId="{2BAF538F-37B9-4D87-91BA-526900A2B751}" type="presParOf" srcId="{95F78361-B5A2-45E4-9ADA-5E1ECC73CD0F}" destId="{E4FC03B9-70E6-4207-A8AA-6D28409E883A}" srcOrd="8" destOrd="0" presId="urn:microsoft.com/office/officeart/2005/8/layout/cycle1"/>
  </dgm:cxnLst>
  <dgm:bg>
    <a:effectLst>
      <a:glow rad="266700">
        <a:srgbClr val="FF0000">
          <a:alpha val="75000"/>
        </a:srgbClr>
      </a:glow>
      <a:softEdge rad="406400"/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0A0F84-6035-4C0E-88E7-6499F54DB02D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C426E-DE39-4941-94A2-268CB6E754FF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Main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cause of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illness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and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death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around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the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world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: 5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million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people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S" sz="2300" kern="1200" dirty="0"/>
        </a:p>
      </dsp:txBody>
      <dsp:txXfrm>
        <a:off x="1828800" y="203199"/>
        <a:ext cx="4267200" cy="1097282"/>
      </dsp:txXfrm>
    </dsp:sp>
    <dsp:sp modelId="{F411234D-5418-4EBE-B26D-15F2380DCE9B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00F06-5FD5-43C5-843B-936AA875EC02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Young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people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in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Europe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are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starting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to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smoke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at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an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earlier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age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2300" kern="1200" dirty="0"/>
        </a:p>
      </dsp:txBody>
      <dsp:txXfrm>
        <a:off x="1828800" y="1300482"/>
        <a:ext cx="4267200" cy="1097278"/>
      </dsp:txXfrm>
    </dsp:sp>
    <dsp:sp modelId="{6936A5D9-E469-4885-AB03-9C1B93EEEDE6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9554A-F54F-4C1F-8175-98146E3C0166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Its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development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is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linked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with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 social and cultural </a:t>
          </a:r>
          <a:r>
            <a:rPr lang="es-ES" sz="2300" kern="1200" dirty="0" err="1" smtClean="0">
              <a:latin typeface="Times New Roman" pitchFamily="18" charset="0"/>
              <a:cs typeface="Times New Roman" pitchFamily="18" charset="0"/>
            </a:rPr>
            <a:t>factors</a:t>
          </a:r>
          <a:r>
            <a:rPr lang="es-ES" sz="23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s-ES" sz="2300" kern="1200" dirty="0"/>
        </a:p>
      </dsp:txBody>
      <dsp:txXfrm>
        <a:off x="1828800" y="2397761"/>
        <a:ext cx="4267200" cy="109727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2F84B-6E72-4A1E-B985-D3EFF05B5D54}">
      <dsp:nvSpPr>
        <dsp:cNvPr id="0" name=""/>
        <dsp:cNvSpPr/>
      </dsp:nvSpPr>
      <dsp:spPr>
        <a:xfrm rot="16200000">
          <a:off x="482206" y="-482206"/>
          <a:ext cx="1857388" cy="28218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prstClr val="black"/>
              </a:solidFill>
            </a:rPr>
            <a:t>Highly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motivating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activities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endParaRPr lang="es-ES" sz="2600" kern="1200" dirty="0">
            <a:solidFill>
              <a:prstClr val="black"/>
            </a:solidFill>
          </a:endParaRPr>
        </a:p>
      </dsp:txBody>
      <dsp:txXfrm rot="16200000">
        <a:off x="714379" y="-714379"/>
        <a:ext cx="1393041" cy="2821801"/>
      </dsp:txXfrm>
    </dsp:sp>
    <dsp:sp modelId="{DFBB60CC-D623-47BE-8F2A-451C3C897D34}">
      <dsp:nvSpPr>
        <dsp:cNvPr id="0" name=""/>
        <dsp:cNvSpPr/>
      </dsp:nvSpPr>
      <dsp:spPr>
        <a:xfrm>
          <a:off x="2821801" y="0"/>
          <a:ext cx="2821801" cy="18573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prstClr val="black"/>
              </a:solidFill>
            </a:rPr>
            <a:t>Learning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prstClr val="black"/>
              </a:solidFill>
            </a:rPr>
            <a:t>by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doing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endParaRPr lang="es-ES" sz="2600" kern="1200" dirty="0">
            <a:solidFill>
              <a:prstClr val="black"/>
            </a:solidFill>
          </a:endParaRPr>
        </a:p>
      </dsp:txBody>
      <dsp:txXfrm>
        <a:off x="2821801" y="0"/>
        <a:ext cx="2821801" cy="1393041"/>
      </dsp:txXfrm>
    </dsp:sp>
    <dsp:sp modelId="{C1D05604-F17A-4420-B612-977A963D5B56}">
      <dsp:nvSpPr>
        <dsp:cNvPr id="0" name=""/>
        <dsp:cNvSpPr/>
      </dsp:nvSpPr>
      <dsp:spPr>
        <a:xfrm rot="10800000">
          <a:off x="0" y="1857388"/>
          <a:ext cx="2821801" cy="18573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prstClr val="black"/>
              </a:solidFill>
            </a:rPr>
            <a:t>Cooperative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teaching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endParaRPr lang="es-ES" sz="2600" kern="1200" dirty="0">
            <a:solidFill>
              <a:prstClr val="black"/>
            </a:solidFill>
          </a:endParaRPr>
        </a:p>
      </dsp:txBody>
      <dsp:txXfrm rot="10800000">
        <a:off x="0" y="2321734"/>
        <a:ext cx="2821801" cy="1393041"/>
      </dsp:txXfrm>
    </dsp:sp>
    <dsp:sp modelId="{81740DCB-74D8-4B8B-BA0A-D4978D9D3018}">
      <dsp:nvSpPr>
        <dsp:cNvPr id="0" name=""/>
        <dsp:cNvSpPr/>
      </dsp:nvSpPr>
      <dsp:spPr>
        <a:xfrm rot="5400000">
          <a:off x="3304007" y="1375181"/>
          <a:ext cx="1857388" cy="28218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prstClr val="black"/>
              </a:solidFill>
            </a:rPr>
            <a:t>Interaction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with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the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family</a:t>
          </a:r>
          <a:r>
            <a:rPr lang="es-ES" sz="2600" kern="1200" dirty="0" smtClean="0">
              <a:solidFill>
                <a:prstClr val="black"/>
              </a:solidFill>
            </a:rPr>
            <a:t> and </a:t>
          </a:r>
          <a:r>
            <a:rPr lang="es-ES" sz="2600" kern="1200" dirty="0" err="1" smtClean="0">
              <a:solidFill>
                <a:prstClr val="black"/>
              </a:solidFill>
            </a:rPr>
            <a:t>the</a:t>
          </a:r>
          <a:r>
            <a:rPr lang="es-ES" sz="2600" kern="1200" dirty="0" smtClean="0">
              <a:solidFill>
                <a:prstClr val="black"/>
              </a:solidFill>
            </a:rPr>
            <a:t> </a:t>
          </a:r>
          <a:r>
            <a:rPr lang="es-ES" sz="2600" kern="1200" dirty="0" err="1" smtClean="0">
              <a:solidFill>
                <a:prstClr val="black"/>
              </a:solidFill>
            </a:rPr>
            <a:t>community</a:t>
          </a:r>
          <a:endParaRPr lang="es-ES" sz="2600" kern="1200" dirty="0">
            <a:solidFill>
              <a:prstClr val="black"/>
            </a:solidFill>
          </a:endParaRPr>
        </a:p>
      </dsp:txBody>
      <dsp:txXfrm rot="5400000">
        <a:off x="3536181" y="1607354"/>
        <a:ext cx="1393041" cy="2821801"/>
      </dsp:txXfrm>
    </dsp:sp>
    <dsp:sp modelId="{FF003B00-BEDB-425E-BF45-E1CB0A5D4559}">
      <dsp:nvSpPr>
        <dsp:cNvPr id="0" name=""/>
        <dsp:cNvSpPr/>
      </dsp:nvSpPr>
      <dsp:spPr>
        <a:xfrm>
          <a:off x="1975260" y="1393041"/>
          <a:ext cx="1693080" cy="9286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Advantages</a:t>
          </a:r>
          <a:endParaRPr lang="es-ES" sz="2000" kern="1200" dirty="0"/>
        </a:p>
      </dsp:txBody>
      <dsp:txXfrm>
        <a:off x="1975260" y="1393041"/>
        <a:ext cx="1693080" cy="92869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6F2070-362F-4A6A-8CF4-E01F8B50BA14}">
      <dsp:nvSpPr>
        <dsp:cNvPr id="0" name=""/>
        <dsp:cNvSpPr/>
      </dsp:nvSpPr>
      <dsp:spPr>
        <a:xfrm rot="5400000">
          <a:off x="-193039" y="195952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</a:t>
          </a:r>
          <a:endParaRPr lang="es-ES" sz="2500" kern="1200" dirty="0"/>
        </a:p>
      </dsp:txBody>
      <dsp:txXfrm rot="5400000">
        <a:off x="-193039" y="195952"/>
        <a:ext cx="1286930" cy="900851"/>
      </dsp:txXfrm>
    </dsp:sp>
    <dsp:sp modelId="{5D43492C-9D8B-4AD4-82D0-5B7E9517BEA1}">
      <dsp:nvSpPr>
        <dsp:cNvPr id="0" name=""/>
        <dsp:cNvSpPr/>
      </dsp:nvSpPr>
      <dsp:spPr>
        <a:xfrm rot="5400000">
          <a:off x="4211296" y="-3307531"/>
          <a:ext cx="836504" cy="7457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Building</a:t>
          </a:r>
          <a:r>
            <a:rPr lang="es-ES" sz="2300" kern="1200" dirty="0" smtClean="0"/>
            <a:t> a </a:t>
          </a:r>
          <a:r>
            <a:rPr lang="es-ES" sz="2300" kern="1200" dirty="0" err="1" smtClean="0"/>
            <a:t>tank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to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collect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rainwater</a:t>
          </a:r>
          <a:r>
            <a:rPr lang="es-ES" sz="2300" kern="1200" dirty="0" smtClean="0"/>
            <a:t> </a:t>
          </a:r>
          <a:endParaRPr lang="es-ES" sz="2300" kern="1200" dirty="0"/>
        </a:p>
      </dsp:txBody>
      <dsp:txXfrm rot="5400000">
        <a:off x="4211296" y="-3307531"/>
        <a:ext cx="836504" cy="7457394"/>
      </dsp:txXfrm>
    </dsp:sp>
    <dsp:sp modelId="{C9EA7257-6BCC-4911-855F-A544E5740494}">
      <dsp:nvSpPr>
        <dsp:cNvPr id="0" name=""/>
        <dsp:cNvSpPr/>
      </dsp:nvSpPr>
      <dsp:spPr>
        <a:xfrm rot="5400000">
          <a:off x="-193039" y="1336669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</a:t>
          </a:r>
          <a:endParaRPr lang="es-ES" sz="2500" kern="1200" dirty="0"/>
        </a:p>
      </dsp:txBody>
      <dsp:txXfrm rot="5400000">
        <a:off x="-193039" y="1336669"/>
        <a:ext cx="1286930" cy="900851"/>
      </dsp:txXfrm>
    </dsp:sp>
    <dsp:sp modelId="{5E632797-7FD8-45AA-8D3F-17DC73D8BF28}">
      <dsp:nvSpPr>
        <dsp:cNvPr id="0" name=""/>
        <dsp:cNvSpPr/>
      </dsp:nvSpPr>
      <dsp:spPr>
        <a:xfrm rot="5400000">
          <a:off x="4211296" y="-2166814"/>
          <a:ext cx="836504" cy="7457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Making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information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leaflets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about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nutritional</a:t>
          </a:r>
          <a:r>
            <a:rPr lang="es-ES" sz="2300" kern="1200" dirty="0" smtClean="0"/>
            <a:t>, social and </a:t>
          </a:r>
          <a:r>
            <a:rPr lang="es-ES" sz="2300" kern="1200" dirty="0" err="1" smtClean="0"/>
            <a:t>economic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value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some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products</a:t>
          </a:r>
          <a:r>
            <a:rPr lang="es-ES" sz="2300" kern="1200" dirty="0" smtClean="0"/>
            <a:t> </a:t>
          </a:r>
          <a:endParaRPr lang="es-ES" sz="2300" kern="1200" dirty="0"/>
        </a:p>
      </dsp:txBody>
      <dsp:txXfrm rot="5400000">
        <a:off x="4211296" y="-2166814"/>
        <a:ext cx="836504" cy="7457394"/>
      </dsp:txXfrm>
    </dsp:sp>
    <dsp:sp modelId="{B0673825-424B-4BEE-A34E-F5B90CD7DA7E}">
      <dsp:nvSpPr>
        <dsp:cNvPr id="0" name=""/>
        <dsp:cNvSpPr/>
      </dsp:nvSpPr>
      <dsp:spPr>
        <a:xfrm rot="5400000">
          <a:off x="-193039" y="2477386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3</a:t>
          </a:r>
          <a:endParaRPr lang="es-ES" sz="2500" kern="1200" dirty="0"/>
        </a:p>
      </dsp:txBody>
      <dsp:txXfrm rot="5400000">
        <a:off x="-193039" y="2477386"/>
        <a:ext cx="1286930" cy="900851"/>
      </dsp:txXfrm>
    </dsp:sp>
    <dsp:sp modelId="{854AE6E3-401A-42BA-87EE-AC3780C5CBE5}">
      <dsp:nvSpPr>
        <dsp:cNvPr id="0" name=""/>
        <dsp:cNvSpPr/>
      </dsp:nvSpPr>
      <dsp:spPr>
        <a:xfrm rot="5400000">
          <a:off x="4211296" y="-1026097"/>
          <a:ext cx="836504" cy="7457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Keeping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accounts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for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products</a:t>
          </a:r>
          <a:endParaRPr lang="es-ES" sz="2300" kern="1200" dirty="0"/>
        </a:p>
      </dsp:txBody>
      <dsp:txXfrm rot="5400000">
        <a:off x="4211296" y="-1026097"/>
        <a:ext cx="836504" cy="7457394"/>
      </dsp:txXfrm>
    </dsp:sp>
    <dsp:sp modelId="{25400196-99BE-462B-B3E4-ED9CBE870067}">
      <dsp:nvSpPr>
        <dsp:cNvPr id="0" name=""/>
        <dsp:cNvSpPr/>
      </dsp:nvSpPr>
      <dsp:spPr>
        <a:xfrm rot="5400000">
          <a:off x="-193039" y="3618103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4</a:t>
          </a:r>
          <a:endParaRPr lang="es-ES" sz="2500" kern="1200" dirty="0"/>
        </a:p>
      </dsp:txBody>
      <dsp:txXfrm rot="5400000">
        <a:off x="-193039" y="3618103"/>
        <a:ext cx="1286930" cy="900851"/>
      </dsp:txXfrm>
    </dsp:sp>
    <dsp:sp modelId="{A43161B5-8AFC-41F9-B791-E42CA7A9CA4B}">
      <dsp:nvSpPr>
        <dsp:cNvPr id="0" name=""/>
        <dsp:cNvSpPr/>
      </dsp:nvSpPr>
      <dsp:spPr>
        <a:xfrm rot="5400000">
          <a:off x="4211296" y="114619"/>
          <a:ext cx="836504" cy="7457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err="1" smtClean="0"/>
            <a:t>Analysing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products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used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for</a:t>
          </a:r>
          <a:r>
            <a:rPr lang="es-ES" sz="2300" kern="1200" dirty="0" smtClean="0"/>
            <a:t> lunch at </a:t>
          </a:r>
          <a:r>
            <a:rPr lang="es-ES" sz="2300" kern="1200" dirty="0" err="1" smtClean="0"/>
            <a:t>school</a:t>
          </a:r>
          <a:r>
            <a:rPr lang="es-ES" sz="2300" kern="1200" dirty="0" smtClean="0"/>
            <a:t> </a:t>
          </a:r>
          <a:endParaRPr lang="es-ES" sz="2300" kern="1200" dirty="0"/>
        </a:p>
      </dsp:txBody>
      <dsp:txXfrm rot="5400000">
        <a:off x="4211296" y="114619"/>
        <a:ext cx="836504" cy="745739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0F743-6025-46F4-AC89-7B33FF25A4A2}">
      <dsp:nvSpPr>
        <dsp:cNvPr id="0" name=""/>
        <dsp:cNvSpPr/>
      </dsp:nvSpPr>
      <dsp:spPr>
        <a:xfrm rot="5400000">
          <a:off x="-294596" y="296661"/>
          <a:ext cx="1963973" cy="1374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5</a:t>
          </a:r>
          <a:endParaRPr lang="es-ES" sz="3900" kern="1200" dirty="0"/>
        </a:p>
      </dsp:txBody>
      <dsp:txXfrm rot="5400000">
        <a:off x="-294596" y="296661"/>
        <a:ext cx="1963973" cy="1374781"/>
      </dsp:txXfrm>
    </dsp:sp>
    <dsp:sp modelId="{61F5B32A-7FC4-4329-BEA3-7EB52430035C}">
      <dsp:nvSpPr>
        <dsp:cNvPr id="0" name=""/>
        <dsp:cNvSpPr/>
      </dsp:nvSpPr>
      <dsp:spPr>
        <a:xfrm rot="5400000">
          <a:off x="2692305" y="-1315458"/>
          <a:ext cx="1276583" cy="3911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 err="1" smtClean="0"/>
            <a:t>Developing</a:t>
          </a:r>
          <a:r>
            <a:rPr lang="es-ES_tradnl" sz="2300" kern="1200" dirty="0" smtClean="0"/>
            <a:t> training </a:t>
          </a:r>
          <a:r>
            <a:rPr lang="es-ES_tradnl" sz="2300" kern="1200" dirty="0" err="1" smtClean="0"/>
            <a:t>activities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with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families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about</a:t>
          </a:r>
          <a:r>
            <a:rPr lang="es-ES_tradnl" sz="2300" kern="1200" dirty="0" smtClean="0"/>
            <a:t>:</a:t>
          </a:r>
          <a:endParaRPr lang="es-ES" sz="2300" kern="1200" dirty="0"/>
        </a:p>
      </dsp:txBody>
      <dsp:txXfrm rot="5400000">
        <a:off x="2692305" y="-1315458"/>
        <a:ext cx="1276583" cy="3911630"/>
      </dsp:txXfrm>
    </dsp:sp>
    <dsp:sp modelId="{0C40F9A3-3AF5-4481-B6C9-751063EC52BE}">
      <dsp:nvSpPr>
        <dsp:cNvPr id="0" name=""/>
        <dsp:cNvSpPr/>
      </dsp:nvSpPr>
      <dsp:spPr>
        <a:xfrm rot="5400000">
          <a:off x="-294596" y="1971870"/>
          <a:ext cx="1963973" cy="13747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6</a:t>
          </a:r>
          <a:endParaRPr lang="es-ES" sz="3900" kern="1200" dirty="0"/>
        </a:p>
      </dsp:txBody>
      <dsp:txXfrm rot="5400000">
        <a:off x="-294596" y="1971870"/>
        <a:ext cx="1963973" cy="1374781"/>
      </dsp:txXfrm>
    </dsp:sp>
    <dsp:sp modelId="{CD16A368-340E-44AA-9255-013EB1D817D9}">
      <dsp:nvSpPr>
        <dsp:cNvPr id="0" name=""/>
        <dsp:cNvSpPr/>
      </dsp:nvSpPr>
      <dsp:spPr>
        <a:xfrm rot="5400000">
          <a:off x="2692305" y="359750"/>
          <a:ext cx="1276583" cy="3911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 err="1" smtClean="0"/>
            <a:t>Getting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families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involved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with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the</a:t>
          </a:r>
          <a:r>
            <a:rPr lang="es-ES_tradnl" sz="2300" kern="1200" dirty="0" smtClean="0"/>
            <a:t> </a:t>
          </a:r>
          <a:r>
            <a:rPr lang="es-ES_tradnl" sz="2300" kern="1200" dirty="0" err="1" smtClean="0"/>
            <a:t>creation</a:t>
          </a:r>
          <a:r>
            <a:rPr lang="es-ES_tradnl" sz="2300" kern="1200" dirty="0" smtClean="0"/>
            <a:t> of home </a:t>
          </a:r>
          <a:r>
            <a:rPr lang="es-ES_tradnl" sz="2300" kern="1200" dirty="0" err="1" smtClean="0"/>
            <a:t>gardens</a:t>
          </a:r>
          <a:endParaRPr lang="es-ES" sz="2300" kern="1200" dirty="0"/>
        </a:p>
      </dsp:txBody>
      <dsp:txXfrm rot="5400000">
        <a:off x="2692305" y="359750"/>
        <a:ext cx="1276583" cy="391163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148DF-58B4-49F4-9900-93AD0A21914F}">
      <dsp:nvSpPr>
        <dsp:cNvPr id="0" name=""/>
        <dsp:cNvSpPr/>
      </dsp:nvSpPr>
      <dsp:spPr>
        <a:xfrm>
          <a:off x="2571766" y="2226555"/>
          <a:ext cx="2500332" cy="158811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tx1"/>
              </a:solidFill>
            </a:rPr>
            <a:t>Health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depends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on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the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quality</a:t>
          </a:r>
          <a:r>
            <a:rPr lang="es-ES" sz="2000" kern="1200" dirty="0" smtClean="0">
              <a:solidFill>
                <a:schemeClr val="tx1"/>
              </a:solidFill>
            </a:rPr>
            <a:t> of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571766" y="2226555"/>
        <a:ext cx="2500332" cy="1588117"/>
      </dsp:txXfrm>
    </dsp:sp>
    <dsp:sp modelId="{592DDD14-9C83-4304-94E8-B9704006BA49}">
      <dsp:nvSpPr>
        <dsp:cNvPr id="0" name=""/>
        <dsp:cNvSpPr/>
      </dsp:nvSpPr>
      <dsp:spPr>
        <a:xfrm rot="16200000">
          <a:off x="3546860" y="1648166"/>
          <a:ext cx="550145" cy="539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6200000">
        <a:off x="3546860" y="1648166"/>
        <a:ext cx="550145" cy="539960"/>
      </dsp:txXfrm>
    </dsp:sp>
    <dsp:sp modelId="{5B54160F-A368-483B-A247-A579D85BED6D}">
      <dsp:nvSpPr>
        <dsp:cNvPr id="0" name=""/>
        <dsp:cNvSpPr/>
      </dsp:nvSpPr>
      <dsp:spPr>
        <a:xfrm>
          <a:off x="2571766" y="2542"/>
          <a:ext cx="2500332" cy="158811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chemeClr val="tx1"/>
              </a:solidFill>
            </a:rPr>
            <a:t>natural </a:t>
          </a:r>
          <a:r>
            <a:rPr lang="es-ES_tradnl" sz="2000" kern="1200" dirty="0" err="1" smtClean="0">
              <a:solidFill>
                <a:schemeClr val="tx1"/>
              </a:solidFill>
            </a:rPr>
            <a:t>environment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571766" y="2542"/>
        <a:ext cx="2500332" cy="1588117"/>
      </dsp:txXfrm>
    </dsp:sp>
    <dsp:sp modelId="{D5C7021B-3A74-497A-BE90-36FCFCAEF90A}">
      <dsp:nvSpPr>
        <dsp:cNvPr id="0" name=""/>
        <dsp:cNvSpPr/>
      </dsp:nvSpPr>
      <dsp:spPr>
        <a:xfrm rot="1343526">
          <a:off x="4853644" y="3277499"/>
          <a:ext cx="494121" cy="539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343526">
        <a:off x="4853644" y="3277499"/>
        <a:ext cx="494121" cy="539960"/>
      </dsp:txXfrm>
    </dsp:sp>
    <dsp:sp modelId="{91959D66-7E08-4543-B501-4A39FB499C60}">
      <dsp:nvSpPr>
        <dsp:cNvPr id="0" name=""/>
        <dsp:cNvSpPr/>
      </dsp:nvSpPr>
      <dsp:spPr>
        <a:xfrm>
          <a:off x="5143533" y="3286146"/>
          <a:ext cx="2500332" cy="1588117"/>
        </a:xfrm>
        <a:prstGeom prst="ellipse">
          <a:avLst/>
        </a:prstGeom>
        <a:solidFill>
          <a:srgbClr val="FFF1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social </a:t>
          </a:r>
          <a:r>
            <a:rPr lang="es-ES" sz="2000" kern="1200" dirty="0" err="1" smtClean="0">
              <a:solidFill>
                <a:schemeClr val="tx1"/>
              </a:solidFill>
            </a:rPr>
            <a:t>environment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143533" y="3286146"/>
        <a:ext cx="2500332" cy="1588117"/>
      </dsp:txXfrm>
    </dsp:sp>
    <dsp:sp modelId="{092C7B94-C0ED-43BA-9F78-8E3AA186C1A3}">
      <dsp:nvSpPr>
        <dsp:cNvPr id="0" name=""/>
        <dsp:cNvSpPr/>
      </dsp:nvSpPr>
      <dsp:spPr>
        <a:xfrm rot="9358480">
          <a:off x="2348727" y="3304874"/>
          <a:ext cx="459681" cy="539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9358480">
        <a:off x="2348727" y="3304874"/>
        <a:ext cx="459681" cy="539960"/>
      </dsp:txXfrm>
    </dsp:sp>
    <dsp:sp modelId="{050EA53F-C2DA-4CC2-8CBF-7610C9DD48A6}">
      <dsp:nvSpPr>
        <dsp:cNvPr id="0" name=""/>
        <dsp:cNvSpPr/>
      </dsp:nvSpPr>
      <dsp:spPr>
        <a:xfrm>
          <a:off x="71425" y="3341104"/>
          <a:ext cx="2500332" cy="1588117"/>
        </a:xfrm>
        <a:prstGeom prst="ellipse">
          <a:avLst/>
        </a:prstGeom>
        <a:solidFill>
          <a:srgbClr val="FFB1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tx1"/>
              </a:solidFill>
            </a:rPr>
            <a:t>built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environment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1425" y="3341104"/>
        <a:ext cx="2500332" cy="158811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3F942-0958-4D49-A708-B516FC24626E}">
      <dsp:nvSpPr>
        <dsp:cNvPr id="0" name=""/>
        <dsp:cNvSpPr/>
      </dsp:nvSpPr>
      <dsp:spPr>
        <a:xfrm>
          <a:off x="781628" y="775"/>
          <a:ext cx="2857521" cy="56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solidFill>
                <a:schemeClr val="tx1"/>
              </a:solidFill>
            </a:rPr>
            <a:t>Factors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781628" y="775"/>
        <a:ext cx="2857521" cy="560337"/>
      </dsp:txXfrm>
    </dsp:sp>
    <dsp:sp modelId="{E6EE54AE-7315-44AA-A633-F135D8BC4A0D}">
      <dsp:nvSpPr>
        <dsp:cNvPr id="0" name=""/>
        <dsp:cNvSpPr/>
      </dsp:nvSpPr>
      <dsp:spPr>
        <a:xfrm>
          <a:off x="1067380" y="561113"/>
          <a:ext cx="285752" cy="42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53"/>
              </a:lnTo>
              <a:lnTo>
                <a:pt x="285752" y="420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C0C64-B3BD-4836-A03F-58FC21ADC462}">
      <dsp:nvSpPr>
        <dsp:cNvPr id="0" name=""/>
        <dsp:cNvSpPr/>
      </dsp:nvSpPr>
      <dsp:spPr>
        <a:xfrm>
          <a:off x="1353132" y="701197"/>
          <a:ext cx="3961239" cy="56033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24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water</a:t>
          </a:r>
          <a:r>
            <a: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s-ES" sz="24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quality</a:t>
          </a:r>
          <a:endParaRPr lang="es-ES" sz="2400" kern="1200" dirty="0"/>
        </a:p>
      </dsp:txBody>
      <dsp:txXfrm>
        <a:off x="1353132" y="701197"/>
        <a:ext cx="3961239" cy="560337"/>
      </dsp:txXfrm>
    </dsp:sp>
    <dsp:sp modelId="{BC66D4E0-30CB-45A4-9387-4986ED43BF62}">
      <dsp:nvSpPr>
        <dsp:cNvPr id="0" name=""/>
        <dsp:cNvSpPr/>
      </dsp:nvSpPr>
      <dsp:spPr>
        <a:xfrm>
          <a:off x="1067380" y="561113"/>
          <a:ext cx="285752" cy="1120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675"/>
              </a:lnTo>
              <a:lnTo>
                <a:pt x="285752" y="1120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87BE3-850D-4AE5-8A89-5EE026820AE4}">
      <dsp:nvSpPr>
        <dsp:cNvPr id="0" name=""/>
        <dsp:cNvSpPr/>
      </dsp:nvSpPr>
      <dsp:spPr>
        <a:xfrm>
          <a:off x="1353132" y="1401619"/>
          <a:ext cx="3714780" cy="560337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air </a:t>
          </a:r>
          <a:r>
            <a:rPr kumimoji="0" lang="es-ES" sz="24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quality</a:t>
          </a:r>
          <a:endParaRPr lang="es-ES" sz="2400" kern="1200" dirty="0"/>
        </a:p>
      </dsp:txBody>
      <dsp:txXfrm>
        <a:off x="1353132" y="1401619"/>
        <a:ext cx="3714780" cy="560337"/>
      </dsp:txXfrm>
    </dsp:sp>
    <dsp:sp modelId="{A974E776-457E-447F-A744-50AADDADEBBA}">
      <dsp:nvSpPr>
        <dsp:cNvPr id="0" name=""/>
        <dsp:cNvSpPr/>
      </dsp:nvSpPr>
      <dsp:spPr>
        <a:xfrm>
          <a:off x="1067380" y="561113"/>
          <a:ext cx="285752" cy="182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098"/>
              </a:lnTo>
              <a:lnTo>
                <a:pt x="285752" y="1821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8CC89-E314-436C-9D79-6A4693443BD9}">
      <dsp:nvSpPr>
        <dsp:cNvPr id="0" name=""/>
        <dsp:cNvSpPr/>
      </dsp:nvSpPr>
      <dsp:spPr>
        <a:xfrm>
          <a:off x="1353132" y="2102042"/>
          <a:ext cx="2246730" cy="560337"/>
        </a:xfrm>
        <a:prstGeom prst="roundRect">
          <a:avLst>
            <a:gd name="adj" fmla="val 10000"/>
          </a:avLst>
        </a:prstGeom>
        <a:solidFill>
          <a:srgbClr val="FEC84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noise</a:t>
          </a:r>
          <a:endParaRPr lang="es-ES" sz="2400" kern="1200" dirty="0"/>
        </a:p>
      </dsp:txBody>
      <dsp:txXfrm>
        <a:off x="1353132" y="2102042"/>
        <a:ext cx="2246730" cy="560337"/>
      </dsp:txXfrm>
    </dsp:sp>
    <dsp:sp modelId="{9D860615-C4D5-4973-8D1B-87ABFCD904C6}">
      <dsp:nvSpPr>
        <dsp:cNvPr id="0" name=""/>
        <dsp:cNvSpPr/>
      </dsp:nvSpPr>
      <dsp:spPr>
        <a:xfrm>
          <a:off x="1067380" y="561113"/>
          <a:ext cx="285752" cy="252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20"/>
              </a:lnTo>
              <a:lnTo>
                <a:pt x="285752" y="2521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233DB-F1F6-4686-ACCF-6BD82B839D3A}">
      <dsp:nvSpPr>
        <dsp:cNvPr id="0" name=""/>
        <dsp:cNvSpPr/>
      </dsp:nvSpPr>
      <dsp:spPr>
        <a:xfrm>
          <a:off x="1353132" y="2802464"/>
          <a:ext cx="2039549" cy="56033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smells</a:t>
          </a:r>
          <a:endParaRPr lang="es-ES" sz="2400" kern="1200" dirty="0"/>
        </a:p>
      </dsp:txBody>
      <dsp:txXfrm>
        <a:off x="1353132" y="2802464"/>
        <a:ext cx="2039549" cy="560337"/>
      </dsp:txXfrm>
    </dsp:sp>
    <dsp:sp modelId="{789FB855-6635-4AAA-9003-A3EBB42B8B6A}">
      <dsp:nvSpPr>
        <dsp:cNvPr id="0" name=""/>
        <dsp:cNvSpPr/>
      </dsp:nvSpPr>
      <dsp:spPr>
        <a:xfrm>
          <a:off x="1067380" y="561113"/>
          <a:ext cx="285752" cy="322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42"/>
              </a:lnTo>
              <a:lnTo>
                <a:pt x="285752" y="3221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84E98-3DBF-4CBE-961C-0FDA004B0C90}">
      <dsp:nvSpPr>
        <dsp:cNvPr id="0" name=""/>
        <dsp:cNvSpPr/>
      </dsp:nvSpPr>
      <dsp:spPr>
        <a:xfrm>
          <a:off x="1353132" y="3502886"/>
          <a:ext cx="3779080" cy="560337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lighting</a:t>
          </a:r>
          <a:endParaRPr lang="es-ES" sz="2400" kern="1200" dirty="0"/>
        </a:p>
      </dsp:txBody>
      <dsp:txXfrm>
        <a:off x="1353132" y="3502886"/>
        <a:ext cx="3779080" cy="56033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D845C1-84F4-49AC-AF72-5EF02824439A}">
      <dsp:nvSpPr>
        <dsp:cNvPr id="0" name=""/>
        <dsp:cNvSpPr/>
      </dsp:nvSpPr>
      <dsp:spPr>
        <a:xfrm>
          <a:off x="0" y="2343785"/>
          <a:ext cx="6357981" cy="51276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solidFill>
                <a:schemeClr val="tx1"/>
              </a:solidFill>
            </a:rPr>
            <a:t>diseases</a:t>
          </a:r>
          <a:r>
            <a:rPr lang="es-ES" sz="2400" kern="1200" dirty="0" smtClean="0">
              <a:solidFill>
                <a:schemeClr val="tx1"/>
              </a:solidFill>
            </a:rPr>
            <a:t> in </a:t>
          </a:r>
          <a:r>
            <a:rPr lang="es-ES" sz="2400" kern="1200" dirty="0" err="1" smtClean="0">
              <a:solidFill>
                <a:schemeClr val="tx1"/>
              </a:solidFill>
            </a:rPr>
            <a:t>the</a:t>
          </a:r>
          <a:r>
            <a:rPr lang="es-ES" sz="2400" kern="1200" dirty="0" smtClean="0">
              <a:solidFill>
                <a:schemeClr val="tx1"/>
              </a:solidFill>
            </a:rPr>
            <a:t> </a:t>
          </a:r>
          <a:r>
            <a:rPr lang="es-ES" sz="2400" kern="1200" dirty="0" err="1" smtClean="0">
              <a:solidFill>
                <a:schemeClr val="tx1"/>
              </a:solidFill>
            </a:rPr>
            <a:t>population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2343785"/>
        <a:ext cx="6357981" cy="512762"/>
      </dsp:txXfrm>
    </dsp:sp>
    <dsp:sp modelId="{7ECE9AEE-C860-4D30-A445-B108A77D5128}">
      <dsp:nvSpPr>
        <dsp:cNvPr id="0" name=""/>
        <dsp:cNvSpPr/>
      </dsp:nvSpPr>
      <dsp:spPr>
        <a:xfrm rot="10800000">
          <a:off x="0" y="1562847"/>
          <a:ext cx="6357981" cy="788629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solidFill>
                <a:schemeClr val="tx1"/>
              </a:solidFill>
            </a:rPr>
            <a:t>high</a:t>
          </a:r>
          <a:r>
            <a:rPr lang="es-ES" sz="2400" kern="1200" dirty="0" smtClean="0">
              <a:solidFill>
                <a:schemeClr val="tx1"/>
              </a:solidFill>
            </a:rPr>
            <a:t> </a:t>
          </a:r>
          <a:r>
            <a:rPr lang="es-ES" sz="2400" kern="1200" dirty="0" err="1" smtClean="0">
              <a:solidFill>
                <a:schemeClr val="tx1"/>
              </a:solidFill>
            </a:rPr>
            <a:t>economic</a:t>
          </a:r>
          <a:r>
            <a:rPr lang="es-ES" sz="2400" kern="1200" dirty="0" smtClean="0">
              <a:solidFill>
                <a:schemeClr val="tx1"/>
              </a:solidFill>
            </a:rPr>
            <a:t> </a:t>
          </a:r>
          <a:r>
            <a:rPr lang="es-ES" sz="2400" kern="1200" dirty="0" err="1" smtClean="0">
              <a:solidFill>
                <a:schemeClr val="tx1"/>
              </a:solidFill>
            </a:rPr>
            <a:t>cost</a:t>
          </a:r>
          <a:endParaRPr lang="es-ES" sz="2400" kern="1200" dirty="0">
            <a:solidFill>
              <a:schemeClr val="tx1"/>
            </a:solidFill>
          </a:endParaRPr>
        </a:p>
      </dsp:txBody>
      <dsp:txXfrm rot="10800000">
        <a:off x="0" y="1562847"/>
        <a:ext cx="6357981" cy="788629"/>
      </dsp:txXfrm>
    </dsp:sp>
    <dsp:sp modelId="{9A232453-44B6-457D-83D2-EDF1C60BCA1D}">
      <dsp:nvSpPr>
        <dsp:cNvPr id="0" name=""/>
        <dsp:cNvSpPr/>
      </dsp:nvSpPr>
      <dsp:spPr>
        <a:xfrm rot="10800000">
          <a:off x="0" y="781909"/>
          <a:ext cx="6357981" cy="788629"/>
        </a:xfrm>
        <a:prstGeom prst="upArrowCallout">
          <a:avLst/>
        </a:prstGeom>
        <a:solidFill>
          <a:srgbClr val="FFF6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solidFill>
                <a:schemeClr val="tx1"/>
              </a:solidFill>
            </a:rPr>
            <a:t>excessive</a:t>
          </a:r>
          <a:r>
            <a:rPr lang="es-ES" sz="2400" kern="1200" dirty="0" smtClean="0">
              <a:solidFill>
                <a:schemeClr val="tx1"/>
              </a:solidFill>
            </a:rPr>
            <a:t> </a:t>
          </a:r>
          <a:r>
            <a:rPr lang="es-ES" sz="2400" kern="1200" dirty="0" err="1" smtClean="0">
              <a:solidFill>
                <a:schemeClr val="tx1"/>
              </a:solidFill>
            </a:rPr>
            <a:t>mortality</a:t>
          </a:r>
          <a:r>
            <a:rPr lang="es-ES" sz="2400" kern="1200" dirty="0" smtClean="0">
              <a:solidFill>
                <a:schemeClr val="tx1"/>
              </a:solidFill>
            </a:rPr>
            <a:t> </a:t>
          </a:r>
          <a:r>
            <a:rPr lang="es-ES" sz="2400" kern="1200" dirty="0" err="1" smtClean="0">
              <a:solidFill>
                <a:schemeClr val="tx1"/>
              </a:solidFill>
            </a:rPr>
            <a:t>rates</a:t>
          </a:r>
          <a:endParaRPr lang="es-ES" sz="2400" kern="1200" dirty="0">
            <a:solidFill>
              <a:schemeClr val="tx1"/>
            </a:solidFill>
          </a:endParaRPr>
        </a:p>
      </dsp:txBody>
      <dsp:txXfrm rot="10800000">
        <a:off x="0" y="781909"/>
        <a:ext cx="6357981" cy="788629"/>
      </dsp:txXfrm>
    </dsp:sp>
    <dsp:sp modelId="{DB1A35D1-DFA7-4BAC-8175-856D6A45BEC4}">
      <dsp:nvSpPr>
        <dsp:cNvPr id="0" name=""/>
        <dsp:cNvSpPr/>
      </dsp:nvSpPr>
      <dsp:spPr>
        <a:xfrm rot="10800000">
          <a:off x="0" y="971"/>
          <a:ext cx="6357981" cy="788629"/>
        </a:xfrm>
        <a:prstGeom prst="upArrowCallout">
          <a:avLst/>
        </a:prstGeom>
        <a:solidFill>
          <a:srgbClr val="FFF1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chemeClr val="tx1"/>
              </a:solidFill>
            </a:rPr>
            <a:t>Consequences</a:t>
          </a:r>
          <a:endParaRPr lang="es-ES" sz="2400" b="1" kern="1200" dirty="0">
            <a:solidFill>
              <a:schemeClr val="tx1"/>
            </a:solidFill>
          </a:endParaRPr>
        </a:p>
      </dsp:txBody>
      <dsp:txXfrm rot="10800000">
        <a:off x="0" y="971"/>
        <a:ext cx="6357981" cy="78862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A7508C-02B0-4F28-AE54-6A635B82E673}">
      <dsp:nvSpPr>
        <dsp:cNvPr id="0" name=""/>
        <dsp:cNvSpPr/>
      </dsp:nvSpPr>
      <dsp:spPr>
        <a:xfrm>
          <a:off x="1504064" y="530044"/>
          <a:ext cx="3620771" cy="3620771"/>
        </a:xfrm>
        <a:prstGeom prst="blockArc">
          <a:avLst>
            <a:gd name="adj1" fmla="val 10774648"/>
            <a:gd name="adj2" fmla="val 1661775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38A16-DF02-4F01-8F8E-82C363547383}">
      <dsp:nvSpPr>
        <dsp:cNvPr id="0" name=""/>
        <dsp:cNvSpPr/>
      </dsp:nvSpPr>
      <dsp:spPr>
        <a:xfrm>
          <a:off x="1504064" y="556125"/>
          <a:ext cx="3620771" cy="3620771"/>
        </a:xfrm>
        <a:prstGeom prst="blockArc">
          <a:avLst>
            <a:gd name="adj1" fmla="val 4982247"/>
            <a:gd name="adj2" fmla="val 1082535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CC91C-A9FE-4253-896F-57E8F5A10133}">
      <dsp:nvSpPr>
        <dsp:cNvPr id="0" name=""/>
        <dsp:cNvSpPr/>
      </dsp:nvSpPr>
      <dsp:spPr>
        <a:xfrm>
          <a:off x="2078914" y="580219"/>
          <a:ext cx="3620771" cy="3620771"/>
        </a:xfrm>
        <a:prstGeom prst="blockArc">
          <a:avLst>
            <a:gd name="adj1" fmla="val 21527804"/>
            <a:gd name="adj2" fmla="val 610575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D7470-42CA-4BEB-8B84-D53A210E664F}">
      <dsp:nvSpPr>
        <dsp:cNvPr id="0" name=""/>
        <dsp:cNvSpPr/>
      </dsp:nvSpPr>
      <dsp:spPr>
        <a:xfrm>
          <a:off x="2078914" y="505951"/>
          <a:ext cx="3620771" cy="3620771"/>
        </a:xfrm>
        <a:prstGeom prst="blockArc">
          <a:avLst>
            <a:gd name="adj1" fmla="val 15494244"/>
            <a:gd name="adj2" fmla="val 7219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F739A-417F-4974-91AC-EB320C9E772F}">
      <dsp:nvSpPr>
        <dsp:cNvPr id="0" name=""/>
        <dsp:cNvSpPr/>
      </dsp:nvSpPr>
      <dsp:spPr>
        <a:xfrm>
          <a:off x="2714638" y="1500207"/>
          <a:ext cx="1668188" cy="16681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Causes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2714638" y="1500207"/>
        <a:ext cx="1668188" cy="1668188"/>
      </dsp:txXfrm>
    </dsp:sp>
    <dsp:sp modelId="{EED3D0D6-B84B-4630-9711-681898775152}">
      <dsp:nvSpPr>
        <dsp:cNvPr id="0" name=""/>
        <dsp:cNvSpPr/>
      </dsp:nvSpPr>
      <dsp:spPr>
        <a:xfrm>
          <a:off x="1472638" y="-53836"/>
          <a:ext cx="4112344" cy="1277919"/>
        </a:xfrm>
        <a:prstGeom prst="ellipse">
          <a:avLst/>
        </a:prstGeom>
        <a:solidFill>
          <a:srgbClr val="FECB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Industrial </a:t>
          </a:r>
          <a:r>
            <a:rPr lang="es-ES" sz="2000" kern="1200" dirty="0" err="1" smtClean="0">
              <a:solidFill>
                <a:schemeClr val="tx1"/>
              </a:solidFill>
            </a:rPr>
            <a:t>activities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72638" y="-53836"/>
        <a:ext cx="4112344" cy="1277919"/>
      </dsp:txXfrm>
    </dsp:sp>
    <dsp:sp modelId="{6C0A516F-9BC8-4E76-9322-EB4B66BED686}">
      <dsp:nvSpPr>
        <dsp:cNvPr id="0" name=""/>
        <dsp:cNvSpPr/>
      </dsp:nvSpPr>
      <dsp:spPr>
        <a:xfrm>
          <a:off x="4500589" y="1785953"/>
          <a:ext cx="2313335" cy="1135035"/>
        </a:xfrm>
        <a:prstGeom prst="ellipse">
          <a:avLst/>
        </a:prstGeom>
        <a:solidFill>
          <a:srgbClr val="FFF1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tx1"/>
              </a:solidFill>
            </a:rPr>
            <a:t>Construction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activities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500589" y="1785953"/>
        <a:ext cx="2313335" cy="1135035"/>
      </dsp:txXfrm>
    </dsp:sp>
    <dsp:sp modelId="{9B1F1764-B94A-4AB9-A179-55852FC47758}">
      <dsp:nvSpPr>
        <dsp:cNvPr id="0" name=""/>
        <dsp:cNvSpPr/>
      </dsp:nvSpPr>
      <dsp:spPr>
        <a:xfrm>
          <a:off x="2414151" y="3482858"/>
          <a:ext cx="2229317" cy="1277919"/>
        </a:xfrm>
        <a:prstGeom prst="ellipse">
          <a:avLst/>
        </a:prstGeom>
        <a:solidFill>
          <a:srgbClr val="FFF6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err="1" smtClean="0">
              <a:solidFill>
                <a:schemeClr val="tx1"/>
              </a:solidFill>
            </a:rPr>
            <a:t>Means</a:t>
          </a:r>
          <a:r>
            <a:rPr lang="es-ES_tradnl" sz="2000" kern="1200" dirty="0" smtClean="0">
              <a:solidFill>
                <a:schemeClr val="tx1"/>
              </a:solidFill>
            </a:rPr>
            <a:t> of </a:t>
          </a:r>
          <a:r>
            <a:rPr lang="es-ES_tradnl" sz="2000" kern="1200" dirty="0" err="1" smtClean="0">
              <a:solidFill>
                <a:schemeClr val="tx1"/>
              </a:solidFill>
            </a:rPr>
            <a:t>transport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14151" y="3482858"/>
        <a:ext cx="2229317" cy="1277919"/>
      </dsp:txXfrm>
    </dsp:sp>
    <dsp:sp modelId="{1300EE24-13BB-453E-8692-6D77ECAE960E}">
      <dsp:nvSpPr>
        <dsp:cNvPr id="0" name=""/>
        <dsp:cNvSpPr/>
      </dsp:nvSpPr>
      <dsp:spPr>
        <a:xfrm>
          <a:off x="640031" y="1714511"/>
          <a:ext cx="1812238" cy="1277919"/>
        </a:xfrm>
        <a:prstGeom prst="ellipse">
          <a:avLst/>
        </a:prstGeom>
        <a:solidFill>
          <a:srgbClr val="FFF1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tx1"/>
              </a:solidFill>
            </a:rPr>
            <a:t>Leisure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activities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0031" y="1714511"/>
        <a:ext cx="1812238" cy="127791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8CEF88-CFBF-4F79-8AF3-7750DBDBA193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Analysing</a:t>
          </a:r>
          <a:r>
            <a:rPr lang="es-ES" sz="2200" kern="1200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noise</a:t>
          </a:r>
          <a:r>
            <a:rPr lang="es-ES" sz="2200" kern="1200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levels</a:t>
          </a:r>
          <a:r>
            <a:rPr lang="es-ES" sz="2200" kern="1200" dirty="0" smtClean="0">
              <a:solidFill>
                <a:schemeClr val="tx1"/>
              </a:solidFill>
              <a:ea typeface="Times New Roman"/>
              <a:cs typeface="Times New Roman"/>
            </a:rPr>
            <a:t> at </a:t>
          </a: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school</a:t>
          </a:r>
          <a:endParaRPr lang="es-ES" sz="2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 rot="16200000">
        <a:off x="253" y="580925"/>
        <a:ext cx="2902148" cy="2902148"/>
      </dsp:txXfrm>
    </dsp:sp>
    <dsp:sp modelId="{A794B2F6-73C2-4748-BCD8-A91B8C2C862B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rgbClr val="FFF1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Creating</a:t>
          </a:r>
          <a:r>
            <a:rPr lang="es-ES" sz="2200" kern="1200" dirty="0" smtClean="0">
              <a:solidFill>
                <a:schemeClr val="tx1"/>
              </a:solidFill>
              <a:ea typeface="Times New Roman"/>
              <a:cs typeface="Times New Roman"/>
            </a:rPr>
            <a:t> a </a:t>
          </a: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campaign</a:t>
          </a:r>
          <a:r>
            <a:rPr lang="es-ES" sz="2200" kern="1200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to</a:t>
          </a:r>
          <a:r>
            <a:rPr lang="es-ES" sz="2200" kern="1200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raise</a:t>
          </a:r>
          <a:r>
            <a:rPr lang="es-ES" sz="2200" kern="1200" dirty="0" smtClean="0">
              <a:solidFill>
                <a:schemeClr val="tx1"/>
              </a:solidFill>
              <a:ea typeface="Times New Roman"/>
              <a:cs typeface="Times New Roman"/>
            </a:rPr>
            <a:t> </a:t>
          </a:r>
          <a:r>
            <a:rPr lang="es-ES" sz="2200" kern="1200" dirty="0" err="1" smtClean="0">
              <a:solidFill>
                <a:schemeClr val="tx1"/>
              </a:solidFill>
              <a:ea typeface="Times New Roman"/>
              <a:cs typeface="Times New Roman"/>
            </a:rPr>
            <a:t>awareness</a:t>
          </a:r>
          <a:endParaRPr lang="es-ES" sz="2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 rot="5400000">
        <a:off x="3193598" y="580925"/>
        <a:ext cx="2902148" cy="290214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67A8D-F549-3B4C-B4FB-D09B6D39BA32}">
      <dsp:nvSpPr>
        <dsp:cNvPr id="0" name=""/>
        <dsp:cNvSpPr/>
      </dsp:nvSpPr>
      <dsp:spPr>
        <a:xfrm>
          <a:off x="2903" y="17306"/>
          <a:ext cx="3037373" cy="756000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>
              <a:solidFill>
                <a:srgbClr val="000000"/>
              </a:solidFill>
            </a:rPr>
            <a:t>Recommendation</a:t>
          </a:r>
          <a:endParaRPr lang="es-ES" sz="1800" b="1" kern="1200" dirty="0">
            <a:solidFill>
              <a:srgbClr val="000000"/>
            </a:solidFill>
          </a:endParaRPr>
        </a:p>
      </dsp:txBody>
      <dsp:txXfrm>
        <a:off x="2903" y="17306"/>
        <a:ext cx="3037373" cy="756000"/>
      </dsp:txXfrm>
    </dsp:sp>
    <dsp:sp modelId="{4FE2EFA9-4540-0B4B-A8C7-5B8B2133C46D}">
      <dsp:nvSpPr>
        <dsp:cNvPr id="0" name=""/>
        <dsp:cNvSpPr/>
      </dsp:nvSpPr>
      <dsp:spPr>
        <a:xfrm>
          <a:off x="2824277" y="17306"/>
          <a:ext cx="2357897" cy="756000"/>
        </a:xfrm>
        <a:prstGeom prst="chevron">
          <a:avLst/>
        </a:prstGeom>
        <a:solidFill>
          <a:srgbClr val="FFFF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60 minutes per </a:t>
          </a:r>
          <a:r>
            <a:rPr lang="es-ES" sz="1800" kern="1200" dirty="0" err="1" smtClean="0">
              <a:solidFill>
                <a:srgbClr val="000000"/>
              </a:solidFill>
            </a:rPr>
            <a:t>day</a:t>
          </a:r>
          <a:r>
            <a:rPr lang="es-ES" sz="1800" kern="1200" dirty="0" smtClean="0">
              <a:solidFill>
                <a:srgbClr val="000000"/>
              </a:solidFill>
            </a:rPr>
            <a:t> 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2824277" y="17306"/>
        <a:ext cx="2357897" cy="756000"/>
      </dsp:txXfrm>
    </dsp:sp>
    <dsp:sp modelId="{A9AA68A9-C811-0946-83E5-01752E1B3B11}">
      <dsp:nvSpPr>
        <dsp:cNvPr id="0" name=""/>
        <dsp:cNvSpPr/>
      </dsp:nvSpPr>
      <dsp:spPr>
        <a:xfrm>
          <a:off x="3086287" y="868048"/>
          <a:ext cx="1886318" cy="671679"/>
        </a:xfrm>
        <a:prstGeom prst="rect">
          <a:avLst/>
        </a:prstGeom>
        <a:solidFill>
          <a:srgbClr val="FFFF6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>
              <a:ea typeface="Calibri"/>
              <a:cs typeface="Times New Roman"/>
            </a:rPr>
            <a:t>Two</a:t>
          </a:r>
          <a:r>
            <a:rPr lang="es-ES" sz="1800" kern="1200" dirty="0" smtClean="0">
              <a:ea typeface="Calibri"/>
              <a:cs typeface="Times New Roman"/>
            </a:rPr>
            <a:t> 30-minute </a:t>
          </a:r>
          <a:r>
            <a:rPr lang="es-ES" sz="1800" kern="1200" dirty="0" err="1" smtClean="0">
              <a:ea typeface="Calibri"/>
              <a:cs typeface="Times New Roman"/>
            </a:rPr>
            <a:t>sessions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3086287" y="868048"/>
        <a:ext cx="1886318" cy="671679"/>
      </dsp:txXfrm>
    </dsp:sp>
    <dsp:sp modelId="{DB7C25E1-DBE2-5649-8D57-CF97C035053F}">
      <dsp:nvSpPr>
        <dsp:cNvPr id="0" name=""/>
        <dsp:cNvSpPr/>
      </dsp:nvSpPr>
      <dsp:spPr>
        <a:xfrm>
          <a:off x="5160966" y="9434"/>
          <a:ext cx="2357897" cy="756000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</a:rPr>
            <a:t>At </a:t>
          </a:r>
          <a:r>
            <a:rPr lang="es-ES" sz="1800" kern="1200" dirty="0" err="1" smtClean="0">
              <a:solidFill>
                <a:srgbClr val="000000"/>
              </a:solidFill>
            </a:rPr>
            <a:t>least</a:t>
          </a:r>
          <a:r>
            <a:rPr lang="es-ES" sz="1800" kern="1200" dirty="0" smtClean="0">
              <a:solidFill>
                <a:srgbClr val="000000"/>
              </a:solidFill>
            </a:rPr>
            <a:t> 3 </a:t>
          </a:r>
          <a:r>
            <a:rPr lang="es-ES" sz="1800" kern="1200" dirty="0" err="1" smtClean="0">
              <a:solidFill>
                <a:srgbClr val="000000"/>
              </a:solidFill>
            </a:rPr>
            <a:t>days</a:t>
          </a:r>
          <a:r>
            <a:rPr lang="es-ES" sz="1800" kern="1200" dirty="0" smtClean="0">
              <a:solidFill>
                <a:srgbClr val="000000"/>
              </a:solidFill>
            </a:rPr>
            <a:t> a </a:t>
          </a:r>
          <a:r>
            <a:rPr lang="es-ES" sz="1800" kern="1200" dirty="0" err="1" smtClean="0">
              <a:solidFill>
                <a:srgbClr val="000000"/>
              </a:solidFill>
            </a:rPr>
            <a:t>week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5160966" y="9434"/>
        <a:ext cx="2357897" cy="756000"/>
      </dsp:txXfrm>
    </dsp:sp>
    <dsp:sp modelId="{44338C07-A10E-8E4D-9399-A46DB11976DD}">
      <dsp:nvSpPr>
        <dsp:cNvPr id="0" name=""/>
        <dsp:cNvSpPr/>
      </dsp:nvSpPr>
      <dsp:spPr>
        <a:xfrm>
          <a:off x="5128587" y="853624"/>
          <a:ext cx="2275899" cy="703167"/>
        </a:xfrm>
        <a:prstGeom prst="rect">
          <a:avLst/>
        </a:prstGeom>
        <a:solidFill>
          <a:srgbClr val="FFE1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>
              <a:solidFill>
                <a:srgbClr val="000000"/>
              </a:solidFill>
            </a:rPr>
            <a:t>Doing</a:t>
          </a:r>
          <a:r>
            <a:rPr lang="es-ES" sz="1600" kern="1200" dirty="0" smtClean="0">
              <a:solidFill>
                <a:srgbClr val="000000"/>
              </a:solidFill>
            </a:rPr>
            <a:t> </a:t>
          </a:r>
          <a:r>
            <a:rPr lang="es-ES" sz="1600" kern="1200" dirty="0" err="1" smtClean="0">
              <a:solidFill>
                <a:srgbClr val="000000"/>
              </a:solidFill>
            </a:rPr>
            <a:t>endurance</a:t>
          </a:r>
          <a:r>
            <a:rPr lang="es-ES" sz="1600" kern="1200" dirty="0" smtClean="0">
              <a:solidFill>
                <a:srgbClr val="000000"/>
              </a:solidFill>
            </a:rPr>
            <a:t> and aerobic </a:t>
          </a:r>
          <a:r>
            <a:rPr lang="es-ES" sz="1600" kern="1200" dirty="0" err="1" smtClean="0">
              <a:solidFill>
                <a:srgbClr val="000000"/>
              </a:solidFill>
            </a:rPr>
            <a:t>exercises</a:t>
          </a:r>
          <a:r>
            <a:rPr lang="es-ES" sz="1600" kern="1200" dirty="0" smtClean="0">
              <a:solidFill>
                <a:srgbClr val="000000"/>
              </a:solidFill>
            </a:rPr>
            <a:t> 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5128587" y="853624"/>
        <a:ext cx="2275899" cy="70316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7939B0-3885-6A49-BD56-044C7A835C2D}">
      <dsp:nvSpPr>
        <dsp:cNvPr id="0" name=""/>
        <dsp:cNvSpPr/>
      </dsp:nvSpPr>
      <dsp:spPr>
        <a:xfrm>
          <a:off x="3272497" y="77651"/>
          <a:ext cx="1361168" cy="124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a typeface="Calibri"/>
              <a:cs typeface="Times New Roman"/>
            </a:rPr>
            <a:t>it</a:t>
          </a:r>
          <a:r>
            <a:rPr lang="es-ES" sz="1800" kern="1200" dirty="0" smtClean="0">
              <a:ea typeface="Calibri"/>
              <a:cs typeface="Times New Roman"/>
            </a:rPr>
            <a:t> reduces </a:t>
          </a:r>
          <a:r>
            <a:rPr lang="es-ES" sz="1800" kern="1200" dirty="0" err="1" smtClean="0">
              <a:ea typeface="Calibri"/>
              <a:cs typeface="Times New Roman"/>
            </a:rPr>
            <a:t>body</a:t>
          </a:r>
          <a:r>
            <a:rPr lang="es-ES" sz="1800" kern="1200" dirty="0" smtClean="0">
              <a:ea typeface="Calibri"/>
              <a:cs typeface="Times New Roman"/>
            </a:rPr>
            <a:t> </a:t>
          </a:r>
          <a:r>
            <a:rPr lang="es-ES" sz="1800" kern="1200" dirty="0" err="1" smtClean="0">
              <a:ea typeface="Calibri"/>
              <a:cs typeface="Times New Roman"/>
            </a:rPr>
            <a:t>fat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3272497" y="77651"/>
        <a:ext cx="1361168" cy="1245772"/>
      </dsp:txXfrm>
    </dsp:sp>
    <dsp:sp modelId="{1EFA4FC4-8D42-D648-91A0-92C024B5AF0E}">
      <dsp:nvSpPr>
        <dsp:cNvPr id="0" name=""/>
        <dsp:cNvSpPr/>
      </dsp:nvSpPr>
      <dsp:spPr>
        <a:xfrm>
          <a:off x="1133712" y="-1205"/>
          <a:ext cx="3521113" cy="3521113"/>
        </a:xfrm>
        <a:prstGeom prst="circularArrow">
          <a:avLst>
            <a:gd name="adj1" fmla="val 6899"/>
            <a:gd name="adj2" fmla="val 465118"/>
            <a:gd name="adj3" fmla="val 550400"/>
            <a:gd name="adj4" fmla="val 20584482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1F8D1-11DA-D14D-8A27-8C56CAE2A475}">
      <dsp:nvSpPr>
        <dsp:cNvPr id="0" name=""/>
        <dsp:cNvSpPr/>
      </dsp:nvSpPr>
      <dsp:spPr>
        <a:xfrm>
          <a:off x="3272497" y="2195277"/>
          <a:ext cx="1361168" cy="124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a typeface="Calibri"/>
              <a:cs typeface="Times New Roman"/>
            </a:rPr>
            <a:t>greater</a:t>
          </a:r>
          <a:r>
            <a:rPr lang="es-ES" sz="1800" kern="1200" dirty="0" smtClean="0">
              <a:ea typeface="Calibri"/>
              <a:cs typeface="Times New Roman"/>
            </a:rPr>
            <a:t>  </a:t>
          </a:r>
          <a:r>
            <a:rPr lang="es-ES" sz="1800" kern="1200" dirty="0" err="1" smtClean="0">
              <a:ea typeface="Calibri"/>
              <a:cs typeface="Times New Roman"/>
            </a:rPr>
            <a:t>bone</a:t>
          </a:r>
          <a:r>
            <a:rPr lang="es-ES" sz="1800" kern="1200" dirty="0" smtClean="0">
              <a:ea typeface="Calibri"/>
              <a:cs typeface="Times New Roman"/>
            </a:rPr>
            <a:t> </a:t>
          </a:r>
          <a:r>
            <a:rPr lang="es-ES" sz="1800" kern="1200" dirty="0" err="1" smtClean="0">
              <a:ea typeface="Calibri"/>
              <a:cs typeface="Times New Roman"/>
            </a:rPr>
            <a:t>health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3272497" y="2195277"/>
        <a:ext cx="1361168" cy="1245772"/>
      </dsp:txXfrm>
    </dsp:sp>
    <dsp:sp modelId="{4350B99B-2817-164A-AE78-4C6EC491853A}">
      <dsp:nvSpPr>
        <dsp:cNvPr id="0" name=""/>
        <dsp:cNvSpPr/>
      </dsp:nvSpPr>
      <dsp:spPr>
        <a:xfrm>
          <a:off x="1133712" y="-1205"/>
          <a:ext cx="3521113" cy="3521113"/>
        </a:xfrm>
        <a:prstGeom prst="circularArrow">
          <a:avLst>
            <a:gd name="adj1" fmla="val 6899"/>
            <a:gd name="adj2" fmla="val 465118"/>
            <a:gd name="adj3" fmla="val 5147320"/>
            <a:gd name="adj4" fmla="val 4522142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2CAF7-8046-7F47-AD08-F7D456F388C7}">
      <dsp:nvSpPr>
        <dsp:cNvPr id="0" name=""/>
        <dsp:cNvSpPr/>
      </dsp:nvSpPr>
      <dsp:spPr>
        <a:xfrm>
          <a:off x="869116" y="2195277"/>
          <a:ext cx="1932679" cy="124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a typeface="Calibri"/>
              <a:cs typeface="Times New Roman"/>
            </a:rPr>
            <a:t>psychological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869116" y="2195277"/>
        <a:ext cx="1932679" cy="1245772"/>
      </dsp:txXfrm>
    </dsp:sp>
    <dsp:sp modelId="{01A96E1D-EFF9-2A4F-B389-05B6E8C993CB}">
      <dsp:nvSpPr>
        <dsp:cNvPr id="0" name=""/>
        <dsp:cNvSpPr/>
      </dsp:nvSpPr>
      <dsp:spPr>
        <a:xfrm>
          <a:off x="1133712" y="-1205"/>
          <a:ext cx="3521113" cy="3521113"/>
        </a:xfrm>
        <a:prstGeom prst="circularArrow">
          <a:avLst>
            <a:gd name="adj1" fmla="val 6899"/>
            <a:gd name="adj2" fmla="val 465118"/>
            <a:gd name="adj3" fmla="val 11350400"/>
            <a:gd name="adj4" fmla="val 9784482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898B6-04C5-C04E-9ECE-1740F8E00B4D}">
      <dsp:nvSpPr>
        <dsp:cNvPr id="0" name=""/>
        <dsp:cNvSpPr/>
      </dsp:nvSpPr>
      <dsp:spPr>
        <a:xfrm>
          <a:off x="1154872" y="77651"/>
          <a:ext cx="1361168" cy="124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a typeface="Calibri"/>
              <a:cs typeface="Times New Roman"/>
            </a:rPr>
            <a:t>it</a:t>
          </a:r>
          <a:r>
            <a:rPr lang="es-ES" sz="1800" kern="1200" dirty="0" smtClean="0">
              <a:ea typeface="Calibri"/>
              <a:cs typeface="Times New Roman"/>
            </a:rPr>
            <a:t> </a:t>
          </a:r>
          <a:r>
            <a:rPr lang="es-ES" sz="1800" kern="1200" dirty="0" err="1" smtClean="0">
              <a:ea typeface="Calibri"/>
              <a:cs typeface="Times New Roman"/>
            </a:rPr>
            <a:t>improves</a:t>
          </a:r>
          <a:r>
            <a:rPr lang="es-ES" sz="1800" kern="1200" dirty="0" smtClean="0">
              <a:ea typeface="Calibri"/>
              <a:cs typeface="Times New Roman"/>
            </a:rPr>
            <a:t> </a:t>
          </a:r>
          <a:r>
            <a:rPr lang="es-ES" sz="1800" kern="1200" dirty="0" err="1" smtClean="0">
              <a:ea typeface="Calibri"/>
              <a:cs typeface="Times New Roman"/>
            </a:rPr>
            <a:t>fitness</a:t>
          </a:r>
          <a:r>
            <a:rPr lang="es-ES" sz="1800" kern="1200" dirty="0" smtClean="0">
              <a:ea typeface="Calibri"/>
              <a:cs typeface="Times New Roman"/>
            </a:rPr>
            <a:t> 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1154872" y="77651"/>
        <a:ext cx="1361168" cy="1245772"/>
      </dsp:txXfrm>
    </dsp:sp>
    <dsp:sp modelId="{A869C708-B77B-AB46-8C15-51FA52548806}">
      <dsp:nvSpPr>
        <dsp:cNvPr id="0" name=""/>
        <dsp:cNvSpPr/>
      </dsp:nvSpPr>
      <dsp:spPr>
        <a:xfrm>
          <a:off x="1133712" y="-1205"/>
          <a:ext cx="3521113" cy="3521113"/>
        </a:xfrm>
        <a:prstGeom prst="circularArrow">
          <a:avLst>
            <a:gd name="adj1" fmla="val 6899"/>
            <a:gd name="adj2" fmla="val 465118"/>
            <a:gd name="adj3" fmla="val 16612740"/>
            <a:gd name="adj4" fmla="val 15322142"/>
            <a:gd name="adj5" fmla="val 804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EF64B-C024-4B8D-B384-3C3225A80CD4}">
      <dsp:nvSpPr>
        <dsp:cNvPr id="0" name=""/>
        <dsp:cNvSpPr/>
      </dsp:nvSpPr>
      <dsp:spPr>
        <a:xfrm>
          <a:off x="0" y="0"/>
          <a:ext cx="5181600" cy="152519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Personality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lifestyles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can lead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to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a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situation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of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chronic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stress. </a:t>
          </a:r>
          <a:endParaRPr lang="es-ES" sz="2300" kern="1200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694534" cy="1525194"/>
      </dsp:txXfrm>
    </dsp:sp>
    <dsp:sp modelId="{940122B7-2ECE-4B40-8508-97CA0284A08D}">
      <dsp:nvSpPr>
        <dsp:cNvPr id="0" name=""/>
        <dsp:cNvSpPr/>
      </dsp:nvSpPr>
      <dsp:spPr>
        <a:xfrm>
          <a:off x="1214466" y="2214571"/>
          <a:ext cx="4724375" cy="1110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Causes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highly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negative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changes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in </a:t>
          </a:r>
          <a:r>
            <a:rPr lang="es-ES" sz="23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health</a:t>
          </a:r>
          <a:r>
            <a:rPr lang="es-ES" sz="23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s-ES" sz="2300" kern="1200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4466" y="2214571"/>
        <a:ext cx="2986764" cy="1110036"/>
      </dsp:txXfrm>
    </dsp:sp>
    <dsp:sp modelId="{6A72BDCA-7299-4E9E-B2C3-4726562CA6AD}">
      <dsp:nvSpPr>
        <dsp:cNvPr id="0" name=""/>
        <dsp:cNvSpPr/>
      </dsp:nvSpPr>
      <dsp:spPr>
        <a:xfrm>
          <a:off x="4190223" y="1198972"/>
          <a:ext cx="991376" cy="991376"/>
        </a:xfrm>
        <a:prstGeom prst="downArrow">
          <a:avLst>
            <a:gd name="adj1" fmla="val 55000"/>
            <a:gd name="adj2" fmla="val 45000"/>
          </a:avLst>
        </a:prstGeom>
        <a:solidFill>
          <a:srgbClr val="FFFF66">
            <a:alpha val="86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>
            <a:solidFill>
              <a:srgbClr val="FF0000"/>
            </a:solidFill>
          </a:endParaRPr>
        </a:p>
      </dsp:txBody>
      <dsp:txXfrm>
        <a:off x="4190223" y="1198972"/>
        <a:ext cx="991376" cy="99137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482D44-ED9F-3144-84C3-6AD86A81B1F1}">
      <dsp:nvSpPr>
        <dsp:cNvPr id="0" name=""/>
        <dsp:cNvSpPr/>
      </dsp:nvSpPr>
      <dsp:spPr>
        <a:xfrm>
          <a:off x="3707730" y="2183334"/>
          <a:ext cx="1241991" cy="12419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Physical</a:t>
          </a:r>
          <a:r>
            <a:rPr lang="es-ES" sz="1600" kern="1200" dirty="0" smtClean="0">
              <a:solidFill>
                <a:srgbClr val="000000"/>
              </a:solidFill>
            </a:rPr>
            <a:t> </a:t>
          </a:r>
          <a:r>
            <a:rPr lang="es-ES" sz="1600" kern="1200" dirty="0" err="1" smtClean="0">
              <a:solidFill>
                <a:srgbClr val="000000"/>
              </a:solidFill>
            </a:rPr>
            <a:t>activity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707730" y="2183334"/>
        <a:ext cx="1241991" cy="1241991"/>
      </dsp:txXfrm>
    </dsp:sp>
    <dsp:sp modelId="{89B4FB0A-CC03-7D4F-ACD3-2676B882C098}">
      <dsp:nvSpPr>
        <dsp:cNvPr id="0" name=""/>
        <dsp:cNvSpPr/>
      </dsp:nvSpPr>
      <dsp:spPr>
        <a:xfrm rot="16200000">
          <a:off x="4121966" y="1540575"/>
          <a:ext cx="413520" cy="5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6200000">
        <a:off x="4121966" y="1540575"/>
        <a:ext cx="413520" cy="528697"/>
      </dsp:txXfrm>
    </dsp:sp>
    <dsp:sp modelId="{330BF551-278E-8047-8F23-92A3A101B650}">
      <dsp:nvSpPr>
        <dsp:cNvPr id="0" name=""/>
        <dsp:cNvSpPr/>
      </dsp:nvSpPr>
      <dsp:spPr>
        <a:xfrm>
          <a:off x="3628979" y="3614"/>
          <a:ext cx="1399493" cy="1399493"/>
        </a:xfrm>
        <a:prstGeom prst="ellipse">
          <a:avLst/>
        </a:prstGeom>
        <a:solidFill>
          <a:srgbClr val="FFFF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games</a:t>
          </a:r>
          <a:endParaRPr lang="es-ES" sz="1600" kern="1200" dirty="0">
            <a:solidFill>
              <a:srgbClr val="000000"/>
            </a:solidFill>
            <a:ea typeface="Calibri"/>
            <a:cs typeface="Times New Roman"/>
          </a:endParaRPr>
        </a:p>
      </dsp:txBody>
      <dsp:txXfrm>
        <a:off x="3628979" y="3614"/>
        <a:ext cx="1399493" cy="1399493"/>
      </dsp:txXfrm>
    </dsp:sp>
    <dsp:sp modelId="{4CA03240-D622-DC42-B2DC-DC0323BF8C76}">
      <dsp:nvSpPr>
        <dsp:cNvPr id="0" name=""/>
        <dsp:cNvSpPr/>
      </dsp:nvSpPr>
      <dsp:spPr>
        <a:xfrm rot="19285714">
          <a:off x="4880431" y="1977510"/>
          <a:ext cx="307223" cy="5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9285714">
        <a:off x="4880431" y="1977510"/>
        <a:ext cx="307223" cy="528697"/>
      </dsp:txXfrm>
    </dsp:sp>
    <dsp:sp modelId="{1BB5F200-8D05-F548-BBBC-E611DC0C4E85}">
      <dsp:nvSpPr>
        <dsp:cNvPr id="0" name=""/>
        <dsp:cNvSpPr/>
      </dsp:nvSpPr>
      <dsp:spPr>
        <a:xfrm>
          <a:off x="4792417" y="794650"/>
          <a:ext cx="2357825" cy="139949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journeys</a:t>
          </a:r>
          <a:endParaRPr lang="es-ES" sz="1600" kern="1200" dirty="0">
            <a:solidFill>
              <a:srgbClr val="000000"/>
            </a:solidFill>
            <a:ea typeface="Calibri"/>
            <a:cs typeface="Times New Roman"/>
          </a:endParaRPr>
        </a:p>
      </dsp:txBody>
      <dsp:txXfrm>
        <a:off x="4792417" y="794650"/>
        <a:ext cx="2357825" cy="1399493"/>
      </dsp:txXfrm>
    </dsp:sp>
    <dsp:sp modelId="{43405836-11A3-2A41-B1C7-76FF77881ACD}">
      <dsp:nvSpPr>
        <dsp:cNvPr id="0" name=""/>
        <dsp:cNvSpPr/>
      </dsp:nvSpPr>
      <dsp:spPr>
        <a:xfrm rot="771429">
          <a:off x="5096314" y="2762370"/>
          <a:ext cx="413520" cy="5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771429">
        <a:off x="5096314" y="2762370"/>
        <a:ext cx="413520" cy="528697"/>
      </dsp:txXfrm>
    </dsp:sp>
    <dsp:sp modelId="{F6D5A81C-BAB5-D04E-A176-E9D126A1F21F}">
      <dsp:nvSpPr>
        <dsp:cNvPr id="0" name=""/>
        <dsp:cNvSpPr/>
      </dsp:nvSpPr>
      <dsp:spPr>
        <a:xfrm>
          <a:off x="5677273" y="2572093"/>
          <a:ext cx="1399493" cy="1399493"/>
        </a:xfrm>
        <a:prstGeom prst="ellipse">
          <a:avLst/>
        </a:prstGeom>
        <a:solidFill>
          <a:srgbClr val="FFFF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sports</a:t>
          </a:r>
          <a:endParaRPr lang="es-ES" sz="1600" kern="1200" dirty="0">
            <a:solidFill>
              <a:srgbClr val="000000"/>
            </a:solidFill>
            <a:ea typeface="Calibri"/>
            <a:cs typeface="Times New Roman"/>
          </a:endParaRPr>
        </a:p>
      </dsp:txBody>
      <dsp:txXfrm>
        <a:off x="5677273" y="2572093"/>
        <a:ext cx="1399493" cy="1399493"/>
      </dsp:txXfrm>
    </dsp:sp>
    <dsp:sp modelId="{0E04E8D4-B9F9-F44F-B26D-9BC668370AC5}">
      <dsp:nvSpPr>
        <dsp:cNvPr id="0" name=""/>
        <dsp:cNvSpPr/>
      </dsp:nvSpPr>
      <dsp:spPr>
        <a:xfrm rot="3857143">
          <a:off x="4556822" y="3430563"/>
          <a:ext cx="401570" cy="5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3857143">
        <a:off x="4556822" y="3430563"/>
        <a:ext cx="401570" cy="528697"/>
      </dsp:txXfrm>
    </dsp:sp>
    <dsp:sp modelId="{5C9ED7DA-414B-7747-8112-ED4343316682}">
      <dsp:nvSpPr>
        <dsp:cNvPr id="0" name=""/>
        <dsp:cNvSpPr/>
      </dsp:nvSpPr>
      <dsp:spPr>
        <a:xfrm>
          <a:off x="4387682" y="3997492"/>
          <a:ext cx="1705241" cy="1399493"/>
        </a:xfrm>
        <a:prstGeom prst="ellipse">
          <a:avLst/>
        </a:prstGeom>
        <a:solidFill>
          <a:srgbClr val="FFD2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recreational</a:t>
          </a:r>
          <a:r>
            <a:rPr lang="es-ES_tradnl" sz="1600" kern="1200" dirty="0" smtClean="0">
              <a:ea typeface="Calibri"/>
              <a:cs typeface="Times New Roman"/>
            </a:rPr>
            <a:t> </a:t>
          </a: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activities</a:t>
          </a:r>
          <a:endParaRPr lang="es-ES" sz="1600" kern="1200" dirty="0">
            <a:solidFill>
              <a:srgbClr val="000000"/>
            </a:solidFill>
            <a:ea typeface="Calibri"/>
            <a:cs typeface="Times New Roman"/>
          </a:endParaRPr>
        </a:p>
      </dsp:txBody>
      <dsp:txXfrm>
        <a:off x="4387682" y="3997492"/>
        <a:ext cx="1705241" cy="1399493"/>
      </dsp:txXfrm>
    </dsp:sp>
    <dsp:sp modelId="{7057F420-AECA-5640-B6B3-A7D7AB817EFA}">
      <dsp:nvSpPr>
        <dsp:cNvPr id="0" name=""/>
        <dsp:cNvSpPr/>
      </dsp:nvSpPr>
      <dsp:spPr>
        <a:xfrm rot="6942857">
          <a:off x="3702585" y="3427322"/>
          <a:ext cx="397640" cy="5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6942857">
        <a:off x="3702585" y="3427322"/>
        <a:ext cx="397640" cy="528697"/>
      </dsp:txXfrm>
    </dsp:sp>
    <dsp:sp modelId="{F9273A36-88A0-CD45-9ED7-67F311FC5039}">
      <dsp:nvSpPr>
        <dsp:cNvPr id="0" name=""/>
        <dsp:cNvSpPr/>
      </dsp:nvSpPr>
      <dsp:spPr>
        <a:xfrm>
          <a:off x="2492525" y="3997492"/>
          <a:ext cx="1849249" cy="1399493"/>
        </a:xfrm>
        <a:prstGeom prst="ellipse">
          <a:avLst/>
        </a:prstGeom>
        <a:solidFill>
          <a:srgbClr val="FFFF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Physical</a:t>
          </a:r>
          <a:r>
            <a:rPr lang="es-ES" sz="1600" kern="12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Education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492525" y="3997492"/>
        <a:ext cx="1849249" cy="1399493"/>
      </dsp:txXfrm>
    </dsp:sp>
    <dsp:sp modelId="{461887F1-E519-CC49-89BC-505ADC151FDD}">
      <dsp:nvSpPr>
        <dsp:cNvPr id="0" name=""/>
        <dsp:cNvSpPr/>
      </dsp:nvSpPr>
      <dsp:spPr>
        <a:xfrm rot="10028571">
          <a:off x="3354552" y="2732102"/>
          <a:ext cx="264876" cy="5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0028571">
        <a:off x="3354552" y="2732102"/>
        <a:ext cx="264876" cy="528697"/>
      </dsp:txXfrm>
    </dsp:sp>
    <dsp:sp modelId="{6775368A-8481-4144-A12F-5308BA2A9B84}">
      <dsp:nvSpPr>
        <dsp:cNvPr id="0" name=""/>
        <dsp:cNvSpPr/>
      </dsp:nvSpPr>
      <dsp:spPr>
        <a:xfrm>
          <a:off x="1274692" y="2572093"/>
          <a:ext cx="2011478" cy="1399493"/>
        </a:xfrm>
        <a:prstGeom prst="ellipse">
          <a:avLst/>
        </a:prstGeom>
        <a:solidFill>
          <a:srgbClr val="FFD2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programmed</a:t>
          </a:r>
          <a:r>
            <a:rPr lang="es-ES_tradnl" sz="1600" kern="12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exercise</a:t>
          </a:r>
          <a:r>
            <a:rPr lang="es-ES_tradnl" sz="1600" kern="1200" dirty="0" smtClean="0">
              <a:solidFill>
                <a:srgbClr val="000000"/>
              </a:solidFill>
              <a:ea typeface="Calibri"/>
              <a:cs typeface="Times New Roman"/>
            </a:rPr>
            <a:t> in </a:t>
          </a: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the</a:t>
          </a:r>
          <a:r>
            <a:rPr lang="es-ES_tradnl" sz="1600" kern="12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family</a:t>
          </a:r>
          <a:endParaRPr lang="es-ES" sz="1600" kern="1200" dirty="0">
            <a:solidFill>
              <a:srgbClr val="000000"/>
            </a:solidFill>
            <a:ea typeface="Calibri"/>
            <a:cs typeface="Times New Roman"/>
          </a:endParaRPr>
        </a:p>
      </dsp:txBody>
      <dsp:txXfrm>
        <a:off x="1274692" y="2572093"/>
        <a:ext cx="2011478" cy="1399493"/>
      </dsp:txXfrm>
    </dsp:sp>
    <dsp:sp modelId="{66ED7D70-BC28-E044-A497-B1E352CAC917}">
      <dsp:nvSpPr>
        <dsp:cNvPr id="0" name=""/>
        <dsp:cNvSpPr/>
      </dsp:nvSpPr>
      <dsp:spPr>
        <a:xfrm rot="13114286">
          <a:off x="3411284" y="1950043"/>
          <a:ext cx="355364" cy="5286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3114286">
        <a:off x="3411284" y="1950043"/>
        <a:ext cx="355364" cy="528697"/>
      </dsp:txXfrm>
    </dsp:sp>
    <dsp:sp modelId="{DD594408-B780-1B43-B99A-CBB2F145F02A}">
      <dsp:nvSpPr>
        <dsp:cNvPr id="0" name=""/>
        <dsp:cNvSpPr/>
      </dsp:nvSpPr>
      <dsp:spPr>
        <a:xfrm>
          <a:off x="1772441" y="794650"/>
          <a:ext cx="1827360" cy="1399493"/>
        </a:xfrm>
        <a:prstGeom prst="ellipse">
          <a:avLst/>
        </a:prstGeom>
        <a:solidFill>
          <a:srgbClr val="EAFDC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community</a:t>
          </a:r>
          <a:r>
            <a:rPr lang="es-ES_tradnl" sz="1600" kern="1200" dirty="0" smtClean="0">
              <a:solidFill>
                <a:srgbClr val="000000"/>
              </a:solidFill>
              <a:ea typeface="Calibri"/>
              <a:cs typeface="Times New Roman"/>
            </a:rPr>
            <a:t> </a:t>
          </a:r>
          <a:r>
            <a:rPr lang="es-ES_tradnl" sz="1600" kern="1200" dirty="0" err="1" smtClean="0">
              <a:solidFill>
                <a:srgbClr val="000000"/>
              </a:solidFill>
              <a:ea typeface="Calibri"/>
              <a:cs typeface="Times New Roman"/>
            </a:rPr>
            <a:t>activities</a:t>
          </a:r>
          <a:endParaRPr lang="es-ES" sz="1600" kern="1200" dirty="0">
            <a:solidFill>
              <a:srgbClr val="000000"/>
            </a:solidFill>
            <a:ea typeface="Calibri"/>
            <a:cs typeface="Times New Roman"/>
          </a:endParaRPr>
        </a:p>
      </dsp:txBody>
      <dsp:txXfrm>
        <a:off x="1772441" y="794650"/>
        <a:ext cx="1827360" cy="139949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74A9D0-31A0-DB44-ACF7-32F297E19A41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rgbClr val="F3C8A5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>
              <a:solidFill>
                <a:srgbClr val="000000"/>
              </a:solidFill>
            </a:rPr>
            <a:t>Keeping</a:t>
          </a:r>
          <a:r>
            <a:rPr lang="es-ES" sz="1800" b="1" kern="1200" dirty="0" smtClean="0">
              <a:solidFill>
                <a:srgbClr val="000000"/>
              </a:solidFill>
            </a:rPr>
            <a:t> </a:t>
          </a:r>
          <a:r>
            <a:rPr lang="es-ES" sz="1800" b="1" kern="1200" dirty="0" err="1" smtClean="0">
              <a:solidFill>
                <a:srgbClr val="000000"/>
              </a:solidFill>
            </a:rPr>
            <a:t>physically</a:t>
          </a:r>
          <a:r>
            <a:rPr lang="es-ES" sz="1800" b="1" kern="1200" dirty="0" smtClean="0">
              <a:solidFill>
                <a:srgbClr val="000000"/>
              </a:solidFill>
            </a:rPr>
            <a:t> active </a:t>
          </a:r>
          <a:endParaRPr lang="es-ES" sz="1800" b="1" kern="1200" dirty="0">
            <a:solidFill>
              <a:srgbClr val="000000"/>
            </a:solidFill>
          </a:endParaRPr>
        </a:p>
      </dsp:txBody>
      <dsp:txXfrm>
        <a:off x="2155507" y="2277603"/>
        <a:ext cx="1784985" cy="1784985"/>
      </dsp:txXfrm>
    </dsp:sp>
    <dsp:sp modelId="{8CE2B28A-BB7A-914B-988C-8D6250410EBF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42D42-8AAF-1142-80B6-A27C9E2FDFF3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srgbClr val="000000"/>
              </a:solidFill>
            </a:rPr>
            <a:t>Mobility</a:t>
          </a:r>
          <a:r>
            <a:rPr lang="es-ES" sz="2600" kern="1200" dirty="0" smtClean="0">
              <a:solidFill>
                <a:srgbClr val="000000"/>
              </a:solidFill>
            </a:rPr>
            <a:t>: travelling </a:t>
          </a:r>
          <a:r>
            <a:rPr lang="es-ES" sz="2600" kern="1200" dirty="0" err="1" smtClean="0">
              <a:solidFill>
                <a:srgbClr val="000000"/>
              </a:solidFill>
            </a:rPr>
            <a:t>to</a:t>
          </a:r>
          <a:r>
            <a:rPr lang="es-ES" sz="2600" kern="1200" dirty="0" smtClean="0">
              <a:solidFill>
                <a:srgbClr val="000000"/>
              </a:solidFill>
            </a:rPr>
            <a:t> </a:t>
          </a:r>
          <a:r>
            <a:rPr lang="es-ES" sz="2600" kern="1200" dirty="0" err="1" smtClean="0">
              <a:solidFill>
                <a:srgbClr val="000000"/>
              </a:solidFill>
            </a:rPr>
            <a:t>school</a:t>
          </a:r>
          <a:endParaRPr lang="es-ES" sz="2600" kern="1200" dirty="0">
            <a:solidFill>
              <a:srgbClr val="000000"/>
            </a:solidFill>
          </a:endParaRPr>
        </a:p>
      </dsp:txBody>
      <dsp:txXfrm>
        <a:off x="160123" y="1063372"/>
        <a:ext cx="1695735" cy="1356588"/>
      </dsp:txXfrm>
    </dsp:sp>
    <dsp:sp modelId="{DD71BCD6-C60E-E445-8D1D-9C121AB0CD84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09142-8F78-244A-AF40-205E0F485AA4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rgbClr val="FFEE7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rgbClr val="000000"/>
              </a:solidFill>
            </a:rPr>
            <a:t>At home</a:t>
          </a:r>
          <a:endParaRPr lang="es-ES" sz="2600" kern="1200" dirty="0">
            <a:solidFill>
              <a:srgbClr val="000000"/>
            </a:solidFill>
          </a:endParaRPr>
        </a:p>
      </dsp:txBody>
      <dsp:txXfrm>
        <a:off x="2200132" y="1411"/>
        <a:ext cx="1695735" cy="1356588"/>
      </dsp:txXfrm>
    </dsp:sp>
    <dsp:sp modelId="{6EF6FD6D-E895-EC41-8BF0-1DE4A294D176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F136F-A35C-0C42-9E63-8C1E2BFFE39B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srgbClr val="000000"/>
              </a:solidFill>
            </a:rPr>
            <a:t>During</a:t>
          </a:r>
          <a:r>
            <a:rPr lang="es-ES" sz="2600" kern="1200" dirty="0" smtClean="0">
              <a:solidFill>
                <a:srgbClr val="000000"/>
              </a:solidFill>
            </a:rPr>
            <a:t> </a:t>
          </a:r>
          <a:r>
            <a:rPr lang="es-ES" sz="2600" kern="1200" dirty="0" err="1" smtClean="0">
              <a:solidFill>
                <a:srgbClr val="000000"/>
              </a:solidFill>
            </a:rPr>
            <a:t>leisure</a:t>
          </a:r>
          <a:r>
            <a:rPr lang="es-ES" sz="2600" kern="1200" dirty="0" smtClean="0">
              <a:solidFill>
                <a:srgbClr val="000000"/>
              </a:solidFill>
            </a:rPr>
            <a:t> time</a:t>
          </a:r>
          <a:endParaRPr lang="es-ES" sz="2600" kern="1200" dirty="0">
            <a:solidFill>
              <a:srgbClr val="000000"/>
            </a:solidFill>
          </a:endParaRPr>
        </a:p>
      </dsp:txBody>
      <dsp:txXfrm>
        <a:off x="4240140" y="1063372"/>
        <a:ext cx="1695735" cy="135658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F289F-0B9F-C743-BFF8-518E3D22124A}">
      <dsp:nvSpPr>
        <dsp:cNvPr id="0" name=""/>
        <dsp:cNvSpPr/>
      </dsp:nvSpPr>
      <dsp:spPr>
        <a:xfrm>
          <a:off x="801938" y="571"/>
          <a:ext cx="4168378" cy="37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</a:t>
          </a:r>
          <a:endParaRPr lang="es-ES" sz="1700" kern="1200" dirty="0"/>
        </a:p>
      </dsp:txBody>
      <dsp:txXfrm>
        <a:off x="801938" y="571"/>
        <a:ext cx="4168378" cy="378943"/>
      </dsp:txXfrm>
    </dsp:sp>
    <dsp:sp modelId="{79E0B93F-E7A8-4141-967E-55AB08467DA7}">
      <dsp:nvSpPr>
        <dsp:cNvPr id="0" name=""/>
        <dsp:cNvSpPr/>
      </dsp:nvSpPr>
      <dsp:spPr>
        <a:xfrm>
          <a:off x="801938" y="379515"/>
          <a:ext cx="975400" cy="771921"/>
        </a:xfrm>
        <a:prstGeom prst="chevron">
          <a:avLst>
            <a:gd name="adj" fmla="val 706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6A1AA0-1C8D-8746-B85D-72C6C683464E}">
      <dsp:nvSpPr>
        <dsp:cNvPr id="0" name=""/>
        <dsp:cNvSpPr/>
      </dsp:nvSpPr>
      <dsp:spPr>
        <a:xfrm>
          <a:off x="1387827" y="379515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545B0-B12B-8C4F-AA9F-418B11E4A127}">
      <dsp:nvSpPr>
        <dsp:cNvPr id="0" name=""/>
        <dsp:cNvSpPr/>
      </dsp:nvSpPr>
      <dsp:spPr>
        <a:xfrm>
          <a:off x="1974179" y="379515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5F3EB-5233-7E4B-B7A6-274BE6A862C7}">
      <dsp:nvSpPr>
        <dsp:cNvPr id="0" name=""/>
        <dsp:cNvSpPr/>
      </dsp:nvSpPr>
      <dsp:spPr>
        <a:xfrm>
          <a:off x="2560068" y="379515"/>
          <a:ext cx="975400" cy="771921"/>
        </a:xfrm>
        <a:prstGeom prst="chevron">
          <a:avLst>
            <a:gd name="adj" fmla="val 706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1C55A-A37A-6843-B6C9-EF83CDA75B0E}">
      <dsp:nvSpPr>
        <dsp:cNvPr id="0" name=""/>
        <dsp:cNvSpPr/>
      </dsp:nvSpPr>
      <dsp:spPr>
        <a:xfrm>
          <a:off x="3146420" y="379515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84D12-940C-9247-8388-339189CA635F}">
      <dsp:nvSpPr>
        <dsp:cNvPr id="0" name=""/>
        <dsp:cNvSpPr/>
      </dsp:nvSpPr>
      <dsp:spPr>
        <a:xfrm>
          <a:off x="3732308" y="379515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B7410-2EBA-D641-BFF5-6EAEE2C716F0}">
      <dsp:nvSpPr>
        <dsp:cNvPr id="0" name=""/>
        <dsp:cNvSpPr/>
      </dsp:nvSpPr>
      <dsp:spPr>
        <a:xfrm>
          <a:off x="4318660" y="379515"/>
          <a:ext cx="975400" cy="771921"/>
        </a:xfrm>
        <a:prstGeom prst="chevron">
          <a:avLst>
            <a:gd name="adj" fmla="val 706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349CA0-BF8B-BF4F-9E37-727DB9A2C74C}">
      <dsp:nvSpPr>
        <dsp:cNvPr id="0" name=""/>
        <dsp:cNvSpPr/>
      </dsp:nvSpPr>
      <dsp:spPr>
        <a:xfrm>
          <a:off x="801938" y="456707"/>
          <a:ext cx="4222567" cy="617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ea typeface="Calibri"/>
              <a:cs typeface="Times New Roman"/>
            </a:rPr>
            <a:t>it</a:t>
          </a:r>
          <a:r>
            <a:rPr lang="es-ES" sz="1700" kern="1200" dirty="0" smtClean="0">
              <a:ea typeface="Calibri"/>
              <a:cs typeface="Times New Roman"/>
            </a:rPr>
            <a:t> reduces air </a:t>
          </a:r>
          <a:r>
            <a:rPr lang="es-ES" sz="1700" kern="1200" dirty="0" err="1" smtClean="0">
              <a:ea typeface="Calibri"/>
              <a:cs typeface="Times New Roman"/>
            </a:rPr>
            <a:t>pollution</a:t>
          </a:r>
          <a:endParaRPr lang="es-ES" sz="1700" kern="1200" dirty="0"/>
        </a:p>
      </dsp:txBody>
      <dsp:txXfrm>
        <a:off x="801938" y="456707"/>
        <a:ext cx="4222567" cy="617537"/>
      </dsp:txXfrm>
    </dsp:sp>
    <dsp:sp modelId="{F81DDDF9-0AFB-054E-AEC3-6B0125A1430C}">
      <dsp:nvSpPr>
        <dsp:cNvPr id="0" name=""/>
        <dsp:cNvSpPr/>
      </dsp:nvSpPr>
      <dsp:spPr>
        <a:xfrm>
          <a:off x="801938" y="1224747"/>
          <a:ext cx="4168378" cy="37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2</a:t>
          </a:r>
          <a:endParaRPr lang="es-ES" sz="1700" kern="1200" dirty="0"/>
        </a:p>
      </dsp:txBody>
      <dsp:txXfrm>
        <a:off x="801938" y="1224747"/>
        <a:ext cx="4168378" cy="378943"/>
      </dsp:txXfrm>
    </dsp:sp>
    <dsp:sp modelId="{7E887F21-96C8-6C42-8D33-1C6676D36B7E}">
      <dsp:nvSpPr>
        <dsp:cNvPr id="0" name=""/>
        <dsp:cNvSpPr/>
      </dsp:nvSpPr>
      <dsp:spPr>
        <a:xfrm>
          <a:off x="801938" y="1603690"/>
          <a:ext cx="975400" cy="771921"/>
        </a:xfrm>
        <a:prstGeom prst="chevron">
          <a:avLst>
            <a:gd name="adj" fmla="val 70610"/>
          </a:avLst>
        </a:prstGeom>
        <a:solidFill>
          <a:srgbClr val="EEAC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102AA-4048-E94D-A166-1C43C419515C}">
      <dsp:nvSpPr>
        <dsp:cNvPr id="0" name=""/>
        <dsp:cNvSpPr/>
      </dsp:nvSpPr>
      <dsp:spPr>
        <a:xfrm>
          <a:off x="1387827" y="1603690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5436A-A41B-BB49-B1DA-58AF8343FF74}">
      <dsp:nvSpPr>
        <dsp:cNvPr id="0" name=""/>
        <dsp:cNvSpPr/>
      </dsp:nvSpPr>
      <dsp:spPr>
        <a:xfrm>
          <a:off x="1974179" y="1603690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A0C9E4-2A79-A841-BC98-6854B1E60723}">
      <dsp:nvSpPr>
        <dsp:cNvPr id="0" name=""/>
        <dsp:cNvSpPr/>
      </dsp:nvSpPr>
      <dsp:spPr>
        <a:xfrm>
          <a:off x="2560068" y="1603690"/>
          <a:ext cx="975400" cy="771921"/>
        </a:xfrm>
        <a:prstGeom prst="chevron">
          <a:avLst>
            <a:gd name="adj" fmla="val 7061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2263A0-A1B4-704D-8F38-8B7AAECC278B}">
      <dsp:nvSpPr>
        <dsp:cNvPr id="0" name=""/>
        <dsp:cNvSpPr/>
      </dsp:nvSpPr>
      <dsp:spPr>
        <a:xfrm>
          <a:off x="3146420" y="1603690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2AA25-0A31-754E-AB23-A51A5F086AD5}">
      <dsp:nvSpPr>
        <dsp:cNvPr id="0" name=""/>
        <dsp:cNvSpPr/>
      </dsp:nvSpPr>
      <dsp:spPr>
        <a:xfrm>
          <a:off x="3732308" y="1603690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2F323-0564-EA43-86C6-8CCFEA14A025}">
      <dsp:nvSpPr>
        <dsp:cNvPr id="0" name=""/>
        <dsp:cNvSpPr/>
      </dsp:nvSpPr>
      <dsp:spPr>
        <a:xfrm>
          <a:off x="4318660" y="1603690"/>
          <a:ext cx="975400" cy="771921"/>
        </a:xfrm>
        <a:prstGeom prst="chevron">
          <a:avLst>
            <a:gd name="adj" fmla="val 7061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05297-3340-FA40-B97D-30CB0F6AF1C0}">
      <dsp:nvSpPr>
        <dsp:cNvPr id="0" name=""/>
        <dsp:cNvSpPr/>
      </dsp:nvSpPr>
      <dsp:spPr>
        <a:xfrm>
          <a:off x="801938" y="1680883"/>
          <a:ext cx="4222567" cy="617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ea typeface="Calibri"/>
              <a:cs typeface="Times New Roman"/>
            </a:rPr>
            <a:t>it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expands</a:t>
          </a:r>
          <a:r>
            <a:rPr lang="es-ES" sz="1700" kern="1200" dirty="0" smtClean="0">
              <a:ea typeface="Calibri"/>
              <a:cs typeface="Times New Roman"/>
            </a:rPr>
            <a:t> social </a:t>
          </a:r>
          <a:r>
            <a:rPr lang="es-ES" sz="1700" kern="1200" dirty="0" err="1" smtClean="0">
              <a:ea typeface="Calibri"/>
              <a:cs typeface="Times New Roman"/>
            </a:rPr>
            <a:t>contact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endParaRPr lang="es-ES" sz="1700" kern="1200" dirty="0"/>
        </a:p>
      </dsp:txBody>
      <dsp:txXfrm>
        <a:off x="801938" y="1680883"/>
        <a:ext cx="4222567" cy="617537"/>
      </dsp:txXfrm>
    </dsp:sp>
    <dsp:sp modelId="{5AF9A700-9E4D-8740-B510-AE0CDB315A76}">
      <dsp:nvSpPr>
        <dsp:cNvPr id="0" name=""/>
        <dsp:cNvSpPr/>
      </dsp:nvSpPr>
      <dsp:spPr>
        <a:xfrm>
          <a:off x="801938" y="2448923"/>
          <a:ext cx="4168378" cy="37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3</a:t>
          </a:r>
          <a:endParaRPr lang="es-ES" sz="1700" kern="1200" dirty="0"/>
        </a:p>
      </dsp:txBody>
      <dsp:txXfrm>
        <a:off x="801938" y="2448923"/>
        <a:ext cx="4168378" cy="378943"/>
      </dsp:txXfrm>
    </dsp:sp>
    <dsp:sp modelId="{408C0DE3-1532-424C-8655-2146534CEB9A}">
      <dsp:nvSpPr>
        <dsp:cNvPr id="0" name=""/>
        <dsp:cNvSpPr/>
      </dsp:nvSpPr>
      <dsp:spPr>
        <a:xfrm>
          <a:off x="801938" y="2827866"/>
          <a:ext cx="975400" cy="771921"/>
        </a:xfrm>
        <a:prstGeom prst="chevron">
          <a:avLst>
            <a:gd name="adj" fmla="val 706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42A5A-F30D-3240-B815-77D8280398E3}">
      <dsp:nvSpPr>
        <dsp:cNvPr id="0" name=""/>
        <dsp:cNvSpPr/>
      </dsp:nvSpPr>
      <dsp:spPr>
        <a:xfrm>
          <a:off x="1387827" y="2827866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59015A-76AD-964A-B024-2FB8498715B1}">
      <dsp:nvSpPr>
        <dsp:cNvPr id="0" name=""/>
        <dsp:cNvSpPr/>
      </dsp:nvSpPr>
      <dsp:spPr>
        <a:xfrm>
          <a:off x="1974179" y="2827866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84EB6-FF7C-154E-A4A7-17FC383829D0}">
      <dsp:nvSpPr>
        <dsp:cNvPr id="0" name=""/>
        <dsp:cNvSpPr/>
      </dsp:nvSpPr>
      <dsp:spPr>
        <a:xfrm>
          <a:off x="2560068" y="2827866"/>
          <a:ext cx="975400" cy="771921"/>
        </a:xfrm>
        <a:prstGeom prst="chevron">
          <a:avLst>
            <a:gd name="adj" fmla="val 706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8F69E-DBEC-5049-9643-6CACA00E93E7}">
      <dsp:nvSpPr>
        <dsp:cNvPr id="0" name=""/>
        <dsp:cNvSpPr/>
      </dsp:nvSpPr>
      <dsp:spPr>
        <a:xfrm>
          <a:off x="3146420" y="2827866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FF22A-6B4C-A94D-AA7E-1CF4C119530E}">
      <dsp:nvSpPr>
        <dsp:cNvPr id="0" name=""/>
        <dsp:cNvSpPr/>
      </dsp:nvSpPr>
      <dsp:spPr>
        <a:xfrm>
          <a:off x="3732308" y="2827866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869E6A-8AE3-A743-9D7F-53D994A98DA3}">
      <dsp:nvSpPr>
        <dsp:cNvPr id="0" name=""/>
        <dsp:cNvSpPr/>
      </dsp:nvSpPr>
      <dsp:spPr>
        <a:xfrm>
          <a:off x="4318660" y="2827866"/>
          <a:ext cx="975400" cy="771921"/>
        </a:xfrm>
        <a:prstGeom prst="chevron">
          <a:avLst>
            <a:gd name="adj" fmla="val 706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A7A37F-FD01-774A-8B3C-E0C4D39C7FB1}">
      <dsp:nvSpPr>
        <dsp:cNvPr id="0" name=""/>
        <dsp:cNvSpPr/>
      </dsp:nvSpPr>
      <dsp:spPr>
        <a:xfrm>
          <a:off x="801938" y="2905058"/>
          <a:ext cx="4222567" cy="617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ea typeface="Calibri"/>
              <a:cs typeface="Times New Roman"/>
            </a:rPr>
            <a:t>it</a:t>
          </a:r>
          <a:r>
            <a:rPr lang="es-ES" sz="1700" kern="1200" dirty="0" smtClean="0">
              <a:ea typeface="Calibri"/>
              <a:cs typeface="Times New Roman"/>
            </a:rPr>
            <a:t> reduces stress</a:t>
          </a:r>
          <a:endParaRPr lang="es-ES" sz="1700" kern="1200" dirty="0"/>
        </a:p>
      </dsp:txBody>
      <dsp:txXfrm>
        <a:off x="801938" y="2905058"/>
        <a:ext cx="4222567" cy="617537"/>
      </dsp:txXfrm>
    </dsp:sp>
    <dsp:sp modelId="{5D2DAD50-EA05-384D-9469-7A32630FB52A}">
      <dsp:nvSpPr>
        <dsp:cNvPr id="0" name=""/>
        <dsp:cNvSpPr/>
      </dsp:nvSpPr>
      <dsp:spPr>
        <a:xfrm>
          <a:off x="801938" y="3673098"/>
          <a:ext cx="4168378" cy="37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4</a:t>
          </a:r>
          <a:endParaRPr lang="es-ES" sz="1700" kern="1200" dirty="0"/>
        </a:p>
      </dsp:txBody>
      <dsp:txXfrm>
        <a:off x="801938" y="3673098"/>
        <a:ext cx="4168378" cy="378943"/>
      </dsp:txXfrm>
    </dsp:sp>
    <dsp:sp modelId="{617EC5D5-FA37-3649-A0DF-AA371438AA46}">
      <dsp:nvSpPr>
        <dsp:cNvPr id="0" name=""/>
        <dsp:cNvSpPr/>
      </dsp:nvSpPr>
      <dsp:spPr>
        <a:xfrm>
          <a:off x="801938" y="4052042"/>
          <a:ext cx="975400" cy="771921"/>
        </a:xfrm>
        <a:prstGeom prst="chevron">
          <a:avLst>
            <a:gd name="adj" fmla="val 70610"/>
          </a:avLst>
        </a:prstGeom>
        <a:solidFill>
          <a:srgbClr val="EEAC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6A126-635F-8444-9278-EBB14B4C824F}">
      <dsp:nvSpPr>
        <dsp:cNvPr id="0" name=""/>
        <dsp:cNvSpPr/>
      </dsp:nvSpPr>
      <dsp:spPr>
        <a:xfrm>
          <a:off x="1387827" y="4052042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20DEA-F24F-2B4E-8DC4-607EEC2D2756}">
      <dsp:nvSpPr>
        <dsp:cNvPr id="0" name=""/>
        <dsp:cNvSpPr/>
      </dsp:nvSpPr>
      <dsp:spPr>
        <a:xfrm>
          <a:off x="1974179" y="4052042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FCE58-7F44-8C4D-AE97-7F9CE1E4C4F8}">
      <dsp:nvSpPr>
        <dsp:cNvPr id="0" name=""/>
        <dsp:cNvSpPr/>
      </dsp:nvSpPr>
      <dsp:spPr>
        <a:xfrm>
          <a:off x="2560068" y="4052042"/>
          <a:ext cx="975400" cy="771921"/>
        </a:xfrm>
        <a:prstGeom prst="chevron">
          <a:avLst>
            <a:gd name="adj" fmla="val 70610"/>
          </a:avLst>
        </a:prstGeom>
        <a:solidFill>
          <a:srgbClr val="EEAC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4D081-61E2-F94D-8D26-FA6616778D3A}">
      <dsp:nvSpPr>
        <dsp:cNvPr id="0" name=""/>
        <dsp:cNvSpPr/>
      </dsp:nvSpPr>
      <dsp:spPr>
        <a:xfrm>
          <a:off x="3146420" y="4052042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28F0B-8675-634B-879F-7EDE274417C2}">
      <dsp:nvSpPr>
        <dsp:cNvPr id="0" name=""/>
        <dsp:cNvSpPr/>
      </dsp:nvSpPr>
      <dsp:spPr>
        <a:xfrm>
          <a:off x="3732308" y="4052042"/>
          <a:ext cx="975400" cy="77192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DBC43-D3F8-3348-B53C-5F3D916AB041}">
      <dsp:nvSpPr>
        <dsp:cNvPr id="0" name=""/>
        <dsp:cNvSpPr/>
      </dsp:nvSpPr>
      <dsp:spPr>
        <a:xfrm>
          <a:off x="4318660" y="4052042"/>
          <a:ext cx="975400" cy="771921"/>
        </a:xfrm>
        <a:prstGeom prst="chevron">
          <a:avLst>
            <a:gd name="adj" fmla="val 70610"/>
          </a:avLst>
        </a:prstGeom>
        <a:solidFill>
          <a:srgbClr val="EEAC7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88F9F-8061-FC48-9BDB-9250C45759D9}">
      <dsp:nvSpPr>
        <dsp:cNvPr id="0" name=""/>
        <dsp:cNvSpPr/>
      </dsp:nvSpPr>
      <dsp:spPr>
        <a:xfrm>
          <a:off x="801938" y="4129234"/>
          <a:ext cx="4222567" cy="617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ea typeface="Calibri"/>
              <a:cs typeface="Times New Roman"/>
            </a:rPr>
            <a:t>it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increases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physical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activity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on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the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way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to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the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transport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access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point</a:t>
          </a:r>
          <a:r>
            <a:rPr lang="es-ES" sz="1700" kern="1200" dirty="0" smtClean="0">
              <a:ea typeface="Calibri"/>
              <a:cs typeface="Times New Roman"/>
            </a:rPr>
            <a:t>  </a:t>
          </a:r>
          <a:endParaRPr lang="es-ES" sz="1700" kern="1200" dirty="0"/>
        </a:p>
      </dsp:txBody>
      <dsp:txXfrm>
        <a:off x="801938" y="4129234"/>
        <a:ext cx="4222567" cy="617537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02919-715E-7A48-81DD-9276678532A3}">
      <dsp:nvSpPr>
        <dsp:cNvPr id="0" name=""/>
        <dsp:cNvSpPr/>
      </dsp:nvSpPr>
      <dsp:spPr>
        <a:xfrm rot="5400000">
          <a:off x="-128695" y="129079"/>
          <a:ext cx="857967" cy="6005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</a:t>
          </a:r>
          <a:endParaRPr lang="es-ES" sz="1700" kern="1200" dirty="0"/>
        </a:p>
      </dsp:txBody>
      <dsp:txXfrm rot="5400000">
        <a:off x="-128695" y="129079"/>
        <a:ext cx="857967" cy="600577"/>
      </dsp:txXfrm>
    </dsp:sp>
    <dsp:sp modelId="{9DBABCF6-9C37-B64B-A351-290EDD7A89DD}">
      <dsp:nvSpPr>
        <dsp:cNvPr id="0" name=""/>
        <dsp:cNvSpPr/>
      </dsp:nvSpPr>
      <dsp:spPr>
        <a:xfrm rot="5400000">
          <a:off x="3069449" y="-2468487"/>
          <a:ext cx="557678" cy="5495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>
              <a:ea typeface="Calibri"/>
              <a:cs typeface="Times New Roman"/>
            </a:rPr>
            <a:t>Physical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activity</a:t>
          </a:r>
          <a:r>
            <a:rPr lang="es-ES" sz="1700" kern="1200" dirty="0" smtClean="0">
              <a:ea typeface="Calibri"/>
              <a:cs typeface="Times New Roman"/>
            </a:rPr>
            <a:t> as a </a:t>
          </a:r>
          <a:r>
            <a:rPr lang="es-ES" sz="1700" kern="1200" dirty="0" err="1" smtClean="0">
              <a:ea typeface="Calibri"/>
              <a:cs typeface="Times New Roman"/>
            </a:rPr>
            <a:t>daily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routine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endParaRPr lang="es-ES" sz="1700" kern="1200" dirty="0"/>
        </a:p>
      </dsp:txBody>
      <dsp:txXfrm rot="5400000">
        <a:off x="3069449" y="-2468487"/>
        <a:ext cx="557678" cy="5495422"/>
      </dsp:txXfrm>
    </dsp:sp>
    <dsp:sp modelId="{93D1B5F4-98C3-E942-9242-F78B68C0F336}">
      <dsp:nvSpPr>
        <dsp:cNvPr id="0" name=""/>
        <dsp:cNvSpPr/>
      </dsp:nvSpPr>
      <dsp:spPr>
        <a:xfrm rot="5400000">
          <a:off x="-128695" y="832202"/>
          <a:ext cx="857967" cy="6005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2</a:t>
          </a:r>
          <a:endParaRPr lang="es-ES" sz="1700" kern="1200" dirty="0"/>
        </a:p>
      </dsp:txBody>
      <dsp:txXfrm rot="5400000">
        <a:off x="-128695" y="832202"/>
        <a:ext cx="857967" cy="600577"/>
      </dsp:txXfrm>
    </dsp:sp>
    <dsp:sp modelId="{04C3E4E5-24D8-A947-A296-EC006A3C293A}">
      <dsp:nvSpPr>
        <dsp:cNvPr id="0" name=""/>
        <dsp:cNvSpPr/>
      </dsp:nvSpPr>
      <dsp:spPr>
        <a:xfrm rot="5400000">
          <a:off x="3069449" y="-1765364"/>
          <a:ext cx="557678" cy="5495422"/>
        </a:xfrm>
        <a:prstGeom prst="round2SameRect">
          <a:avLst/>
        </a:prstGeom>
        <a:solidFill>
          <a:srgbClr val="FFFF66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Promoting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mobility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within</a:t>
          </a:r>
          <a:r>
            <a:rPr lang="es-ES" sz="1700" kern="1200" dirty="0" smtClean="0"/>
            <a:t> short </a:t>
          </a:r>
          <a:r>
            <a:rPr lang="es-ES" sz="1700" kern="1200" dirty="0" err="1" smtClean="0"/>
            <a:t>distances</a:t>
          </a:r>
          <a:r>
            <a:rPr lang="es-ES" sz="1700" kern="1200" dirty="0" smtClean="0"/>
            <a:t>; </a:t>
          </a:r>
          <a:r>
            <a:rPr lang="es-ES" sz="1700" kern="1200" dirty="0" err="1" smtClean="0"/>
            <a:t>e.g.</a:t>
          </a:r>
          <a:r>
            <a:rPr lang="es-ES" sz="1700" kern="1200" dirty="0" smtClean="0"/>
            <a:t>: </a:t>
          </a:r>
          <a:r>
            <a:rPr lang="es-ES" sz="1700" kern="1200" dirty="0" err="1" smtClean="0"/>
            <a:t>just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about</a:t>
          </a:r>
          <a:r>
            <a:rPr lang="es-ES" sz="1700" kern="1200" dirty="0" smtClean="0"/>
            <a:t> 500 metres </a:t>
          </a:r>
          <a:r>
            <a:rPr lang="es-ES" sz="1700" b="0" i="0" kern="1200" dirty="0" smtClean="0"/>
            <a:t>(</a:t>
          </a:r>
          <a:r>
            <a:rPr lang="es-ES" sz="1700" kern="1200" dirty="0" smtClean="0"/>
            <a:t>5-10 minutes </a:t>
          </a:r>
          <a:r>
            <a:rPr lang="es-ES" sz="1700" kern="1200" dirty="0" err="1" smtClean="0"/>
            <a:t>on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foot</a:t>
          </a:r>
          <a:r>
            <a:rPr lang="es-ES" sz="1700" kern="1200" dirty="0" smtClean="0"/>
            <a:t>.</a:t>
          </a:r>
          <a:r>
            <a:rPr lang="es-ES" sz="1700" b="0" i="0" kern="1200" dirty="0" smtClean="0"/>
            <a:t>)</a:t>
          </a:r>
          <a:endParaRPr lang="es-ES" sz="1700" kern="1200" dirty="0"/>
        </a:p>
      </dsp:txBody>
      <dsp:txXfrm rot="5400000">
        <a:off x="3069449" y="-1765364"/>
        <a:ext cx="557678" cy="5495422"/>
      </dsp:txXfrm>
    </dsp:sp>
    <dsp:sp modelId="{3D486A7D-CBA5-B544-A422-5EF6A240D072}">
      <dsp:nvSpPr>
        <dsp:cNvPr id="0" name=""/>
        <dsp:cNvSpPr/>
      </dsp:nvSpPr>
      <dsp:spPr>
        <a:xfrm rot="5400000">
          <a:off x="-128695" y="1535324"/>
          <a:ext cx="857967" cy="6005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3</a:t>
          </a:r>
          <a:endParaRPr lang="es-ES" sz="1700" kern="1200" dirty="0"/>
        </a:p>
      </dsp:txBody>
      <dsp:txXfrm rot="5400000">
        <a:off x="-128695" y="1535324"/>
        <a:ext cx="857967" cy="600577"/>
      </dsp:txXfrm>
    </dsp:sp>
    <dsp:sp modelId="{CBC2FBBA-4757-874B-94B8-57880AE834AE}">
      <dsp:nvSpPr>
        <dsp:cNvPr id="0" name=""/>
        <dsp:cNvSpPr/>
      </dsp:nvSpPr>
      <dsp:spPr>
        <a:xfrm rot="5400000">
          <a:off x="3069449" y="-1062242"/>
          <a:ext cx="557678" cy="5495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>
              <a:ea typeface="Calibri"/>
              <a:cs typeface="Times New Roman"/>
            </a:rPr>
            <a:t>Walking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or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cycling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to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get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to</a:t>
          </a:r>
          <a:r>
            <a:rPr lang="es-ES" sz="1700" kern="1200" dirty="0" smtClean="0">
              <a:ea typeface="Calibri"/>
              <a:cs typeface="Times New Roman"/>
            </a:rPr>
            <a:t> extracurricular </a:t>
          </a:r>
          <a:r>
            <a:rPr lang="es-ES" sz="1700" kern="1200" dirty="0" err="1" smtClean="0">
              <a:ea typeface="Calibri"/>
              <a:cs typeface="Times New Roman"/>
            </a:rPr>
            <a:t>activities</a:t>
          </a:r>
          <a:r>
            <a:rPr lang="es-ES" sz="1700" kern="1200" dirty="0" smtClean="0">
              <a:ea typeface="Calibri"/>
              <a:cs typeface="Times New Roman"/>
            </a:rPr>
            <a:t>. </a:t>
          </a:r>
          <a:endParaRPr lang="es-ES" sz="1700" kern="1200" dirty="0"/>
        </a:p>
      </dsp:txBody>
      <dsp:txXfrm rot="5400000">
        <a:off x="3069449" y="-1062242"/>
        <a:ext cx="557678" cy="5495422"/>
      </dsp:txXfrm>
    </dsp:sp>
    <dsp:sp modelId="{7E550EEF-13AD-394F-9238-AD1F774B1CB1}">
      <dsp:nvSpPr>
        <dsp:cNvPr id="0" name=""/>
        <dsp:cNvSpPr/>
      </dsp:nvSpPr>
      <dsp:spPr>
        <a:xfrm rot="5400000">
          <a:off x="-128695" y="2238447"/>
          <a:ext cx="857967" cy="6005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4</a:t>
          </a:r>
          <a:endParaRPr lang="es-ES" sz="1700" kern="1200" dirty="0"/>
        </a:p>
      </dsp:txBody>
      <dsp:txXfrm rot="5400000">
        <a:off x="-128695" y="2238447"/>
        <a:ext cx="857967" cy="600577"/>
      </dsp:txXfrm>
    </dsp:sp>
    <dsp:sp modelId="{3462F565-9F93-5D4F-8166-3B386703FF1E}">
      <dsp:nvSpPr>
        <dsp:cNvPr id="0" name=""/>
        <dsp:cNvSpPr/>
      </dsp:nvSpPr>
      <dsp:spPr>
        <a:xfrm rot="5400000">
          <a:off x="3069449" y="-359119"/>
          <a:ext cx="557678" cy="5495422"/>
        </a:xfrm>
        <a:prstGeom prst="round2SameRect">
          <a:avLst/>
        </a:prstGeom>
        <a:solidFill>
          <a:srgbClr val="FFFF66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>
              <a:ea typeface="Calibri"/>
              <a:cs typeface="Times New Roman"/>
            </a:rPr>
            <a:t>Using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public</a:t>
          </a:r>
          <a:r>
            <a:rPr lang="es-ES" sz="1700" kern="1200" dirty="0" smtClean="0">
              <a:ea typeface="Calibri"/>
              <a:cs typeface="Times New Roman"/>
            </a:rPr>
            <a:t> open </a:t>
          </a:r>
          <a:r>
            <a:rPr lang="es-ES" sz="1700" kern="1200" dirty="0" err="1" smtClean="0">
              <a:ea typeface="Calibri"/>
              <a:cs typeface="Times New Roman"/>
            </a:rPr>
            <a:t>spaces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that</a:t>
          </a:r>
          <a:r>
            <a:rPr lang="es-ES" sz="1700" kern="1200" dirty="0" smtClean="0">
              <a:ea typeface="Calibri"/>
              <a:cs typeface="Times New Roman"/>
            </a:rPr>
            <a:t> are </a:t>
          </a:r>
          <a:r>
            <a:rPr lang="es-ES" sz="1700" kern="1200" dirty="0" err="1" smtClean="0">
              <a:ea typeface="Calibri"/>
              <a:cs typeface="Times New Roman"/>
            </a:rPr>
            <a:t>suitable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r>
            <a:rPr lang="es-ES" sz="1700" kern="1200" dirty="0" err="1" smtClean="0">
              <a:ea typeface="Calibri"/>
              <a:cs typeface="Times New Roman"/>
            </a:rPr>
            <a:t>for</a:t>
          </a:r>
          <a:r>
            <a:rPr lang="es-ES" sz="1700" kern="1200" dirty="0" smtClean="0">
              <a:ea typeface="Calibri"/>
              <a:cs typeface="Times New Roman"/>
            </a:rPr>
            <a:t> active </a:t>
          </a:r>
          <a:r>
            <a:rPr lang="es-ES" sz="1700" kern="1200" dirty="0" err="1" smtClean="0">
              <a:ea typeface="Calibri"/>
              <a:cs typeface="Times New Roman"/>
            </a:rPr>
            <a:t>leisure</a:t>
          </a:r>
          <a:r>
            <a:rPr lang="es-ES" sz="1700" kern="1200" dirty="0" smtClean="0">
              <a:ea typeface="Calibri"/>
              <a:cs typeface="Times New Roman"/>
            </a:rPr>
            <a:t> time: </a:t>
          </a:r>
          <a:r>
            <a:rPr lang="es-ES" sz="1700" kern="1200" dirty="0" err="1" smtClean="0">
              <a:ea typeface="Calibri"/>
              <a:cs typeface="Times New Roman"/>
            </a:rPr>
            <a:t>safe</a:t>
          </a:r>
          <a:r>
            <a:rPr lang="es-ES" sz="1700" kern="1200" dirty="0" smtClean="0">
              <a:ea typeface="Calibri"/>
              <a:cs typeface="Times New Roman"/>
            </a:rPr>
            <a:t> and </a:t>
          </a:r>
          <a:r>
            <a:rPr lang="es-ES" sz="1700" kern="1200" dirty="0" err="1" smtClean="0">
              <a:ea typeface="Calibri"/>
              <a:cs typeface="Times New Roman"/>
            </a:rPr>
            <a:t>attractive</a:t>
          </a:r>
          <a:r>
            <a:rPr lang="es-ES" sz="1700" kern="1200" dirty="0" smtClean="0">
              <a:ea typeface="Calibri"/>
              <a:cs typeface="Times New Roman"/>
            </a:rPr>
            <a:t> </a:t>
          </a:r>
          <a:endParaRPr lang="es-ES" sz="1700" kern="1200" dirty="0"/>
        </a:p>
      </dsp:txBody>
      <dsp:txXfrm rot="5400000">
        <a:off x="3069449" y="-359119"/>
        <a:ext cx="557678" cy="549542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66E38-FD27-2C46-856F-87C1B52AE1AE}">
      <dsp:nvSpPr>
        <dsp:cNvPr id="0" name=""/>
        <dsp:cNvSpPr/>
      </dsp:nvSpPr>
      <dsp:spPr>
        <a:xfrm rot="5400000">
          <a:off x="-149632" y="152772"/>
          <a:ext cx="997552" cy="698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1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-149632" y="152772"/>
        <a:ext cx="997552" cy="698286"/>
      </dsp:txXfrm>
    </dsp:sp>
    <dsp:sp modelId="{C59EA795-7A5B-9E40-88E0-11B1A0FE8D02}">
      <dsp:nvSpPr>
        <dsp:cNvPr id="0" name=""/>
        <dsp:cNvSpPr/>
      </dsp:nvSpPr>
      <dsp:spPr>
        <a:xfrm rot="5400000">
          <a:off x="3072768" y="-2371341"/>
          <a:ext cx="648750" cy="5397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Learn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better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3072768" y="-2371341"/>
        <a:ext cx="648750" cy="5397713"/>
      </dsp:txXfrm>
    </dsp:sp>
    <dsp:sp modelId="{A6DC9322-72DF-004D-B1D7-8297E5A8C07B}">
      <dsp:nvSpPr>
        <dsp:cNvPr id="0" name=""/>
        <dsp:cNvSpPr/>
      </dsp:nvSpPr>
      <dsp:spPr>
        <a:xfrm rot="5400000">
          <a:off x="-149632" y="999551"/>
          <a:ext cx="997552" cy="698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0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kern="1200" dirty="0" smtClean="0">
              <a:solidFill>
                <a:schemeClr val="tx1"/>
              </a:solidFill>
            </a:rPr>
            <a:t>2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-149632" y="999551"/>
        <a:ext cx="997552" cy="698286"/>
      </dsp:txXfrm>
    </dsp:sp>
    <dsp:sp modelId="{5CABF59A-5E69-A24C-BC0A-0213F345FB09}">
      <dsp:nvSpPr>
        <dsp:cNvPr id="0" name=""/>
        <dsp:cNvSpPr/>
      </dsp:nvSpPr>
      <dsp:spPr>
        <a:xfrm rot="5400000">
          <a:off x="3072938" y="-1524733"/>
          <a:ext cx="648409" cy="5397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000" kern="1200" dirty="0" smtClean="0">
              <a:solidFill>
                <a:schemeClr val="tx1"/>
              </a:solidFill>
            </a:rPr>
            <a:t> A</a:t>
          </a:r>
          <a:r>
            <a:rPr lang="es-ES" sz="2000" kern="1200" dirty="0" smtClean="0"/>
            <a:t>re </a:t>
          </a:r>
          <a:r>
            <a:rPr lang="es-ES" sz="2000" kern="1200" dirty="0" err="1" smtClean="0"/>
            <a:t>usually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quieter</a:t>
          </a:r>
          <a:r>
            <a:rPr lang="es-ES" sz="2000" kern="1200" dirty="0" smtClean="0"/>
            <a:t> and </a:t>
          </a:r>
          <a:r>
            <a:rPr lang="es-ES" sz="2000" kern="1200" dirty="0" err="1" smtClean="0"/>
            <a:t>well-behaved</a:t>
          </a:r>
          <a:r>
            <a:rPr lang="es-ES" sz="2000" kern="1200" dirty="0" smtClean="0"/>
            <a:t> 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3072938" y="-1524733"/>
        <a:ext cx="648409" cy="5397713"/>
      </dsp:txXfrm>
    </dsp:sp>
    <dsp:sp modelId="{90A943EF-85C7-594E-8235-AA4E0ED4232F}">
      <dsp:nvSpPr>
        <dsp:cNvPr id="0" name=""/>
        <dsp:cNvSpPr/>
      </dsp:nvSpPr>
      <dsp:spPr>
        <a:xfrm rot="5400000">
          <a:off x="-149632" y="1846329"/>
          <a:ext cx="997552" cy="698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3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-149632" y="1846329"/>
        <a:ext cx="997552" cy="698286"/>
      </dsp:txXfrm>
    </dsp:sp>
    <dsp:sp modelId="{0478E556-A67C-AA4A-9258-84BEEFCA6C41}">
      <dsp:nvSpPr>
        <dsp:cNvPr id="0" name=""/>
        <dsp:cNvSpPr/>
      </dsp:nvSpPr>
      <dsp:spPr>
        <a:xfrm rot="5400000">
          <a:off x="3072938" y="-677955"/>
          <a:ext cx="648409" cy="5397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 A</a:t>
          </a:r>
          <a:r>
            <a:rPr lang="es-ES" sz="2000" kern="1200" dirty="0" smtClean="0"/>
            <a:t>re more </a:t>
          </a:r>
          <a:r>
            <a:rPr lang="es-ES" sz="2000" kern="1200" dirty="0" err="1" smtClean="0"/>
            <a:t>creative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3072938" y="-677955"/>
        <a:ext cx="648409" cy="5397713"/>
      </dsp:txXfrm>
    </dsp:sp>
    <dsp:sp modelId="{68D36BC6-C062-9048-9648-4EB50E0788FE}">
      <dsp:nvSpPr>
        <dsp:cNvPr id="0" name=""/>
        <dsp:cNvSpPr/>
      </dsp:nvSpPr>
      <dsp:spPr>
        <a:xfrm rot="5400000">
          <a:off x="-149632" y="2693108"/>
          <a:ext cx="997552" cy="6982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4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-149632" y="2693108"/>
        <a:ext cx="997552" cy="698286"/>
      </dsp:txXfrm>
    </dsp:sp>
    <dsp:sp modelId="{D13390E1-4E45-F049-A0EC-83F8C3CD3C19}">
      <dsp:nvSpPr>
        <dsp:cNvPr id="0" name=""/>
        <dsp:cNvSpPr/>
      </dsp:nvSpPr>
      <dsp:spPr>
        <a:xfrm rot="5400000">
          <a:off x="3072938" y="168823"/>
          <a:ext cx="648409" cy="5397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/>
            <a:t>Tackle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their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physical</a:t>
          </a:r>
          <a:r>
            <a:rPr lang="es-ES" sz="2000" kern="1200" baseline="0" dirty="0" smtClean="0"/>
            <a:t> and </a:t>
          </a:r>
          <a:r>
            <a:rPr lang="es-ES" sz="2000" kern="1200" dirty="0" err="1" smtClean="0"/>
            <a:t>emotional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deficits</a:t>
          </a:r>
          <a:endParaRPr lang="es-ES" sz="2000" kern="1200" dirty="0">
            <a:solidFill>
              <a:schemeClr val="tx1"/>
            </a:solidFill>
          </a:endParaRPr>
        </a:p>
      </dsp:txBody>
      <dsp:txXfrm rot="5400000">
        <a:off x="3072938" y="168823"/>
        <a:ext cx="648409" cy="539771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284E5-E23B-B348-A14D-BF8CB5D48510}">
      <dsp:nvSpPr>
        <dsp:cNvPr id="0" name=""/>
        <dsp:cNvSpPr/>
      </dsp:nvSpPr>
      <dsp:spPr>
        <a:xfrm>
          <a:off x="183963" y="0"/>
          <a:ext cx="3400152" cy="340015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CA02A0-7987-4C46-B309-E0403B63552F}">
      <dsp:nvSpPr>
        <dsp:cNvPr id="0" name=""/>
        <dsp:cNvSpPr/>
      </dsp:nvSpPr>
      <dsp:spPr>
        <a:xfrm>
          <a:off x="379146" y="323014"/>
          <a:ext cx="1581723" cy="1326059"/>
        </a:xfrm>
        <a:prstGeom prst="roundRect">
          <a:avLst/>
        </a:prstGeom>
        <a:solidFill>
          <a:srgbClr val="D0FF44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rgbClr val="000000"/>
              </a:solidFill>
            </a:rPr>
            <a:t>Spatial</a:t>
          </a:r>
          <a:r>
            <a:rPr lang="es-ES" sz="1800" kern="1200" dirty="0" smtClean="0">
              <a:solidFill>
                <a:srgbClr val="000000"/>
              </a:solidFill>
            </a:rPr>
            <a:t> </a:t>
          </a:r>
          <a:r>
            <a:rPr lang="es-ES" sz="1800" kern="1200" dirty="0" err="1" smtClean="0">
              <a:solidFill>
                <a:srgbClr val="000000"/>
              </a:solidFill>
            </a:rPr>
            <a:t>orientation</a:t>
          </a:r>
          <a:r>
            <a:rPr lang="es-ES" sz="1800" kern="1200" dirty="0" smtClean="0">
              <a:solidFill>
                <a:srgbClr val="000000"/>
              </a:solidFill>
            </a:rPr>
            <a:t> </a:t>
          </a:r>
          <a:r>
            <a:rPr lang="es-ES" sz="1800" kern="1200" dirty="0" err="1" smtClean="0">
              <a:solidFill>
                <a:srgbClr val="000000"/>
              </a:solidFill>
            </a:rPr>
            <a:t>activities</a:t>
          </a: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rgbClr val="000000"/>
            </a:solidFill>
          </a:endParaRPr>
        </a:p>
      </dsp:txBody>
      <dsp:txXfrm>
        <a:off x="379146" y="323014"/>
        <a:ext cx="1581723" cy="1326059"/>
      </dsp:txXfrm>
    </dsp:sp>
    <dsp:sp modelId="{9745E83B-CAF6-DD48-A17A-A547C1C3721A}">
      <dsp:nvSpPr>
        <dsp:cNvPr id="0" name=""/>
        <dsp:cNvSpPr/>
      </dsp:nvSpPr>
      <dsp:spPr>
        <a:xfrm>
          <a:off x="1807210" y="323014"/>
          <a:ext cx="1581723" cy="1326059"/>
        </a:xfrm>
        <a:prstGeom prst="roundRect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>
              <a:solidFill>
                <a:srgbClr val="000000"/>
              </a:solidFill>
            </a:rPr>
            <a:t>Camping</a:t>
          </a:r>
          <a:r>
            <a:rPr lang="es-ES" sz="1800" kern="1200" dirty="0" smtClean="0"/>
            <a:t> </a:t>
          </a:r>
          <a:endParaRPr lang="es-ES" sz="1600" kern="1200" dirty="0" smtClean="0">
            <a:solidFill>
              <a:srgbClr val="00000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rgbClr val="000000"/>
            </a:solidFill>
          </a:endParaRPr>
        </a:p>
      </dsp:txBody>
      <dsp:txXfrm>
        <a:off x="1807210" y="323014"/>
        <a:ext cx="1581723" cy="1326059"/>
      </dsp:txXfrm>
    </dsp:sp>
    <dsp:sp modelId="{7F20D880-E55D-5D41-A2AA-87DE48C14EF4}">
      <dsp:nvSpPr>
        <dsp:cNvPr id="0" name=""/>
        <dsp:cNvSpPr/>
      </dsp:nvSpPr>
      <dsp:spPr>
        <a:xfrm>
          <a:off x="379146" y="1751078"/>
          <a:ext cx="1581723" cy="1326059"/>
        </a:xfrm>
        <a:prstGeom prst="roundRect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>
              <a:solidFill>
                <a:srgbClr val="000000"/>
              </a:solidFill>
            </a:rPr>
            <a:t>Popular </a:t>
          </a:r>
          <a:r>
            <a:rPr lang="es-ES" sz="1800" kern="1200" dirty="0" err="1" smtClean="0">
              <a:solidFill>
                <a:srgbClr val="000000"/>
              </a:solidFill>
            </a:rPr>
            <a:t>games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379146" y="1751078"/>
        <a:ext cx="1581723" cy="1326059"/>
      </dsp:txXfrm>
    </dsp:sp>
    <dsp:sp modelId="{8D89C49D-8BDC-8143-BA01-379CFAA7D518}">
      <dsp:nvSpPr>
        <dsp:cNvPr id="0" name=""/>
        <dsp:cNvSpPr/>
      </dsp:nvSpPr>
      <dsp:spPr>
        <a:xfrm>
          <a:off x="1807210" y="1751078"/>
          <a:ext cx="1581723" cy="13260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rgbClr val="000000"/>
              </a:solidFill>
            </a:rPr>
            <a:t>Hiking</a:t>
          </a:r>
          <a:r>
            <a:rPr lang="es-ES" sz="1800" kern="1200" dirty="0" smtClean="0"/>
            <a:t> </a:t>
          </a:r>
          <a:endParaRPr lang="es-ES" sz="1600" kern="1200" dirty="0" smtClean="0">
            <a:solidFill>
              <a:srgbClr val="00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300" kern="1200" dirty="0"/>
        </a:p>
      </dsp:txBody>
      <dsp:txXfrm>
        <a:off x="1807210" y="1751078"/>
        <a:ext cx="1581723" cy="132605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284E5-E23B-B348-A14D-BF8CB5D48510}">
      <dsp:nvSpPr>
        <dsp:cNvPr id="0" name=""/>
        <dsp:cNvSpPr/>
      </dsp:nvSpPr>
      <dsp:spPr>
        <a:xfrm>
          <a:off x="183963" y="0"/>
          <a:ext cx="3400152" cy="340015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CA02A0-7987-4C46-B309-E0403B63552F}">
      <dsp:nvSpPr>
        <dsp:cNvPr id="0" name=""/>
        <dsp:cNvSpPr/>
      </dsp:nvSpPr>
      <dsp:spPr>
        <a:xfrm>
          <a:off x="409924" y="323014"/>
          <a:ext cx="1520167" cy="1326059"/>
        </a:xfrm>
        <a:prstGeom prst="roundRect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rgbClr val="000000"/>
              </a:solidFill>
            </a:rPr>
            <a:t>Climbing</a:t>
          </a:r>
          <a:r>
            <a:rPr lang="es-ES" sz="1800" kern="1200" dirty="0" smtClean="0"/>
            <a:t> </a:t>
          </a:r>
          <a:endParaRPr lang="es-ES" sz="1600" kern="1200" dirty="0" smtClean="0">
            <a:solidFill>
              <a:srgbClr val="000000"/>
            </a:solidFill>
          </a:endParaRPr>
        </a:p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rgbClr val="000000"/>
            </a:solidFill>
          </a:endParaRPr>
        </a:p>
      </dsp:txBody>
      <dsp:txXfrm>
        <a:off x="409924" y="323014"/>
        <a:ext cx="1520167" cy="1326059"/>
      </dsp:txXfrm>
    </dsp:sp>
    <dsp:sp modelId="{9745E83B-CAF6-DD48-A17A-A547C1C3721A}">
      <dsp:nvSpPr>
        <dsp:cNvPr id="0" name=""/>
        <dsp:cNvSpPr/>
      </dsp:nvSpPr>
      <dsp:spPr>
        <a:xfrm>
          <a:off x="1837988" y="323014"/>
          <a:ext cx="1520167" cy="1326059"/>
        </a:xfrm>
        <a:prstGeom prst="roundRect">
          <a:avLst/>
        </a:prstGeom>
        <a:solidFill>
          <a:srgbClr val="D0FF44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rgbClr val="000000"/>
              </a:solidFill>
            </a:rPr>
            <a:t>Rescue</a:t>
          </a:r>
          <a:r>
            <a:rPr lang="es-ES" sz="1800" kern="1200" dirty="0" smtClean="0">
              <a:solidFill>
                <a:srgbClr val="000000"/>
              </a:solidFill>
            </a:rPr>
            <a:t> </a:t>
          </a:r>
          <a:r>
            <a:rPr lang="es-ES" sz="1800" kern="1200" dirty="0" err="1" smtClean="0">
              <a:solidFill>
                <a:srgbClr val="000000"/>
              </a:solidFill>
            </a:rPr>
            <a:t>activities</a:t>
          </a: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rgbClr val="000000"/>
            </a:solidFill>
          </a:endParaRPr>
        </a:p>
      </dsp:txBody>
      <dsp:txXfrm>
        <a:off x="1837988" y="323014"/>
        <a:ext cx="1520167" cy="1326059"/>
      </dsp:txXfrm>
    </dsp:sp>
    <dsp:sp modelId="{7F20D880-E55D-5D41-A2AA-87DE48C14EF4}">
      <dsp:nvSpPr>
        <dsp:cNvPr id="0" name=""/>
        <dsp:cNvSpPr/>
      </dsp:nvSpPr>
      <dsp:spPr>
        <a:xfrm>
          <a:off x="409924" y="1751078"/>
          <a:ext cx="1520167" cy="1326059"/>
        </a:xfrm>
        <a:prstGeom prst="roundRect">
          <a:avLst/>
        </a:prstGeom>
        <a:solidFill>
          <a:srgbClr val="D0FF44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rgbClr val="000000"/>
              </a:solidFill>
            </a:rPr>
            <a:t>Horse</a:t>
          </a:r>
          <a:r>
            <a:rPr lang="es-ES" sz="1800" kern="1200" dirty="0" smtClean="0">
              <a:solidFill>
                <a:srgbClr val="000000"/>
              </a:solidFill>
            </a:rPr>
            <a:t> </a:t>
          </a:r>
          <a:r>
            <a:rPr lang="es-ES" sz="1800" kern="1200" dirty="0" err="1" smtClean="0">
              <a:solidFill>
                <a:srgbClr val="000000"/>
              </a:solidFill>
            </a:rPr>
            <a:t>riding</a:t>
          </a: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rgbClr val="000000"/>
            </a:solidFill>
          </a:endParaRPr>
        </a:p>
      </dsp:txBody>
      <dsp:txXfrm>
        <a:off x="409924" y="1751078"/>
        <a:ext cx="1520167" cy="1326059"/>
      </dsp:txXfrm>
    </dsp:sp>
    <dsp:sp modelId="{8D89C49D-8BDC-8143-BA01-379CFAA7D518}">
      <dsp:nvSpPr>
        <dsp:cNvPr id="0" name=""/>
        <dsp:cNvSpPr/>
      </dsp:nvSpPr>
      <dsp:spPr>
        <a:xfrm>
          <a:off x="1837988" y="1751078"/>
          <a:ext cx="1520167" cy="1326059"/>
        </a:xfrm>
        <a:prstGeom prst="roundRect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rgbClr val="000000"/>
              </a:solidFill>
            </a:rPr>
            <a:t>Water</a:t>
          </a:r>
          <a:r>
            <a:rPr lang="es-ES" sz="1800" kern="1200" dirty="0" smtClean="0">
              <a:solidFill>
                <a:srgbClr val="000000"/>
              </a:solidFill>
            </a:rPr>
            <a:t> </a:t>
          </a:r>
          <a:r>
            <a:rPr lang="es-ES" sz="1800" kern="1200" dirty="0" err="1" smtClean="0">
              <a:solidFill>
                <a:srgbClr val="000000"/>
              </a:solidFill>
            </a:rPr>
            <a:t>activities</a:t>
          </a:r>
          <a:r>
            <a:rPr lang="is-IS" sz="1800" kern="1200" dirty="0" smtClean="0">
              <a:solidFill>
                <a:srgbClr val="000000"/>
              </a:solidFill>
            </a:rPr>
            <a:t>…</a:t>
          </a:r>
          <a:endParaRPr lang="es-ES" sz="1800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rgbClr val="000000"/>
            </a:solidFill>
          </a:endParaRPr>
        </a:p>
      </dsp:txBody>
      <dsp:txXfrm>
        <a:off x="1837988" y="1751078"/>
        <a:ext cx="1520167" cy="1326059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3B5D2-03D9-2741-8EBF-D20B3063CFD6}">
      <dsp:nvSpPr>
        <dsp:cNvPr id="0" name=""/>
        <dsp:cNvSpPr/>
      </dsp:nvSpPr>
      <dsp:spPr>
        <a:xfrm>
          <a:off x="2223940" y="1349"/>
          <a:ext cx="1936151" cy="761844"/>
        </a:xfrm>
        <a:prstGeom prst="roundRect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 smtClean="0">
              <a:solidFill>
                <a:srgbClr val="000000"/>
              </a:solidFill>
            </a:rPr>
            <a:t>MASSIVE USE</a:t>
          </a: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000000"/>
            </a:solidFill>
          </a:endParaRPr>
        </a:p>
      </dsp:txBody>
      <dsp:txXfrm>
        <a:off x="2223940" y="1349"/>
        <a:ext cx="1936151" cy="761844"/>
      </dsp:txXfrm>
    </dsp:sp>
    <dsp:sp modelId="{227A6A45-4BBA-F546-8440-9A266DBD3614}">
      <dsp:nvSpPr>
        <dsp:cNvPr id="0" name=""/>
        <dsp:cNvSpPr/>
      </dsp:nvSpPr>
      <dsp:spPr>
        <a:xfrm>
          <a:off x="1398271" y="382271"/>
          <a:ext cx="3587488" cy="3587488"/>
        </a:xfrm>
        <a:custGeom>
          <a:avLst/>
          <a:gdLst/>
          <a:ahLst/>
          <a:cxnLst/>
          <a:rect l="0" t="0" r="0" b="0"/>
          <a:pathLst>
            <a:path>
              <a:moveTo>
                <a:pt x="2764951" y="285674"/>
              </a:moveTo>
              <a:arcTo wR="1793744" hR="1793744" stAng="18166908" swAng="70031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133EF-D6B3-4841-9341-540C98B803C5}">
      <dsp:nvSpPr>
        <dsp:cNvPr id="0" name=""/>
        <dsp:cNvSpPr/>
      </dsp:nvSpPr>
      <dsp:spPr>
        <a:xfrm>
          <a:off x="3777368" y="898221"/>
          <a:ext cx="1936151" cy="76184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00"/>
              </a:solidFill>
            </a:rPr>
            <a:t>WASTE</a:t>
          </a:r>
          <a:endParaRPr lang="es-ES" sz="1400" b="1" kern="1200" dirty="0">
            <a:solidFill>
              <a:srgbClr val="000000"/>
            </a:solidFill>
          </a:endParaRPr>
        </a:p>
      </dsp:txBody>
      <dsp:txXfrm>
        <a:off x="3777368" y="898221"/>
        <a:ext cx="1936151" cy="761844"/>
      </dsp:txXfrm>
    </dsp:sp>
    <dsp:sp modelId="{B6EAC86E-0A6C-3642-8B51-6C7C8FE35174}">
      <dsp:nvSpPr>
        <dsp:cNvPr id="0" name=""/>
        <dsp:cNvSpPr/>
      </dsp:nvSpPr>
      <dsp:spPr>
        <a:xfrm>
          <a:off x="1398271" y="382271"/>
          <a:ext cx="3587488" cy="3587488"/>
        </a:xfrm>
        <a:custGeom>
          <a:avLst/>
          <a:gdLst/>
          <a:ahLst/>
          <a:cxnLst/>
          <a:rect l="0" t="0" r="0" b="0"/>
          <a:pathLst>
            <a:path>
              <a:moveTo>
                <a:pt x="3514622" y="1287685"/>
              </a:moveTo>
              <a:arcTo wR="1793744" hR="1793744" stAng="20616779" swAng="196644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28EF2-7540-B346-B1CD-69EDE241980E}">
      <dsp:nvSpPr>
        <dsp:cNvPr id="0" name=""/>
        <dsp:cNvSpPr/>
      </dsp:nvSpPr>
      <dsp:spPr>
        <a:xfrm>
          <a:off x="3777368" y="2691965"/>
          <a:ext cx="1936151" cy="76184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 smtClean="0">
              <a:solidFill>
                <a:srgbClr val="000000"/>
              </a:solidFill>
            </a:rPr>
            <a:t>SOIL EROSION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000000"/>
            </a:solidFill>
          </a:endParaRPr>
        </a:p>
      </dsp:txBody>
      <dsp:txXfrm>
        <a:off x="3777368" y="2691965"/>
        <a:ext cx="1936151" cy="761844"/>
      </dsp:txXfrm>
    </dsp:sp>
    <dsp:sp modelId="{3FE539C2-9F25-384F-AF2B-B6A59CBDF883}">
      <dsp:nvSpPr>
        <dsp:cNvPr id="0" name=""/>
        <dsp:cNvSpPr/>
      </dsp:nvSpPr>
      <dsp:spPr>
        <a:xfrm>
          <a:off x="1398271" y="382271"/>
          <a:ext cx="3587488" cy="3587488"/>
        </a:xfrm>
        <a:custGeom>
          <a:avLst/>
          <a:gdLst/>
          <a:ahLst/>
          <a:cxnLst/>
          <a:rect l="0" t="0" r="0" b="0"/>
          <a:pathLst>
            <a:path>
              <a:moveTo>
                <a:pt x="3049962" y="3074147"/>
              </a:moveTo>
              <a:arcTo wR="1793744" hR="1793744" stAng="2732776" swAng="70031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A957F-9B55-3D4B-8992-038B4203286B}">
      <dsp:nvSpPr>
        <dsp:cNvPr id="0" name=""/>
        <dsp:cNvSpPr/>
      </dsp:nvSpPr>
      <dsp:spPr>
        <a:xfrm>
          <a:off x="2223940" y="3588837"/>
          <a:ext cx="1936151" cy="761844"/>
        </a:xfrm>
        <a:prstGeom prst="roundRect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 smtClean="0">
              <a:solidFill>
                <a:srgbClr val="000000"/>
              </a:solidFill>
            </a:rPr>
            <a:t>POLLUTION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000000"/>
            </a:solidFill>
          </a:endParaRPr>
        </a:p>
      </dsp:txBody>
      <dsp:txXfrm>
        <a:off x="2223940" y="3588837"/>
        <a:ext cx="1936151" cy="761844"/>
      </dsp:txXfrm>
    </dsp:sp>
    <dsp:sp modelId="{9DC0A16E-E4AC-4E4B-9736-FE8BF57FFCAE}">
      <dsp:nvSpPr>
        <dsp:cNvPr id="0" name=""/>
        <dsp:cNvSpPr/>
      </dsp:nvSpPr>
      <dsp:spPr>
        <a:xfrm>
          <a:off x="1398271" y="382271"/>
          <a:ext cx="3587488" cy="3587488"/>
        </a:xfrm>
        <a:custGeom>
          <a:avLst/>
          <a:gdLst/>
          <a:ahLst/>
          <a:cxnLst/>
          <a:rect l="0" t="0" r="0" b="0"/>
          <a:pathLst>
            <a:path>
              <a:moveTo>
                <a:pt x="822537" y="3301814"/>
              </a:moveTo>
              <a:arcTo wR="1793744" hR="1793744" stAng="7366908" swAng="70031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3E66-4657-FD41-B339-34F4BFF3352F}">
      <dsp:nvSpPr>
        <dsp:cNvPr id="0" name=""/>
        <dsp:cNvSpPr/>
      </dsp:nvSpPr>
      <dsp:spPr>
        <a:xfrm>
          <a:off x="670512" y="2691965"/>
          <a:ext cx="1936151" cy="761844"/>
        </a:xfrm>
        <a:prstGeom prst="roundRect">
          <a:avLst/>
        </a:prstGeom>
        <a:solidFill>
          <a:srgbClr val="AAEA25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00"/>
              </a:solidFill>
            </a:rPr>
            <a:t>LANDSCAPE VARIATION</a:t>
          </a:r>
          <a:endParaRPr lang="es-ES" sz="1400" b="1" kern="1200" dirty="0">
            <a:solidFill>
              <a:srgbClr val="000000"/>
            </a:solidFill>
          </a:endParaRPr>
        </a:p>
      </dsp:txBody>
      <dsp:txXfrm>
        <a:off x="670512" y="2691965"/>
        <a:ext cx="1936151" cy="761844"/>
      </dsp:txXfrm>
    </dsp:sp>
    <dsp:sp modelId="{B524D2F9-5024-F44B-8785-276AA733B9DC}">
      <dsp:nvSpPr>
        <dsp:cNvPr id="0" name=""/>
        <dsp:cNvSpPr/>
      </dsp:nvSpPr>
      <dsp:spPr>
        <a:xfrm>
          <a:off x="1398271" y="382271"/>
          <a:ext cx="3587488" cy="3587488"/>
        </a:xfrm>
        <a:custGeom>
          <a:avLst/>
          <a:gdLst/>
          <a:ahLst/>
          <a:cxnLst/>
          <a:rect l="0" t="0" r="0" b="0"/>
          <a:pathLst>
            <a:path>
              <a:moveTo>
                <a:pt x="72865" y="2299802"/>
              </a:moveTo>
              <a:arcTo wR="1793744" hR="1793744" stAng="9816779" swAng="196644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EEC0C-95B3-C14A-A029-F503DF466F00}">
      <dsp:nvSpPr>
        <dsp:cNvPr id="0" name=""/>
        <dsp:cNvSpPr/>
      </dsp:nvSpPr>
      <dsp:spPr>
        <a:xfrm>
          <a:off x="670512" y="898221"/>
          <a:ext cx="1936151" cy="761844"/>
        </a:xfrm>
        <a:prstGeom prst="roundRect">
          <a:avLst/>
        </a:prstGeom>
        <a:solidFill>
          <a:srgbClr val="FFA4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00"/>
              </a:solidFill>
            </a:rPr>
            <a:t>PROLIFERATION OF ACCESS SYSTEMS AND FACILITIES</a:t>
          </a:r>
          <a:endParaRPr lang="es-ES" sz="1400" b="1" kern="1200" dirty="0">
            <a:solidFill>
              <a:srgbClr val="000000"/>
            </a:solidFill>
          </a:endParaRPr>
        </a:p>
      </dsp:txBody>
      <dsp:txXfrm>
        <a:off x="670512" y="898221"/>
        <a:ext cx="1936151" cy="761844"/>
      </dsp:txXfrm>
    </dsp:sp>
    <dsp:sp modelId="{EAFACCF2-6592-8A4D-8895-C7211BF55939}">
      <dsp:nvSpPr>
        <dsp:cNvPr id="0" name=""/>
        <dsp:cNvSpPr/>
      </dsp:nvSpPr>
      <dsp:spPr>
        <a:xfrm>
          <a:off x="1398271" y="382271"/>
          <a:ext cx="3587488" cy="3587488"/>
        </a:xfrm>
        <a:custGeom>
          <a:avLst/>
          <a:gdLst/>
          <a:ahLst/>
          <a:cxnLst/>
          <a:rect l="0" t="0" r="0" b="0"/>
          <a:pathLst>
            <a:path>
              <a:moveTo>
                <a:pt x="537525" y="513340"/>
              </a:moveTo>
              <a:arcTo wR="1793744" hR="1793744" stAng="13532776" swAng="70031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7C45F-6F67-2F42-B3AB-388F533B6504}">
      <dsp:nvSpPr>
        <dsp:cNvPr id="0" name=""/>
        <dsp:cNvSpPr/>
      </dsp:nvSpPr>
      <dsp:spPr>
        <a:xfrm rot="10800000">
          <a:off x="1249302" y="3056"/>
          <a:ext cx="4309678" cy="655128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4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Building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bird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nests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9302" y="3056"/>
        <a:ext cx="4309678" cy="655128"/>
      </dsp:txXfrm>
    </dsp:sp>
    <dsp:sp modelId="{A424EF49-59D0-AB42-9BD3-883FDC08308A}">
      <dsp:nvSpPr>
        <dsp:cNvPr id="0" name=""/>
        <dsp:cNvSpPr/>
      </dsp:nvSpPr>
      <dsp:spPr>
        <a:xfrm>
          <a:off x="921738" y="3056"/>
          <a:ext cx="655128" cy="65512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3F40-9038-5749-AF2F-E8017F3D7039}">
      <dsp:nvSpPr>
        <dsp:cNvPr id="0" name=""/>
        <dsp:cNvSpPr/>
      </dsp:nvSpPr>
      <dsp:spPr>
        <a:xfrm rot="10800000">
          <a:off x="1249302" y="853746"/>
          <a:ext cx="4309678" cy="655128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4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Cleaning</a:t>
          </a:r>
          <a:r>
            <a:rPr lang="es-ES" sz="1800" kern="1200" dirty="0" smtClean="0">
              <a:solidFill>
                <a:schemeClr val="tx1"/>
              </a:solidFill>
            </a:rPr>
            <a:t> up a </a:t>
          </a:r>
          <a:r>
            <a:rPr lang="es-ES" sz="1800" kern="1200" dirty="0" err="1" smtClean="0">
              <a:solidFill>
                <a:schemeClr val="tx1"/>
              </a:solidFill>
            </a:rPr>
            <a:t>stretch</a:t>
          </a:r>
          <a:r>
            <a:rPr lang="es-ES" sz="1800" kern="1200" dirty="0" smtClean="0">
              <a:solidFill>
                <a:schemeClr val="tx1"/>
              </a:solidFill>
            </a:rPr>
            <a:t> of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river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or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ravine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9302" y="853746"/>
        <a:ext cx="4309678" cy="655128"/>
      </dsp:txXfrm>
    </dsp:sp>
    <dsp:sp modelId="{59658286-0003-A94C-A01C-443968485D97}">
      <dsp:nvSpPr>
        <dsp:cNvPr id="0" name=""/>
        <dsp:cNvSpPr/>
      </dsp:nvSpPr>
      <dsp:spPr>
        <a:xfrm>
          <a:off x="921738" y="853746"/>
          <a:ext cx="655128" cy="65512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3211A-B5AC-3341-871B-1B4845BD8FFB}">
      <dsp:nvSpPr>
        <dsp:cNvPr id="0" name=""/>
        <dsp:cNvSpPr/>
      </dsp:nvSpPr>
      <dsp:spPr>
        <a:xfrm rot="10800000">
          <a:off x="1249302" y="1704435"/>
          <a:ext cx="4309678" cy="655128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4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Studying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environment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9302" y="1704435"/>
        <a:ext cx="4309678" cy="655128"/>
      </dsp:txXfrm>
    </dsp:sp>
    <dsp:sp modelId="{EC7B8947-5FCD-F443-B43B-B8826E5845B3}">
      <dsp:nvSpPr>
        <dsp:cNvPr id="0" name=""/>
        <dsp:cNvSpPr/>
      </dsp:nvSpPr>
      <dsp:spPr>
        <a:xfrm>
          <a:off x="921738" y="1704435"/>
          <a:ext cx="655128" cy="65512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5F9031-0F02-B64A-AB0C-D967C615CFB8}">
      <dsp:nvSpPr>
        <dsp:cNvPr id="0" name=""/>
        <dsp:cNvSpPr/>
      </dsp:nvSpPr>
      <dsp:spPr>
        <a:xfrm rot="10800000">
          <a:off x="1249302" y="2555125"/>
          <a:ext cx="4309678" cy="655128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4" tIns="68580" rIns="128016" bIns="68580" numCol="1" spcCol="1270" anchor="ctr" anchorCtr="0">
          <a:noAutofit/>
        </a:bodyPr>
        <a:lstStyle/>
        <a:p>
          <a:pPr marL="0" marR="0" lvl="0" indent="0" algn="ctr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Observing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animals</a:t>
          </a:r>
          <a:r>
            <a:rPr lang="es-ES" sz="1800" kern="1200" dirty="0" smtClean="0">
              <a:solidFill>
                <a:schemeClr val="tx1"/>
              </a:solidFill>
            </a:rPr>
            <a:t> and </a:t>
          </a:r>
          <a:r>
            <a:rPr lang="es-ES" sz="1800" kern="1200" dirty="0" err="1" smtClean="0">
              <a:solidFill>
                <a:schemeClr val="tx1"/>
              </a:solidFill>
            </a:rPr>
            <a:t>plants</a:t>
          </a:r>
          <a:r>
            <a:rPr lang="es-ES" sz="1800" kern="1200" dirty="0" smtClean="0"/>
            <a:t>.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9302" y="2555125"/>
        <a:ext cx="4309678" cy="655128"/>
      </dsp:txXfrm>
    </dsp:sp>
    <dsp:sp modelId="{7846F917-E2A6-EF4C-8837-B7F062FFE7D1}">
      <dsp:nvSpPr>
        <dsp:cNvPr id="0" name=""/>
        <dsp:cNvSpPr/>
      </dsp:nvSpPr>
      <dsp:spPr>
        <a:xfrm>
          <a:off x="921738" y="2555125"/>
          <a:ext cx="655128" cy="655128"/>
        </a:xfrm>
        <a:prstGeom prst="ellipse">
          <a:avLst/>
        </a:prstGeom>
        <a:solidFill>
          <a:srgbClr val="FFA4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4AE7E-C3FD-444D-B1A5-72CD1022E398}">
      <dsp:nvSpPr>
        <dsp:cNvPr id="0" name=""/>
        <dsp:cNvSpPr/>
      </dsp:nvSpPr>
      <dsp:spPr>
        <a:xfrm rot="10800000">
          <a:off x="1249302" y="3405814"/>
          <a:ext cx="4309678" cy="655128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4" tIns="68580" rIns="128016" bIns="68580" numCol="1" spcCol="1270" anchor="ctr" anchorCtr="0">
          <a:noAutofit/>
        </a:bodyPr>
        <a:lstStyle/>
        <a:p>
          <a:pPr marL="0" marR="0" lvl="0" indent="0" algn="ctr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Replanting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trees</a:t>
          </a:r>
          <a:r>
            <a:rPr lang="es-ES" sz="1800" kern="1200" dirty="0" smtClean="0"/>
            <a:t>. 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9302" y="3405814"/>
        <a:ext cx="4309678" cy="655128"/>
      </dsp:txXfrm>
    </dsp:sp>
    <dsp:sp modelId="{B363642D-DBA6-1E41-A0C8-DAB99D70FDA5}">
      <dsp:nvSpPr>
        <dsp:cNvPr id="0" name=""/>
        <dsp:cNvSpPr/>
      </dsp:nvSpPr>
      <dsp:spPr>
        <a:xfrm>
          <a:off x="921738" y="3405814"/>
          <a:ext cx="655128" cy="65512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7C45F-6F67-2F42-B3AB-388F533B6504}">
      <dsp:nvSpPr>
        <dsp:cNvPr id="0" name=""/>
        <dsp:cNvSpPr/>
      </dsp:nvSpPr>
      <dsp:spPr>
        <a:xfrm rot="10800000">
          <a:off x="1244555" y="653"/>
          <a:ext cx="4405449" cy="539650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971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Replanting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dry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areas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4555" y="653"/>
        <a:ext cx="4405449" cy="539650"/>
      </dsp:txXfrm>
    </dsp:sp>
    <dsp:sp modelId="{A424EF49-59D0-AB42-9BD3-883FDC08308A}">
      <dsp:nvSpPr>
        <dsp:cNvPr id="0" name=""/>
        <dsp:cNvSpPr/>
      </dsp:nvSpPr>
      <dsp:spPr>
        <a:xfrm>
          <a:off x="974730" y="653"/>
          <a:ext cx="539650" cy="539650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3F40-9038-5749-AF2F-E8017F3D7039}">
      <dsp:nvSpPr>
        <dsp:cNvPr id="0" name=""/>
        <dsp:cNvSpPr/>
      </dsp:nvSpPr>
      <dsp:spPr>
        <a:xfrm rot="10800000">
          <a:off x="1244555" y="701394"/>
          <a:ext cx="4405449" cy="539650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971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Making</a:t>
          </a:r>
          <a:r>
            <a:rPr lang="es-ES" sz="1800" kern="1200" dirty="0" smtClean="0">
              <a:solidFill>
                <a:schemeClr val="tx1"/>
              </a:solidFill>
            </a:rPr>
            <a:t> natural </a:t>
          </a:r>
          <a:r>
            <a:rPr lang="es-ES" sz="1800" kern="1200" dirty="0" err="1" smtClean="0">
              <a:solidFill>
                <a:schemeClr val="tx1"/>
              </a:solidFill>
            </a:rPr>
            <a:t>paint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out</a:t>
          </a:r>
          <a:r>
            <a:rPr lang="es-ES" sz="1800" kern="1200" dirty="0" smtClean="0">
              <a:solidFill>
                <a:schemeClr val="tx1"/>
              </a:solidFill>
            </a:rPr>
            <a:t> of </a:t>
          </a:r>
          <a:r>
            <a:rPr lang="es-ES" sz="1800" kern="1200" dirty="0" err="1" smtClean="0">
              <a:solidFill>
                <a:schemeClr val="tx1"/>
              </a:solidFill>
            </a:rPr>
            <a:t>elements</a:t>
          </a:r>
          <a:r>
            <a:rPr lang="es-ES" sz="1800" kern="1200" dirty="0" smtClean="0">
              <a:solidFill>
                <a:schemeClr val="tx1"/>
              </a:solidFill>
            </a:rPr>
            <a:t> in </a:t>
          </a:r>
          <a:r>
            <a:rPr lang="es-ES" sz="1800" kern="1200" dirty="0" err="1" smtClean="0">
              <a:solidFill>
                <a:schemeClr val="tx1"/>
              </a:solidFill>
            </a:rPr>
            <a:t>nature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4555" y="701394"/>
        <a:ext cx="4405449" cy="539650"/>
      </dsp:txXfrm>
    </dsp:sp>
    <dsp:sp modelId="{59658286-0003-A94C-A01C-443968485D97}">
      <dsp:nvSpPr>
        <dsp:cNvPr id="0" name=""/>
        <dsp:cNvSpPr/>
      </dsp:nvSpPr>
      <dsp:spPr>
        <a:xfrm>
          <a:off x="974730" y="701394"/>
          <a:ext cx="539650" cy="53965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3211A-B5AC-3341-871B-1B4845BD8FFB}">
      <dsp:nvSpPr>
        <dsp:cNvPr id="0" name=""/>
        <dsp:cNvSpPr/>
      </dsp:nvSpPr>
      <dsp:spPr>
        <a:xfrm rot="10800000">
          <a:off x="1244555" y="1402134"/>
          <a:ext cx="4405449" cy="539650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971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Enjoying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moments</a:t>
          </a:r>
          <a:r>
            <a:rPr lang="es-ES" sz="1800" kern="1200" dirty="0" smtClean="0">
              <a:solidFill>
                <a:schemeClr val="tx1"/>
              </a:solidFill>
            </a:rPr>
            <a:t> of </a:t>
          </a:r>
          <a:r>
            <a:rPr lang="es-ES" sz="1800" kern="1200" dirty="0" err="1" smtClean="0">
              <a:solidFill>
                <a:schemeClr val="tx1"/>
              </a:solidFill>
            </a:rPr>
            <a:t>silence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4555" y="1402134"/>
        <a:ext cx="4405449" cy="539650"/>
      </dsp:txXfrm>
    </dsp:sp>
    <dsp:sp modelId="{EC7B8947-5FCD-F443-B43B-B8826E5845B3}">
      <dsp:nvSpPr>
        <dsp:cNvPr id="0" name=""/>
        <dsp:cNvSpPr/>
      </dsp:nvSpPr>
      <dsp:spPr>
        <a:xfrm>
          <a:off x="974730" y="1402134"/>
          <a:ext cx="539650" cy="539650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5F9031-0F02-B64A-AB0C-D967C615CFB8}">
      <dsp:nvSpPr>
        <dsp:cNvPr id="0" name=""/>
        <dsp:cNvSpPr/>
      </dsp:nvSpPr>
      <dsp:spPr>
        <a:xfrm rot="10800000">
          <a:off x="1244555" y="2102875"/>
          <a:ext cx="4405449" cy="539650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971" tIns="68580" rIns="128016" bIns="68580" numCol="1" spcCol="1270" anchor="ctr" anchorCtr="0">
          <a:noAutofit/>
        </a:bodyPr>
        <a:lstStyle/>
        <a:p>
          <a:pPr marL="0" marR="0" lvl="0" indent="0" algn="ctr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Getting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families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involved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4555" y="2102875"/>
        <a:ext cx="4405449" cy="539650"/>
      </dsp:txXfrm>
    </dsp:sp>
    <dsp:sp modelId="{7846F917-E2A6-EF4C-8837-B7F062FFE7D1}">
      <dsp:nvSpPr>
        <dsp:cNvPr id="0" name=""/>
        <dsp:cNvSpPr/>
      </dsp:nvSpPr>
      <dsp:spPr>
        <a:xfrm>
          <a:off x="974730" y="2102875"/>
          <a:ext cx="539650" cy="539650"/>
        </a:xfrm>
        <a:prstGeom prst="ellipse">
          <a:avLst/>
        </a:prstGeom>
        <a:solidFill>
          <a:srgbClr val="FFA46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30B595-115C-4542-ACE8-EB95616D419F}">
      <dsp:nvSpPr>
        <dsp:cNvPr id="0" name=""/>
        <dsp:cNvSpPr/>
      </dsp:nvSpPr>
      <dsp:spPr>
        <a:xfrm rot="10800000">
          <a:off x="1244555" y="2803615"/>
          <a:ext cx="4405449" cy="539650"/>
        </a:xfrm>
        <a:prstGeom prst="homePlate">
          <a:avLst/>
        </a:prstGeom>
        <a:solidFill>
          <a:srgbClr val="F6FF98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971" tIns="68580" rIns="128016" bIns="68580" numCol="1" spcCol="1270" anchor="ctr" anchorCtr="0">
          <a:noAutofit/>
        </a:bodyPr>
        <a:lstStyle/>
        <a:p>
          <a:pPr marL="0" marR="0" lvl="0" indent="0" algn="ctr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solidFill>
                <a:schemeClr val="tx1"/>
              </a:solidFill>
            </a:rPr>
            <a:t>Assessing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impact</a:t>
          </a:r>
          <a:r>
            <a:rPr lang="es-ES" sz="1800" kern="1200" dirty="0" smtClean="0">
              <a:solidFill>
                <a:schemeClr val="tx1"/>
              </a:solidFill>
            </a:rPr>
            <a:t> of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stay</a:t>
          </a:r>
          <a:endParaRPr lang="es-ES" sz="1800" kern="1200" dirty="0" smtClean="0">
            <a:solidFill>
              <a:schemeClr val="tx1"/>
            </a:solidFill>
          </a:endParaRPr>
        </a:p>
      </dsp:txBody>
      <dsp:txXfrm rot="10800000">
        <a:off x="1244555" y="2803615"/>
        <a:ext cx="4405449" cy="539650"/>
      </dsp:txXfrm>
    </dsp:sp>
    <dsp:sp modelId="{290F885F-6D23-C541-8099-D710DA3B542B}">
      <dsp:nvSpPr>
        <dsp:cNvPr id="0" name=""/>
        <dsp:cNvSpPr/>
      </dsp:nvSpPr>
      <dsp:spPr>
        <a:xfrm>
          <a:off x="974730" y="2803615"/>
          <a:ext cx="539650" cy="539650"/>
        </a:xfrm>
        <a:prstGeom prst="ellipse">
          <a:avLst/>
        </a:prstGeom>
        <a:solidFill>
          <a:srgbClr val="EBFF36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4F1B6-238E-44FB-BED3-673A76E86C06}">
      <dsp:nvSpPr>
        <dsp:cNvPr id="0" name=""/>
        <dsp:cNvSpPr/>
      </dsp:nvSpPr>
      <dsp:spPr>
        <a:xfrm>
          <a:off x="1137363" y="372"/>
          <a:ext cx="2750846" cy="691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EfH</a:t>
          </a:r>
          <a:r>
            <a:rPr lang="es-ES" sz="39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39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models</a:t>
          </a:r>
          <a:endParaRPr lang="es-ES" sz="3900" kern="1200" dirty="0"/>
        </a:p>
      </dsp:txBody>
      <dsp:txXfrm>
        <a:off x="1137363" y="372"/>
        <a:ext cx="2750846" cy="691480"/>
      </dsp:txXfrm>
    </dsp:sp>
    <dsp:sp modelId="{2FB9962B-76B4-4970-BC60-3B111CBABB5A}">
      <dsp:nvSpPr>
        <dsp:cNvPr id="0" name=""/>
        <dsp:cNvSpPr/>
      </dsp:nvSpPr>
      <dsp:spPr>
        <a:xfrm>
          <a:off x="1412448" y="691852"/>
          <a:ext cx="275084" cy="518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610"/>
              </a:lnTo>
              <a:lnTo>
                <a:pt x="275084" y="518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F73CE-F856-4814-A584-52AB2B883116}">
      <dsp:nvSpPr>
        <dsp:cNvPr id="0" name=""/>
        <dsp:cNvSpPr/>
      </dsp:nvSpPr>
      <dsp:spPr>
        <a:xfrm>
          <a:off x="1687532" y="864722"/>
          <a:ext cx="2069693" cy="69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Traditional</a:t>
          </a:r>
          <a:endParaRPr lang="es-ES" sz="2800" kern="1200" dirty="0"/>
        </a:p>
      </dsp:txBody>
      <dsp:txXfrm>
        <a:off x="1687532" y="864722"/>
        <a:ext cx="2069693" cy="691480"/>
      </dsp:txXfrm>
    </dsp:sp>
    <dsp:sp modelId="{037265C1-9D56-475A-B2CD-915C170AFA31}">
      <dsp:nvSpPr>
        <dsp:cNvPr id="0" name=""/>
        <dsp:cNvSpPr/>
      </dsp:nvSpPr>
      <dsp:spPr>
        <a:xfrm>
          <a:off x="1412448" y="691852"/>
          <a:ext cx="275084" cy="138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960"/>
              </a:lnTo>
              <a:lnTo>
                <a:pt x="275084" y="1382960"/>
              </a:lnTo>
            </a:path>
          </a:pathLst>
        </a:cu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024BB-BBA4-4D16-90F9-D0F69DC67D89}">
      <dsp:nvSpPr>
        <dsp:cNvPr id="0" name=""/>
        <dsp:cNvSpPr/>
      </dsp:nvSpPr>
      <dsp:spPr>
        <a:xfrm>
          <a:off x="1687532" y="1729073"/>
          <a:ext cx="3033019" cy="69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Participative</a:t>
          </a:r>
          <a:endParaRPr lang="es-ES" sz="2800" kern="1200" dirty="0"/>
        </a:p>
      </dsp:txBody>
      <dsp:txXfrm>
        <a:off x="1687532" y="1729073"/>
        <a:ext cx="3033019" cy="691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4F1B6-238E-44FB-BED3-673A76E86C06}">
      <dsp:nvSpPr>
        <dsp:cNvPr id="0" name=""/>
        <dsp:cNvSpPr/>
      </dsp:nvSpPr>
      <dsp:spPr>
        <a:xfrm>
          <a:off x="1069107" y="1266"/>
          <a:ext cx="2025441" cy="50913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Advantages</a:t>
          </a:r>
          <a:endParaRPr lang="es-ES" kern="1200" dirty="0"/>
        </a:p>
      </dsp:txBody>
      <dsp:txXfrm>
        <a:off x="1069107" y="1266"/>
        <a:ext cx="2025441" cy="509135"/>
      </dsp:txXfrm>
    </dsp:sp>
    <dsp:sp modelId="{2FB9962B-76B4-4970-BC60-3B111CBABB5A}">
      <dsp:nvSpPr>
        <dsp:cNvPr id="0" name=""/>
        <dsp:cNvSpPr/>
      </dsp:nvSpPr>
      <dsp:spPr>
        <a:xfrm>
          <a:off x="1271652" y="510401"/>
          <a:ext cx="202544" cy="38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851"/>
              </a:lnTo>
              <a:lnTo>
                <a:pt x="202544" y="38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F73CE-F856-4814-A584-52AB2B883116}">
      <dsp:nvSpPr>
        <dsp:cNvPr id="0" name=""/>
        <dsp:cNvSpPr/>
      </dsp:nvSpPr>
      <dsp:spPr>
        <a:xfrm>
          <a:off x="1474196" y="637685"/>
          <a:ext cx="3666881" cy="50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err="1" smtClean="0">
              <a:latin typeface="Times New Roman" pitchFamily="18" charset="0"/>
              <a:cs typeface="Times New Roman" pitchFamily="18" charset="0"/>
            </a:rPr>
            <a:t>citizen</a:t>
          </a:r>
          <a:r>
            <a:rPr lang="es-ES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900" kern="1200" dirty="0" err="1" smtClean="0">
              <a:latin typeface="Times New Roman" pitchFamily="18" charset="0"/>
              <a:cs typeface="Times New Roman" pitchFamily="18" charset="0"/>
            </a:rPr>
            <a:t>empowerment</a:t>
          </a:r>
          <a:endParaRPr lang="es-ES" sz="2900" kern="1200" dirty="0"/>
        </a:p>
      </dsp:txBody>
      <dsp:txXfrm>
        <a:off x="1474196" y="637685"/>
        <a:ext cx="3666881" cy="509135"/>
      </dsp:txXfrm>
    </dsp:sp>
    <dsp:sp modelId="{037265C1-9D56-475A-B2CD-915C170AFA31}">
      <dsp:nvSpPr>
        <dsp:cNvPr id="0" name=""/>
        <dsp:cNvSpPr/>
      </dsp:nvSpPr>
      <dsp:spPr>
        <a:xfrm>
          <a:off x="1271652" y="510401"/>
          <a:ext cx="202544" cy="101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270"/>
              </a:lnTo>
              <a:lnTo>
                <a:pt x="202544" y="1018270"/>
              </a:lnTo>
            </a:path>
          </a:pathLst>
        </a:custGeom>
        <a:noFill/>
        <a:ln w="381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024BB-BBA4-4D16-90F9-D0F69DC67D89}">
      <dsp:nvSpPr>
        <dsp:cNvPr id="0" name=""/>
        <dsp:cNvSpPr/>
      </dsp:nvSpPr>
      <dsp:spPr>
        <a:xfrm>
          <a:off x="1474196" y="1274104"/>
          <a:ext cx="3447318" cy="50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err="1" smtClean="0">
              <a:latin typeface="Times New Roman" pitchFamily="18" charset="0"/>
              <a:cs typeface="Times New Roman" pitchFamily="18" charset="0"/>
            </a:rPr>
            <a:t>improved</a:t>
          </a:r>
          <a:r>
            <a:rPr lang="es-ES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900" kern="1200" dirty="0" err="1" smtClean="0">
              <a:latin typeface="Times New Roman" pitchFamily="18" charset="0"/>
              <a:cs typeface="Times New Roman" pitchFamily="18" charset="0"/>
            </a:rPr>
            <a:t>efficacy</a:t>
          </a:r>
          <a:endParaRPr lang="es-ES" sz="2900" kern="1200" dirty="0"/>
        </a:p>
      </dsp:txBody>
      <dsp:txXfrm>
        <a:off x="1474196" y="1274104"/>
        <a:ext cx="3447318" cy="509135"/>
      </dsp:txXfrm>
    </dsp:sp>
    <dsp:sp modelId="{9B0659DE-AE54-4051-9816-386A8CEA1FF6}">
      <dsp:nvSpPr>
        <dsp:cNvPr id="0" name=""/>
        <dsp:cNvSpPr/>
      </dsp:nvSpPr>
      <dsp:spPr>
        <a:xfrm>
          <a:off x="1271652" y="510401"/>
          <a:ext cx="202544" cy="1654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689"/>
              </a:lnTo>
              <a:lnTo>
                <a:pt x="202544" y="1654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5AA24-A6ED-4292-9A64-B66BB6064F25}">
      <dsp:nvSpPr>
        <dsp:cNvPr id="0" name=""/>
        <dsp:cNvSpPr/>
      </dsp:nvSpPr>
      <dsp:spPr>
        <a:xfrm>
          <a:off x="1474196" y="1910524"/>
          <a:ext cx="3814677" cy="50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err="1" smtClean="0">
              <a:latin typeface="Times New Roman" pitchFamily="18" charset="0"/>
              <a:cs typeface="Times New Roman" pitchFamily="18" charset="0"/>
            </a:rPr>
            <a:t>greater</a:t>
          </a:r>
          <a:r>
            <a:rPr lang="es-ES" sz="2900" kern="1200" dirty="0" smtClean="0">
              <a:latin typeface="Times New Roman" pitchFamily="18" charset="0"/>
              <a:cs typeface="Times New Roman" pitchFamily="18" charset="0"/>
            </a:rPr>
            <a:t> social </a:t>
          </a:r>
          <a:r>
            <a:rPr lang="es-ES" sz="2900" kern="1200" dirty="0" err="1" smtClean="0">
              <a:latin typeface="Times New Roman" pitchFamily="18" charset="0"/>
              <a:cs typeface="Times New Roman" pitchFamily="18" charset="0"/>
            </a:rPr>
            <a:t>cohesion</a:t>
          </a:r>
          <a:endParaRPr lang="es-ES" sz="2900" kern="1200" dirty="0"/>
        </a:p>
      </dsp:txBody>
      <dsp:txXfrm>
        <a:off x="1474196" y="1910524"/>
        <a:ext cx="3814677" cy="5091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E8BE7-B9CE-4166-962A-01AF639035FE}">
      <dsp:nvSpPr>
        <dsp:cNvPr id="0" name=""/>
        <dsp:cNvSpPr/>
      </dsp:nvSpPr>
      <dsp:spPr>
        <a:xfrm>
          <a:off x="0" y="3450549"/>
          <a:ext cx="7929618" cy="754895"/>
        </a:xfrm>
        <a:prstGeom prst="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tx1"/>
              </a:solidFill>
            </a:rPr>
            <a:t>Creating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mechanisms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that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allow</a:t>
          </a:r>
          <a:r>
            <a:rPr lang="es-ES" sz="1800" kern="1200" dirty="0" smtClean="0">
              <a:solidFill>
                <a:schemeClr val="tx1"/>
              </a:solidFill>
            </a:rPr>
            <a:t> social </a:t>
          </a:r>
          <a:r>
            <a:rPr lang="es-ES" sz="1800" kern="1200" dirty="0" err="1" smtClean="0">
              <a:solidFill>
                <a:schemeClr val="tx1"/>
              </a:solidFill>
            </a:rPr>
            <a:t>participation</a:t>
          </a:r>
          <a:r>
            <a:rPr lang="es-ES" sz="1800" kern="1200" dirty="0" smtClean="0">
              <a:solidFill>
                <a:schemeClr val="tx1"/>
              </a:solidFill>
            </a:rPr>
            <a:t> in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administration</a:t>
          </a:r>
          <a:r>
            <a:rPr lang="es-ES" sz="1800" kern="1200" dirty="0" smtClean="0">
              <a:solidFill>
                <a:schemeClr val="tx1"/>
              </a:solidFill>
            </a:rPr>
            <a:t> of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System</a:t>
          </a:r>
          <a:r>
            <a:rPr lang="es-ES" sz="1800" kern="1200" dirty="0" smtClean="0">
              <a:solidFill>
                <a:schemeClr val="tx1"/>
              </a:solidFill>
            </a:rPr>
            <a:t>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0" y="3450549"/>
        <a:ext cx="7929618" cy="754895"/>
      </dsp:txXfrm>
    </dsp:sp>
    <dsp:sp modelId="{6B8F11D9-4314-45AF-B72B-5408DC397DC3}">
      <dsp:nvSpPr>
        <dsp:cNvPr id="0" name=""/>
        <dsp:cNvSpPr/>
      </dsp:nvSpPr>
      <dsp:spPr>
        <a:xfrm rot="10800000">
          <a:off x="0" y="2300843"/>
          <a:ext cx="7929618" cy="1161029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tx1"/>
              </a:solidFill>
            </a:rPr>
            <a:t>Expanding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knowledge</a:t>
          </a:r>
          <a:r>
            <a:rPr lang="es-ES" sz="1800" kern="1200" dirty="0" smtClean="0">
              <a:solidFill>
                <a:schemeClr val="tx1"/>
              </a:solidFill>
            </a:rPr>
            <a:t>, </a:t>
          </a:r>
          <a:r>
            <a:rPr lang="es-ES" sz="1800" kern="1200" dirty="0" err="1" smtClean="0">
              <a:solidFill>
                <a:schemeClr val="tx1"/>
              </a:solidFill>
            </a:rPr>
            <a:t>capacities</a:t>
          </a:r>
          <a:r>
            <a:rPr lang="es-ES" sz="1800" kern="1200" dirty="0" smtClean="0">
              <a:solidFill>
                <a:schemeClr val="tx1"/>
              </a:solidFill>
            </a:rPr>
            <a:t> and </a:t>
          </a:r>
          <a:r>
            <a:rPr lang="es-ES" sz="1800" kern="1200" dirty="0" err="1" smtClean="0">
              <a:solidFill>
                <a:schemeClr val="tx1"/>
              </a:solidFill>
            </a:rPr>
            <a:t>abilities</a:t>
          </a:r>
          <a:r>
            <a:rPr lang="es-ES" sz="1800" kern="1200" dirty="0" smtClean="0">
              <a:solidFill>
                <a:schemeClr val="tx1"/>
              </a:solidFill>
            </a:rPr>
            <a:t> of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population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regarding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health</a:t>
          </a:r>
          <a:r>
            <a:rPr lang="es-ES" sz="1800" kern="1200" dirty="0" smtClean="0">
              <a:solidFill>
                <a:schemeClr val="tx1"/>
              </a:solidFill>
            </a:rPr>
            <a:t>. 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0" y="2300843"/>
        <a:ext cx="7929618" cy="1161029"/>
      </dsp:txXfrm>
    </dsp:sp>
    <dsp:sp modelId="{E744A7C3-99C0-47DB-B124-46A74F8040FA}">
      <dsp:nvSpPr>
        <dsp:cNvPr id="0" name=""/>
        <dsp:cNvSpPr/>
      </dsp:nvSpPr>
      <dsp:spPr>
        <a:xfrm rot="10800000">
          <a:off x="0" y="1152622"/>
          <a:ext cx="7929618" cy="1161029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tx1"/>
              </a:solidFill>
            </a:rPr>
            <a:t>Institutionalising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citizen</a:t>
          </a:r>
          <a:r>
            <a:rPr lang="es-ES" sz="1800" kern="1200" dirty="0" smtClean="0">
              <a:solidFill>
                <a:schemeClr val="tx1"/>
              </a:solidFill>
            </a:rPr>
            <a:t> and </a:t>
          </a:r>
          <a:r>
            <a:rPr lang="es-ES" sz="1800" kern="1200" dirty="0" err="1" smtClean="0">
              <a:solidFill>
                <a:schemeClr val="tx1"/>
              </a:solidFill>
            </a:rPr>
            <a:t>worker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participation</a:t>
          </a:r>
          <a:r>
            <a:rPr lang="es-ES" sz="1800" kern="1200" dirty="0" smtClean="0">
              <a:solidFill>
                <a:schemeClr val="tx1"/>
              </a:solidFill>
            </a:rPr>
            <a:t> in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adminstration</a:t>
          </a:r>
          <a:r>
            <a:rPr lang="es-ES" sz="1800" kern="1200" dirty="0" smtClean="0">
              <a:solidFill>
                <a:schemeClr val="tx1"/>
              </a:solidFill>
            </a:rPr>
            <a:t> of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Health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System</a:t>
          </a:r>
          <a:r>
            <a:rPr lang="es-ES" sz="1800" kern="1200" dirty="0" smtClean="0">
              <a:solidFill>
                <a:schemeClr val="tx1"/>
              </a:solidFill>
            </a:rPr>
            <a:t>. 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0" y="1152622"/>
        <a:ext cx="7929618" cy="1161029"/>
      </dsp:txXfrm>
    </dsp:sp>
    <dsp:sp modelId="{0C14BB84-1C56-4551-9744-291C5D2A325A}">
      <dsp:nvSpPr>
        <dsp:cNvPr id="0" name=""/>
        <dsp:cNvSpPr/>
      </dsp:nvSpPr>
      <dsp:spPr>
        <a:xfrm rot="10800000">
          <a:off x="0" y="1430"/>
          <a:ext cx="7929618" cy="11610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tx1"/>
              </a:solidFill>
            </a:rPr>
            <a:t>Creating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spaces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for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negotiation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to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promote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co-responsibility</a:t>
          </a:r>
          <a:r>
            <a:rPr lang="es-ES" sz="1800" kern="1200" dirty="0" smtClean="0">
              <a:solidFill>
                <a:schemeClr val="tx1"/>
              </a:solidFill>
            </a:rPr>
            <a:t> in </a:t>
          </a:r>
          <a:r>
            <a:rPr lang="es-ES" sz="1800" kern="1200" dirty="0" err="1" smtClean="0">
              <a:solidFill>
                <a:schemeClr val="tx1"/>
              </a:solidFill>
            </a:rPr>
            <a:t>the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National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Health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System</a:t>
          </a:r>
          <a:r>
            <a:rPr lang="es-ES" sz="1800" kern="1200" dirty="0" smtClean="0">
              <a:solidFill>
                <a:schemeClr val="tx1"/>
              </a:solidFill>
            </a:rPr>
            <a:t>. 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0" y="1430"/>
        <a:ext cx="7929618" cy="11610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5ABB1-7454-49D5-AA8C-E551166D7594}">
      <dsp:nvSpPr>
        <dsp:cNvPr id="0" name=""/>
        <dsp:cNvSpPr/>
      </dsp:nvSpPr>
      <dsp:spPr>
        <a:xfrm>
          <a:off x="2302691" y="2307774"/>
          <a:ext cx="1755231" cy="1755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PRECEPTS OF THE PRECEDE-PROCEED MODEL</a:t>
          </a:r>
          <a:endParaRPr lang="es-ES" sz="1800" b="1" kern="1200" dirty="0"/>
        </a:p>
      </dsp:txBody>
      <dsp:txXfrm>
        <a:off x="2302691" y="2307774"/>
        <a:ext cx="1755231" cy="1755231"/>
      </dsp:txXfrm>
    </dsp:sp>
    <dsp:sp modelId="{E4EC55DB-E1BB-4154-8DBE-0A737AD715B6}">
      <dsp:nvSpPr>
        <dsp:cNvPr id="0" name=""/>
        <dsp:cNvSpPr/>
      </dsp:nvSpPr>
      <dsp:spPr>
        <a:xfrm rot="12900000">
          <a:off x="978046" y="1935751"/>
          <a:ext cx="1549603" cy="500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8E558-49FD-4D10-9B25-81505C3B2844}">
      <dsp:nvSpPr>
        <dsp:cNvPr id="0" name=""/>
        <dsp:cNvSpPr/>
      </dsp:nvSpPr>
      <dsp:spPr>
        <a:xfrm>
          <a:off x="284433" y="1074476"/>
          <a:ext cx="1667470" cy="1333976"/>
        </a:xfrm>
        <a:prstGeom prst="roundRect">
          <a:avLst>
            <a:gd name="adj" fmla="val 10000"/>
          </a:avLst>
        </a:prstGeom>
        <a:solidFill>
          <a:srgbClr val="D4FF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It</a:t>
          </a:r>
          <a:r>
            <a:rPr lang="es-ES" sz="25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improves</a:t>
          </a:r>
          <a:r>
            <a:rPr lang="es-ES" sz="25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the</a:t>
          </a:r>
          <a:r>
            <a:rPr lang="es-ES" sz="25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quality</a:t>
          </a:r>
          <a:r>
            <a:rPr lang="es-ES" sz="25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of </a:t>
          </a: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life</a:t>
          </a:r>
          <a:endParaRPr lang="es-ES" sz="2500" kern="1200" dirty="0"/>
        </a:p>
      </dsp:txBody>
      <dsp:txXfrm>
        <a:off x="284433" y="1074476"/>
        <a:ext cx="1667470" cy="1333976"/>
      </dsp:txXfrm>
    </dsp:sp>
    <dsp:sp modelId="{2419B1D2-26C3-4E9B-BFF4-63A2FCB37CD0}">
      <dsp:nvSpPr>
        <dsp:cNvPr id="0" name=""/>
        <dsp:cNvSpPr/>
      </dsp:nvSpPr>
      <dsp:spPr>
        <a:xfrm rot="16200000">
          <a:off x="2405506" y="1192663"/>
          <a:ext cx="1549603" cy="500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9516F-6624-4673-A501-00A1BCF6EC32}">
      <dsp:nvSpPr>
        <dsp:cNvPr id="0" name=""/>
        <dsp:cNvSpPr/>
      </dsp:nvSpPr>
      <dsp:spPr>
        <a:xfrm>
          <a:off x="2103163" y="994"/>
          <a:ext cx="2154287" cy="133397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Participative</a:t>
          </a:r>
          <a:r>
            <a:rPr lang="es-ES" sz="24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process</a:t>
          </a:r>
          <a:endParaRPr lang="es-ES" sz="24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kern="1200" dirty="0"/>
        </a:p>
      </dsp:txBody>
      <dsp:txXfrm>
        <a:off x="2103163" y="994"/>
        <a:ext cx="2154287" cy="1333976"/>
      </dsp:txXfrm>
    </dsp:sp>
    <dsp:sp modelId="{07DED37C-7A1B-4454-AD23-F325C7095D7C}">
      <dsp:nvSpPr>
        <dsp:cNvPr id="0" name=""/>
        <dsp:cNvSpPr/>
      </dsp:nvSpPr>
      <dsp:spPr>
        <a:xfrm rot="19500000">
          <a:off x="3789560" y="2042247"/>
          <a:ext cx="1549603" cy="500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A40F0-55AA-47F4-9D44-71D3360C8F66}">
      <dsp:nvSpPr>
        <dsp:cNvPr id="0" name=""/>
        <dsp:cNvSpPr/>
      </dsp:nvSpPr>
      <dsp:spPr>
        <a:xfrm>
          <a:off x="4268469" y="1074476"/>
          <a:ext cx="1947955" cy="1333976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Health</a:t>
          </a:r>
          <a:r>
            <a:rPr lang="es-ES" sz="25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as a </a:t>
          </a: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community</a:t>
          </a:r>
          <a:r>
            <a:rPr lang="es-ES" sz="25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500" kern="1200" dirty="0" err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issue</a:t>
          </a:r>
          <a:endParaRPr lang="es-ES" sz="2500" kern="1200" dirty="0"/>
        </a:p>
      </dsp:txBody>
      <dsp:txXfrm>
        <a:off x="4268469" y="1074476"/>
        <a:ext cx="1947955" cy="13339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7B24A-E47F-4FF1-A432-77864551EB86}">
      <dsp:nvSpPr>
        <dsp:cNvPr id="0" name=""/>
        <dsp:cNvSpPr/>
      </dsp:nvSpPr>
      <dsp:spPr>
        <a:xfrm>
          <a:off x="2071" y="1527127"/>
          <a:ext cx="2524363" cy="10097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tx1"/>
              </a:solidFill>
            </a:rPr>
            <a:t>nutrition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education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71" y="1527127"/>
        <a:ext cx="2524363" cy="1009745"/>
      </dsp:txXfrm>
    </dsp:sp>
    <dsp:sp modelId="{7C9F5619-474F-4425-A410-57F5DE5A75EF}">
      <dsp:nvSpPr>
        <dsp:cNvPr id="0" name=""/>
        <dsp:cNvSpPr/>
      </dsp:nvSpPr>
      <dsp:spPr>
        <a:xfrm>
          <a:off x="2273999" y="1527127"/>
          <a:ext cx="2524363" cy="10097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horticultural </a:t>
          </a:r>
          <a:r>
            <a:rPr lang="es-ES" sz="1800" kern="1200" dirty="0" err="1" smtClean="0">
              <a:solidFill>
                <a:schemeClr val="tx1"/>
              </a:solidFill>
            </a:rPr>
            <a:t>production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273999" y="1527127"/>
        <a:ext cx="2524363" cy="1009745"/>
      </dsp:txXfrm>
    </dsp:sp>
    <dsp:sp modelId="{1EED5AA4-C6EF-4785-BECC-ACC60350FC66}">
      <dsp:nvSpPr>
        <dsp:cNvPr id="0" name=""/>
        <dsp:cNvSpPr/>
      </dsp:nvSpPr>
      <dsp:spPr>
        <a:xfrm>
          <a:off x="4545926" y="1527127"/>
          <a:ext cx="2524363" cy="10097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tx1"/>
              </a:solidFill>
            </a:rPr>
            <a:t>transforming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everyday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life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err="1" smtClean="0">
              <a:solidFill>
                <a:schemeClr val="tx1"/>
              </a:solidFill>
            </a:rPr>
            <a:t>habits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545926" y="1527127"/>
        <a:ext cx="2524363" cy="10097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7DD49-0378-4792-BAE9-303A47271CE2}">
      <dsp:nvSpPr>
        <dsp:cNvPr id="0" name=""/>
        <dsp:cNvSpPr/>
      </dsp:nvSpPr>
      <dsp:spPr>
        <a:xfrm rot="5400000">
          <a:off x="-142469" y="144471"/>
          <a:ext cx="949797" cy="664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</a:t>
          </a:r>
          <a:endParaRPr lang="es-ES" sz="1800" kern="1200" dirty="0"/>
        </a:p>
      </dsp:txBody>
      <dsp:txXfrm rot="5400000">
        <a:off x="-142469" y="144471"/>
        <a:ext cx="949797" cy="664858"/>
      </dsp:txXfrm>
    </dsp:sp>
    <dsp:sp modelId="{80D116B8-7CEB-4E1E-A8AC-3A3F2136FDAF}">
      <dsp:nvSpPr>
        <dsp:cNvPr id="0" name=""/>
        <dsp:cNvSpPr/>
      </dsp:nvSpPr>
      <dsp:spPr>
        <a:xfrm rot="5400000">
          <a:off x="3917115" y="-3250256"/>
          <a:ext cx="617368" cy="7121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To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learn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how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to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grow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healthy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foods</a:t>
          </a:r>
          <a:r>
            <a:rPr lang="es-ES_tradnl" sz="1900" kern="1200" dirty="0" smtClean="0"/>
            <a:t>. </a:t>
          </a:r>
          <a:endParaRPr lang="es-ES" sz="1900" kern="1200" dirty="0"/>
        </a:p>
      </dsp:txBody>
      <dsp:txXfrm rot="5400000">
        <a:off x="3917115" y="-3250256"/>
        <a:ext cx="617368" cy="7121883"/>
      </dsp:txXfrm>
    </dsp:sp>
    <dsp:sp modelId="{3E0D9A14-508A-4E9E-B1A0-5EB7213A0C9A}">
      <dsp:nvSpPr>
        <dsp:cNvPr id="0" name=""/>
        <dsp:cNvSpPr/>
      </dsp:nvSpPr>
      <dsp:spPr>
        <a:xfrm rot="5400000">
          <a:off x="-142469" y="996705"/>
          <a:ext cx="949797" cy="664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</a:t>
          </a:r>
          <a:endParaRPr lang="es-ES" sz="1800" kern="1200" dirty="0"/>
        </a:p>
      </dsp:txBody>
      <dsp:txXfrm rot="5400000">
        <a:off x="-142469" y="996705"/>
        <a:ext cx="949797" cy="664858"/>
      </dsp:txXfrm>
    </dsp:sp>
    <dsp:sp modelId="{8647AF09-B95B-47E2-9CC2-1E0814EC5C6D}">
      <dsp:nvSpPr>
        <dsp:cNvPr id="0" name=""/>
        <dsp:cNvSpPr/>
      </dsp:nvSpPr>
      <dsp:spPr>
        <a:xfrm rot="5400000">
          <a:off x="3917115" y="-2398021"/>
          <a:ext cx="617368" cy="7121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To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understand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the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connections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between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diet</a:t>
          </a:r>
          <a:r>
            <a:rPr lang="es-ES_tradnl" sz="1900" kern="1200" dirty="0" smtClean="0"/>
            <a:t> and </a:t>
          </a:r>
          <a:r>
            <a:rPr lang="es-ES_tradnl" sz="1900" kern="1200" dirty="0" err="1" smtClean="0"/>
            <a:t>health</a:t>
          </a:r>
          <a:r>
            <a:rPr lang="es-ES_tradnl" sz="1900" kern="1200" dirty="0" smtClean="0"/>
            <a:t>.</a:t>
          </a:r>
          <a:endParaRPr lang="es-ES" sz="1900" kern="1200" dirty="0"/>
        </a:p>
      </dsp:txBody>
      <dsp:txXfrm rot="5400000">
        <a:off x="3917115" y="-2398021"/>
        <a:ext cx="617368" cy="7121883"/>
      </dsp:txXfrm>
    </dsp:sp>
    <dsp:sp modelId="{30DB5AAA-DC60-49AB-AF67-C0E206057F11}">
      <dsp:nvSpPr>
        <dsp:cNvPr id="0" name=""/>
        <dsp:cNvSpPr/>
      </dsp:nvSpPr>
      <dsp:spPr>
        <a:xfrm rot="5400000">
          <a:off x="-142469" y="1848940"/>
          <a:ext cx="949797" cy="664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3</a:t>
          </a:r>
          <a:endParaRPr lang="es-ES" sz="1800" kern="1200" dirty="0"/>
        </a:p>
      </dsp:txBody>
      <dsp:txXfrm rot="5400000">
        <a:off x="-142469" y="1848940"/>
        <a:ext cx="949797" cy="664858"/>
      </dsp:txXfrm>
    </dsp:sp>
    <dsp:sp modelId="{D542A772-CD42-4E59-805D-17E31FCA3AB3}">
      <dsp:nvSpPr>
        <dsp:cNvPr id="0" name=""/>
        <dsp:cNvSpPr/>
      </dsp:nvSpPr>
      <dsp:spPr>
        <a:xfrm rot="5400000">
          <a:off x="3917115" y="-1545786"/>
          <a:ext cx="617368" cy="7121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To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respect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the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environment</a:t>
          </a:r>
          <a:r>
            <a:rPr lang="es-ES_tradnl" sz="1900" kern="1200" dirty="0" smtClean="0"/>
            <a:t>.</a:t>
          </a:r>
          <a:endParaRPr lang="es-ES" sz="1900" kern="1200" dirty="0"/>
        </a:p>
      </dsp:txBody>
      <dsp:txXfrm rot="5400000">
        <a:off x="3917115" y="-1545786"/>
        <a:ext cx="617368" cy="7121883"/>
      </dsp:txXfrm>
    </dsp:sp>
    <dsp:sp modelId="{87AB5AE6-45B1-4B82-95F8-777A4A257C41}">
      <dsp:nvSpPr>
        <dsp:cNvPr id="0" name=""/>
        <dsp:cNvSpPr/>
      </dsp:nvSpPr>
      <dsp:spPr>
        <a:xfrm rot="5400000">
          <a:off x="-142469" y="2701175"/>
          <a:ext cx="949797" cy="664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4</a:t>
          </a:r>
          <a:endParaRPr lang="es-ES" sz="1800" kern="1200" dirty="0"/>
        </a:p>
      </dsp:txBody>
      <dsp:txXfrm rot="5400000">
        <a:off x="-142469" y="2701175"/>
        <a:ext cx="949797" cy="664858"/>
      </dsp:txXfrm>
    </dsp:sp>
    <dsp:sp modelId="{DB9B868B-B450-47AE-8D3E-84FD625FA139}">
      <dsp:nvSpPr>
        <dsp:cNvPr id="0" name=""/>
        <dsp:cNvSpPr/>
      </dsp:nvSpPr>
      <dsp:spPr>
        <a:xfrm rot="5400000">
          <a:off x="3917115" y="-693552"/>
          <a:ext cx="617368" cy="7121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To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detect</a:t>
          </a:r>
          <a:r>
            <a:rPr lang="es-ES_tradnl" sz="1900" kern="1200" dirty="0" smtClean="0"/>
            <a:t> links </a:t>
          </a:r>
          <a:r>
            <a:rPr lang="es-ES_tradnl" sz="1900" kern="1200" dirty="0" err="1" smtClean="0"/>
            <a:t>between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horticulture</a:t>
          </a:r>
          <a:r>
            <a:rPr lang="es-ES_tradnl" sz="1900" kern="1200" dirty="0" smtClean="0"/>
            <a:t> and </a:t>
          </a:r>
          <a:r>
            <a:rPr lang="es-ES_tradnl" sz="1900" kern="1200" dirty="0" err="1" smtClean="0"/>
            <a:t>proper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nutrition</a:t>
          </a:r>
          <a:r>
            <a:rPr lang="es-ES_tradnl" sz="1900" kern="1200" dirty="0" smtClean="0"/>
            <a:t>. </a:t>
          </a:r>
          <a:endParaRPr lang="es-ES" sz="1900" kern="1200" dirty="0"/>
        </a:p>
      </dsp:txBody>
      <dsp:txXfrm rot="5400000">
        <a:off x="3917115" y="-693552"/>
        <a:ext cx="617368" cy="7121883"/>
      </dsp:txXfrm>
    </dsp:sp>
    <dsp:sp modelId="{74C232EA-945C-4589-A1B7-729A711C479F}">
      <dsp:nvSpPr>
        <dsp:cNvPr id="0" name=""/>
        <dsp:cNvSpPr/>
      </dsp:nvSpPr>
      <dsp:spPr>
        <a:xfrm rot="5400000">
          <a:off x="-142469" y="3553409"/>
          <a:ext cx="949797" cy="664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5</a:t>
          </a:r>
          <a:endParaRPr lang="es-ES" sz="1800" kern="1200" dirty="0"/>
        </a:p>
      </dsp:txBody>
      <dsp:txXfrm rot="5400000">
        <a:off x="-142469" y="3553409"/>
        <a:ext cx="949797" cy="664858"/>
      </dsp:txXfrm>
    </dsp:sp>
    <dsp:sp modelId="{D21A4226-C67C-4715-B2B6-C7778BC1A1E4}">
      <dsp:nvSpPr>
        <dsp:cNvPr id="0" name=""/>
        <dsp:cNvSpPr/>
      </dsp:nvSpPr>
      <dsp:spPr>
        <a:xfrm rot="5400000">
          <a:off x="3917115" y="158682"/>
          <a:ext cx="617368" cy="7121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To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appreciate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the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value</a:t>
          </a:r>
          <a:r>
            <a:rPr lang="es-ES_tradnl" sz="1900" kern="1200" dirty="0" smtClean="0"/>
            <a:t> of </a:t>
          </a:r>
          <a:r>
            <a:rPr lang="es-ES_tradnl" sz="1900" kern="1200" dirty="0" err="1" smtClean="0"/>
            <a:t>fruits</a:t>
          </a:r>
          <a:r>
            <a:rPr lang="es-ES_tradnl" sz="1900" kern="1200" dirty="0" smtClean="0"/>
            <a:t>, vegetables and </a:t>
          </a:r>
          <a:r>
            <a:rPr lang="es-ES_tradnl" sz="1900" kern="1200" dirty="0" err="1" smtClean="0"/>
            <a:t>legumes</a:t>
          </a:r>
          <a:r>
            <a:rPr lang="es-ES_tradnl" sz="1900" kern="1200" dirty="0" smtClean="0"/>
            <a:t>. </a:t>
          </a:r>
          <a:endParaRPr lang="es-ES" sz="1900" kern="1200" dirty="0"/>
        </a:p>
      </dsp:txBody>
      <dsp:txXfrm rot="5400000">
        <a:off x="3917115" y="158682"/>
        <a:ext cx="617368" cy="7121883"/>
      </dsp:txXfrm>
    </dsp:sp>
    <dsp:sp modelId="{9BEEF69A-0550-4832-8FB9-81CC52050EEB}">
      <dsp:nvSpPr>
        <dsp:cNvPr id="0" name=""/>
        <dsp:cNvSpPr/>
      </dsp:nvSpPr>
      <dsp:spPr>
        <a:xfrm rot="5400000">
          <a:off x="-142469" y="4405644"/>
          <a:ext cx="949797" cy="6648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6</a:t>
          </a:r>
          <a:endParaRPr lang="es-ES" sz="1800" kern="1200" dirty="0"/>
        </a:p>
      </dsp:txBody>
      <dsp:txXfrm rot="5400000">
        <a:off x="-142469" y="4405644"/>
        <a:ext cx="949797" cy="664858"/>
      </dsp:txXfrm>
    </dsp:sp>
    <dsp:sp modelId="{E76E858F-B217-485E-A105-370D8F6DA9FB}">
      <dsp:nvSpPr>
        <dsp:cNvPr id="0" name=""/>
        <dsp:cNvSpPr/>
      </dsp:nvSpPr>
      <dsp:spPr>
        <a:xfrm rot="5400000">
          <a:off x="3917115" y="1010917"/>
          <a:ext cx="617368" cy="7121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To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reject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junk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food</a:t>
          </a:r>
          <a:r>
            <a:rPr lang="es-ES_tradnl" sz="1900" kern="1200" dirty="0" smtClean="0"/>
            <a:t>. </a:t>
          </a:r>
          <a:endParaRPr lang="es-ES" sz="1900" kern="1200" dirty="0"/>
        </a:p>
      </dsp:txBody>
      <dsp:txXfrm rot="5400000">
        <a:off x="3917115" y="1010917"/>
        <a:ext cx="617368" cy="712188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19817-D8CA-4495-9E8B-695439482843}">
      <dsp:nvSpPr>
        <dsp:cNvPr id="0" name=""/>
        <dsp:cNvSpPr/>
      </dsp:nvSpPr>
      <dsp:spPr>
        <a:xfrm>
          <a:off x="4839793" y="337730"/>
          <a:ext cx="1723270" cy="172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2. </a:t>
          </a:r>
          <a:r>
            <a:rPr lang="es-ES" sz="2700" kern="1200" dirty="0" err="1" smtClean="0"/>
            <a:t>Nutrition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Education</a:t>
          </a:r>
          <a:endParaRPr lang="es-ES" sz="2700" kern="1200" dirty="0"/>
        </a:p>
      </dsp:txBody>
      <dsp:txXfrm>
        <a:off x="4839793" y="337730"/>
        <a:ext cx="1723270" cy="1723270"/>
      </dsp:txXfrm>
    </dsp:sp>
    <dsp:sp modelId="{A9F5E837-C3B5-4332-999C-1AE6DA108436}">
      <dsp:nvSpPr>
        <dsp:cNvPr id="0" name=""/>
        <dsp:cNvSpPr/>
      </dsp:nvSpPr>
      <dsp:spPr>
        <a:xfrm>
          <a:off x="2214558" y="-1434"/>
          <a:ext cx="4075120" cy="4075120"/>
        </a:xfrm>
        <a:prstGeom prst="circularArrow">
          <a:avLst>
            <a:gd name="adj1" fmla="val 8246"/>
            <a:gd name="adj2" fmla="val 575915"/>
            <a:gd name="adj3" fmla="val 2964782"/>
            <a:gd name="adj4" fmla="val 51102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75AAD-9E88-49E7-AF4D-A2A89BD197B6}">
      <dsp:nvSpPr>
        <dsp:cNvPr id="0" name=""/>
        <dsp:cNvSpPr/>
      </dsp:nvSpPr>
      <dsp:spPr>
        <a:xfrm>
          <a:off x="3390483" y="2848009"/>
          <a:ext cx="1723270" cy="172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3. </a:t>
          </a:r>
          <a:r>
            <a:rPr lang="es-ES" sz="2700" kern="1200" dirty="0" err="1" smtClean="0"/>
            <a:t>Healthy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diet</a:t>
          </a:r>
          <a:endParaRPr lang="es-ES" sz="2700" kern="1200" dirty="0"/>
        </a:p>
      </dsp:txBody>
      <dsp:txXfrm>
        <a:off x="3390483" y="2848009"/>
        <a:ext cx="1723270" cy="1723270"/>
      </dsp:txXfrm>
    </dsp:sp>
    <dsp:sp modelId="{CBEDAB37-4817-4BC2-B804-A8C9FA53B5E0}">
      <dsp:nvSpPr>
        <dsp:cNvPr id="0" name=""/>
        <dsp:cNvSpPr/>
      </dsp:nvSpPr>
      <dsp:spPr>
        <a:xfrm>
          <a:off x="2214558" y="-1434"/>
          <a:ext cx="4075120" cy="4075120"/>
        </a:xfrm>
        <a:prstGeom prst="circularArrow">
          <a:avLst>
            <a:gd name="adj1" fmla="val 8246"/>
            <a:gd name="adj2" fmla="val 575915"/>
            <a:gd name="adj3" fmla="val 10172984"/>
            <a:gd name="adj4" fmla="val 7259303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9B3A4-9365-4D93-9AED-1FE59CC578FF}">
      <dsp:nvSpPr>
        <dsp:cNvPr id="0" name=""/>
        <dsp:cNvSpPr/>
      </dsp:nvSpPr>
      <dsp:spPr>
        <a:xfrm>
          <a:off x="1941173" y="337730"/>
          <a:ext cx="1723270" cy="172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1. </a:t>
          </a:r>
          <a:r>
            <a:rPr lang="es-ES" sz="2700" kern="1200" dirty="0" err="1" smtClean="0"/>
            <a:t>School</a:t>
          </a:r>
          <a:r>
            <a:rPr lang="es-ES" sz="2700" kern="1200" dirty="0" smtClean="0"/>
            <a:t> Garden</a:t>
          </a:r>
          <a:endParaRPr lang="es-ES" sz="2700" kern="1200" dirty="0"/>
        </a:p>
      </dsp:txBody>
      <dsp:txXfrm>
        <a:off x="1941173" y="337730"/>
        <a:ext cx="1723270" cy="1723270"/>
      </dsp:txXfrm>
    </dsp:sp>
    <dsp:sp modelId="{E4FC03B9-70E6-4207-A8AA-6D28409E883A}">
      <dsp:nvSpPr>
        <dsp:cNvPr id="0" name=""/>
        <dsp:cNvSpPr/>
      </dsp:nvSpPr>
      <dsp:spPr>
        <a:xfrm>
          <a:off x="2214558" y="-1434"/>
          <a:ext cx="4075120" cy="4075120"/>
        </a:xfrm>
        <a:prstGeom prst="circularArrow">
          <a:avLst>
            <a:gd name="adj1" fmla="val 8246"/>
            <a:gd name="adj2" fmla="val 575915"/>
            <a:gd name="adj3" fmla="val 16857586"/>
            <a:gd name="adj4" fmla="val 14966499"/>
            <a:gd name="adj5" fmla="val 96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77D1-1335-6942-A0AA-5B9AB2C06595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D1DA0-C825-5943-B18D-84DC97F5B30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6889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oxfamintermon.org/como-hacer-un-huerto-en-casa-con-poco-espacio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Welcome participants. Brief introduction to Module </a:t>
            </a:r>
            <a:r>
              <a:rPr lang="en-US" dirty="0" smtClean="0">
                <a:latin typeface="Calibri" charset="0"/>
              </a:rPr>
              <a:t>5 </a:t>
            </a:r>
            <a:r>
              <a:rPr lang="en-US" dirty="0">
                <a:latin typeface="Calibri" charset="0"/>
              </a:rPr>
              <a:t>(</a:t>
            </a:r>
            <a:r>
              <a:rPr lang="en-US" dirty="0" smtClean="0">
                <a:latin typeface="Calibri" charset="0"/>
              </a:rPr>
              <a:t>2’)</a:t>
            </a:r>
            <a:endParaRPr lang="el-GR" dirty="0">
              <a:latin typeface="Calibri" charset="0"/>
            </a:endParaRPr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ABAF2B-53C1-4247-8BF3-729ACCDE4372}" type="slidenum">
              <a:rPr lang="el-GR">
                <a:latin typeface="Calibri" charset="0"/>
              </a:rPr>
              <a:pPr/>
              <a:t>1</a:t>
            </a:fld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Close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relationship</a:t>
            </a:r>
            <a:r>
              <a:rPr lang="es-ES_tradnl" sz="1200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</a:t>
            </a:r>
            <a:r>
              <a:rPr lang="es-ES_tradnl" sz="1200" dirty="0" err="1" smtClean="0"/>
              <a:t>he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physical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environment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lifestyle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habits</a:t>
            </a:r>
            <a:r>
              <a:rPr lang="es-ES_tradnl" sz="1200" dirty="0" smtClean="0"/>
              <a:t>, social and </a:t>
            </a:r>
            <a:r>
              <a:rPr lang="es-ES_tradnl" sz="1200" dirty="0" err="1" smtClean="0"/>
              <a:t>economic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conditions</a:t>
            </a:r>
            <a:r>
              <a:rPr lang="es-ES_tradnl" sz="1200" dirty="0" smtClean="0"/>
              <a:t> and </a:t>
            </a:r>
            <a:r>
              <a:rPr lang="es-ES_tradnl" sz="1200" dirty="0" err="1" smtClean="0"/>
              <a:t>health</a:t>
            </a:r>
            <a:r>
              <a:rPr lang="es-ES_tradnl" sz="120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Need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to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address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what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type</a:t>
            </a:r>
            <a:r>
              <a:rPr lang="es-ES_tradnl" sz="1200" dirty="0" smtClean="0"/>
              <a:t> of </a:t>
            </a:r>
            <a:r>
              <a:rPr lang="es-ES_tradnl" sz="1200" dirty="0" err="1" smtClean="0"/>
              <a:t>food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is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consumed</a:t>
            </a:r>
            <a:r>
              <a:rPr lang="es-ES_tradnl" sz="1200" dirty="0" smtClean="0"/>
              <a:t> in </a:t>
            </a:r>
            <a:r>
              <a:rPr lang="es-ES_tradnl" sz="1200" dirty="0" err="1" smtClean="0"/>
              <a:t>the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urban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environment</a:t>
            </a:r>
            <a:r>
              <a:rPr lang="es-ES_tradnl" sz="120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err="1" smtClean="0"/>
              <a:t>Environmental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conditions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affect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the</a:t>
            </a:r>
            <a:r>
              <a:rPr lang="es-ES_tradnl" sz="1200" dirty="0" smtClean="0"/>
              <a:t> </a:t>
            </a:r>
            <a:r>
              <a:rPr lang="es-ES_tradnl" dirty="0" smtClean="0"/>
              <a:t>living </a:t>
            </a:r>
            <a:r>
              <a:rPr lang="es-ES_tradnl" sz="1200" dirty="0" err="1" smtClean="0"/>
              <a:t>conditions</a:t>
            </a:r>
            <a:r>
              <a:rPr lang="es-ES_tradnl" sz="1200" dirty="0" smtClean="0"/>
              <a:t> of </a:t>
            </a:r>
            <a:r>
              <a:rPr lang="es-ES_tradnl" sz="1200" dirty="0" err="1" smtClean="0"/>
              <a:t>pupils</a:t>
            </a:r>
            <a:r>
              <a:rPr lang="es-ES_tradnl" sz="1200" dirty="0" smtClean="0"/>
              <a:t> and </a:t>
            </a:r>
            <a:r>
              <a:rPr lang="es-ES_tradnl" sz="1200" dirty="0" err="1" smtClean="0"/>
              <a:t>their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well-being</a:t>
            </a:r>
            <a:r>
              <a:rPr lang="es-ES_tradnl" sz="1200" dirty="0" smtClean="0"/>
              <a:t>. </a:t>
            </a:r>
          </a:p>
          <a:p>
            <a:endParaRPr lang="es-ES_tradnl" sz="12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Activity</a:t>
            </a:r>
            <a:r>
              <a:rPr lang="es-ES" dirty="0" smtClean="0"/>
              <a:t>: In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, try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r>
              <a:rPr lang="es-ES" baseline="0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previously</a:t>
            </a:r>
            <a:r>
              <a:rPr lang="es-ES" dirty="0" smtClean="0"/>
              <a:t>: </a:t>
            </a:r>
            <a:r>
              <a:rPr lang="es-ES" i="1" dirty="0" err="1" smtClean="0"/>
              <a:t>what</a:t>
            </a:r>
            <a:r>
              <a:rPr lang="es-ES" i="1" dirty="0" smtClean="0"/>
              <a:t> </a:t>
            </a:r>
            <a:r>
              <a:rPr lang="es-ES" i="1" dirty="0" err="1" smtClean="0"/>
              <a:t>specific</a:t>
            </a:r>
            <a:r>
              <a:rPr lang="es-ES" i="1" dirty="0" smtClean="0"/>
              <a:t> </a:t>
            </a:r>
            <a:r>
              <a:rPr lang="es-ES" i="1" dirty="0" err="1" smtClean="0"/>
              <a:t>objectives</a:t>
            </a:r>
            <a:r>
              <a:rPr lang="es-ES" i="1" baseline="0" dirty="0" smtClean="0"/>
              <a:t> can </a:t>
            </a:r>
            <a:r>
              <a:rPr lang="es-ES" i="1" baseline="0" dirty="0" err="1" smtClean="0"/>
              <a:t>be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achieved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with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the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creation</a:t>
            </a:r>
            <a:r>
              <a:rPr lang="es-ES" i="1" baseline="0" dirty="0" smtClean="0"/>
              <a:t> of </a:t>
            </a:r>
            <a:r>
              <a:rPr lang="es-ES" i="1" baseline="0" dirty="0" err="1" smtClean="0"/>
              <a:t>an</a:t>
            </a:r>
            <a:r>
              <a:rPr lang="es-ES" i="1" baseline="0" dirty="0" smtClean="0"/>
              <a:t> eco-</a:t>
            </a:r>
            <a:r>
              <a:rPr lang="es-ES" i="1" baseline="0" dirty="0" err="1" smtClean="0"/>
              <a:t>friendly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school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garden</a:t>
            </a:r>
            <a:r>
              <a:rPr lang="es-ES" i="1" baseline="0" dirty="0" smtClean="0"/>
              <a:t>? </a:t>
            </a:r>
            <a:r>
              <a:rPr lang="es-ES" i="1" dirty="0" smtClean="0"/>
              <a:t>(10’)</a:t>
            </a:r>
            <a:endParaRPr lang="es-ES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Food</a:t>
            </a:r>
            <a:r>
              <a:rPr lang="es-ES_tradnl" dirty="0" smtClean="0"/>
              <a:t> </a:t>
            </a:r>
            <a:r>
              <a:rPr lang="es-ES_tradnl" dirty="0" err="1" smtClean="0"/>
              <a:t>production</a:t>
            </a:r>
            <a:r>
              <a:rPr lang="es-ES_tradnl" dirty="0" smtClean="0"/>
              <a:t> at </a:t>
            </a:r>
            <a:r>
              <a:rPr lang="es-ES_tradnl" dirty="0" err="1" smtClean="0"/>
              <a:t>school</a:t>
            </a:r>
            <a:r>
              <a:rPr lang="es-ES_tradnl" baseline="0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useful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supported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nutrition</a:t>
            </a:r>
            <a:r>
              <a:rPr lang="es-ES_tradnl" dirty="0" smtClean="0"/>
              <a:t> </a:t>
            </a:r>
            <a:r>
              <a:rPr lang="es-ES_tradnl" dirty="0" err="1" smtClean="0"/>
              <a:t>education</a:t>
            </a:r>
            <a:r>
              <a:rPr lang="es-ES_tradnl" dirty="0" smtClean="0"/>
              <a:t>.</a:t>
            </a:r>
            <a:endParaRPr lang="es-ES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err="1" smtClean="0"/>
              <a:t>Activity</a:t>
            </a:r>
            <a:r>
              <a:rPr lang="es-ES" b="1" dirty="0" smtClean="0"/>
              <a:t>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 smtClean="0"/>
              <a:t> </a:t>
            </a:r>
            <a:r>
              <a:rPr lang="es-ES" dirty="0" err="1" smtClean="0"/>
              <a:t>Watching</a:t>
            </a:r>
            <a:r>
              <a:rPr lang="es-ES" dirty="0" smtClean="0"/>
              <a:t> videos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creation</a:t>
            </a:r>
            <a:r>
              <a:rPr lang="es-ES" dirty="0" smtClean="0"/>
              <a:t> of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gardens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analysing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dirty="0" smtClean="0"/>
              <a:t>(15’) </a:t>
            </a:r>
          </a:p>
          <a:p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http://blog.oxfamintermon.org/como-hacer-un-huerto-en-casa-con-poco-espacio/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s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 How to build</a:t>
            </a:r>
            <a:r>
              <a:rPr lang="en-US" b="1" baseline="0" dirty="0" smtClean="0"/>
              <a:t> a school garden</a:t>
            </a:r>
            <a:endParaRPr lang="en-US" b="1" dirty="0" smtClean="0"/>
          </a:p>
          <a:p>
            <a:pPr>
              <a:buFontTx/>
              <a:buChar char="-"/>
            </a:pPr>
            <a:r>
              <a:rPr lang="es-ES" dirty="0" smtClean="0"/>
              <a:t>https://www.youtube.com/watch?v=qXO5NYV6bCc</a:t>
            </a:r>
          </a:p>
          <a:p>
            <a:pPr>
              <a:buFontTx/>
              <a:buChar char="-"/>
            </a:pPr>
            <a:r>
              <a:rPr lang="es-ES" dirty="0" smtClean="0"/>
              <a:t>https://www.youtube.com/watch?v=ozlL2AvkR04</a:t>
            </a:r>
          </a:p>
          <a:p>
            <a:pPr>
              <a:buFontTx/>
              <a:buChar char="-"/>
            </a:pPr>
            <a:r>
              <a:rPr lang="es-ES" dirty="0" smtClean="0"/>
              <a:t>https://www.youtube.com/watch?v=AYnmUKaVeuM</a:t>
            </a:r>
          </a:p>
          <a:p>
            <a:pPr>
              <a:buFontTx/>
              <a:buChar char="-"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Activity</a:t>
            </a:r>
            <a:r>
              <a:rPr lang="es-ES" dirty="0" smtClean="0"/>
              <a:t>:</a:t>
            </a:r>
          </a:p>
          <a:p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experiences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 and </a:t>
            </a:r>
            <a:r>
              <a:rPr lang="es-ES" dirty="0" err="1" smtClean="0"/>
              <a:t>the</a:t>
            </a:r>
            <a:r>
              <a:rPr lang="es-ES" dirty="0" smtClean="0"/>
              <a:t> videos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baseline="0" dirty="0" smtClean="0"/>
              <a:t>(15´).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 smtClean="0"/>
              <a:t>Mare de </a:t>
            </a:r>
            <a:r>
              <a:rPr lang="es-ES" dirty="0" err="1" smtClean="0"/>
              <a:t>Deu</a:t>
            </a:r>
            <a:r>
              <a:rPr lang="es-ES" dirty="0" smtClean="0"/>
              <a:t> del Carme </a:t>
            </a:r>
            <a:r>
              <a:rPr lang="es-ES" dirty="0" err="1" smtClean="0"/>
              <a:t>School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garden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institution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cooperation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neighbours</a:t>
            </a:r>
            <a:r>
              <a:rPr lang="es-ES" dirty="0" smtClean="0"/>
              <a:t> in a </a:t>
            </a:r>
            <a:r>
              <a:rPr lang="es-ES" dirty="0" err="1" smtClean="0"/>
              <a:t>plot</a:t>
            </a:r>
            <a:r>
              <a:rPr lang="es-ES" dirty="0" smtClean="0"/>
              <a:t> </a:t>
            </a:r>
            <a:r>
              <a:rPr lang="es-ES" dirty="0" err="1" smtClean="0"/>
              <a:t>owned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Tarrasa </a:t>
            </a:r>
            <a:r>
              <a:rPr lang="es-ES" dirty="0" err="1" smtClean="0"/>
              <a:t>town</a:t>
            </a:r>
            <a:r>
              <a:rPr lang="es-ES" dirty="0" smtClean="0"/>
              <a:t> hall (</a:t>
            </a:r>
            <a:r>
              <a:rPr lang="es-ES" dirty="0" err="1" smtClean="0"/>
              <a:t>Spain</a:t>
            </a:r>
            <a:r>
              <a:rPr lang="es-ES" dirty="0" smtClean="0"/>
              <a:t>). </a:t>
            </a:r>
          </a:p>
          <a:p>
            <a:pPr lvl="1">
              <a:buFontTx/>
              <a:buNone/>
            </a:pPr>
            <a:r>
              <a:rPr lang="es-ES" dirty="0" smtClean="0"/>
              <a:t>http://ecokarmel.blogspot.com.es/search/label/Hort%20urb%C3%A0</a:t>
            </a:r>
          </a:p>
          <a:p>
            <a:pPr lvl="1">
              <a:buFontTx/>
              <a:buChar char="-"/>
            </a:pPr>
            <a:endParaRPr lang="es-ES" dirty="0" smtClean="0"/>
          </a:p>
          <a:p>
            <a:pPr lvl="1">
              <a:buFontTx/>
              <a:buChar char="-"/>
            </a:pPr>
            <a:r>
              <a:rPr lang="es-ES" i="1" dirty="0" err="1" smtClean="0"/>
              <a:t>Edible</a:t>
            </a:r>
            <a:r>
              <a:rPr lang="es-ES" i="1" dirty="0" smtClean="0"/>
              <a:t> </a:t>
            </a:r>
            <a:r>
              <a:rPr lang="es-ES" i="1" dirty="0" err="1" smtClean="0"/>
              <a:t>School</a:t>
            </a:r>
            <a:r>
              <a:rPr lang="es-ES" i="1" dirty="0" smtClean="0"/>
              <a:t> Yard</a:t>
            </a:r>
            <a:r>
              <a:rPr lang="es-ES" dirty="0" smtClean="0"/>
              <a:t> </a:t>
            </a:r>
            <a:r>
              <a:rPr lang="es-ES" baseline="0" dirty="0" smtClean="0"/>
              <a:t> </a:t>
            </a:r>
            <a:r>
              <a:rPr lang="es-ES" dirty="0" smtClean="0"/>
              <a:t>in Berkeley, California: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grow</a:t>
            </a:r>
            <a:r>
              <a:rPr lang="es-ES" dirty="0" smtClean="0"/>
              <a:t> </a:t>
            </a:r>
            <a:r>
              <a:rPr lang="es-ES" dirty="0" err="1" smtClean="0"/>
              <a:t>organic</a:t>
            </a:r>
            <a:r>
              <a:rPr lang="es-ES" dirty="0" smtClean="0"/>
              <a:t> </a:t>
            </a:r>
            <a:r>
              <a:rPr lang="es-ES" dirty="0" err="1" smtClean="0"/>
              <a:t>foods</a:t>
            </a:r>
            <a:r>
              <a:rPr lang="es-ES" dirty="0" smtClean="0"/>
              <a:t>, prepare </a:t>
            </a:r>
            <a:r>
              <a:rPr lang="es-ES" dirty="0" err="1" smtClean="0"/>
              <a:t>them</a:t>
            </a:r>
            <a:r>
              <a:rPr lang="es-ES" dirty="0" smtClean="0"/>
              <a:t> and consume </a:t>
            </a:r>
            <a:r>
              <a:rPr lang="es-ES" dirty="0" err="1" smtClean="0"/>
              <a:t>them</a:t>
            </a:r>
            <a:r>
              <a:rPr lang="es-ES" dirty="0" smtClean="0"/>
              <a:t> at </a:t>
            </a:r>
            <a:r>
              <a:rPr lang="es-ES" dirty="0" err="1" smtClean="0"/>
              <a:t>school</a:t>
            </a:r>
            <a:r>
              <a:rPr lang="es-ES" dirty="0" smtClean="0"/>
              <a:t>. </a:t>
            </a:r>
          </a:p>
          <a:p>
            <a:pPr lvl="1">
              <a:buFontTx/>
              <a:buNone/>
            </a:pPr>
            <a:r>
              <a:rPr lang="es-ES" sz="3600" dirty="0" smtClean="0"/>
              <a:t>http://edibleschoolyard.org/</a:t>
            </a:r>
          </a:p>
          <a:p>
            <a:pPr lvl="1">
              <a:buFontTx/>
              <a:buChar char="-"/>
            </a:pPr>
            <a:endParaRPr lang="es-ES" sz="36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Preliminary</a:t>
            </a:r>
            <a:r>
              <a:rPr lang="es-ES" b="1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:</a:t>
            </a:r>
            <a:endParaRPr lang="es-ES" sz="1200" dirty="0" smtClean="0"/>
          </a:p>
          <a:p>
            <a:endParaRPr lang="es-ES" b="1" dirty="0" smtClean="0"/>
          </a:p>
          <a:p>
            <a:r>
              <a:rPr lang="es-ES" i="1" baseline="0" dirty="0" err="1" smtClean="0"/>
              <a:t>What</a:t>
            </a:r>
            <a:r>
              <a:rPr lang="es-ES" i="1" baseline="0" dirty="0" smtClean="0"/>
              <a:t> are </a:t>
            </a:r>
            <a:r>
              <a:rPr lang="es-ES" i="1" baseline="0" dirty="0" err="1" smtClean="0"/>
              <a:t>the</a:t>
            </a:r>
            <a:r>
              <a:rPr lang="es-ES" i="1" baseline="0" dirty="0" smtClean="0"/>
              <a:t> causes and </a:t>
            </a:r>
            <a:r>
              <a:rPr lang="es-ES" i="1" baseline="0" dirty="0" err="1" smtClean="0"/>
              <a:t>consequences</a:t>
            </a:r>
            <a:r>
              <a:rPr lang="es-ES" i="1" baseline="0" dirty="0" smtClean="0"/>
              <a:t> of air </a:t>
            </a:r>
            <a:r>
              <a:rPr lang="es-ES" i="1" baseline="0" dirty="0" err="1" smtClean="0"/>
              <a:t>pollution</a:t>
            </a:r>
            <a:r>
              <a:rPr lang="es-ES" i="1" baseline="0" dirty="0" smtClean="0"/>
              <a:t>? </a:t>
            </a:r>
            <a:r>
              <a:rPr lang="es-ES" i="1" dirty="0" smtClean="0"/>
              <a:t>(10’)</a:t>
            </a:r>
          </a:p>
          <a:p>
            <a:endParaRPr lang="es-ES" i="0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diseases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population</a:t>
            </a:r>
            <a:r>
              <a:rPr lang="es-ES" dirty="0" smtClean="0"/>
              <a:t> </a:t>
            </a:r>
            <a:r>
              <a:rPr lang="es-ES" dirty="0" err="1" smtClean="0"/>
              <a:t>due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air </a:t>
            </a:r>
            <a:r>
              <a:rPr lang="es-ES" baseline="0" dirty="0" err="1" smtClean="0"/>
              <a:t>pollution</a:t>
            </a:r>
            <a:r>
              <a:rPr lang="es-ES" baseline="0" dirty="0" smtClean="0"/>
              <a:t> are: </a:t>
            </a:r>
            <a:r>
              <a:rPr lang="es-ES" dirty="0" err="1" smtClean="0"/>
              <a:t>bronchitis</a:t>
            </a:r>
            <a:r>
              <a:rPr lang="es-ES" dirty="0" smtClean="0"/>
              <a:t>, </a:t>
            </a:r>
            <a:r>
              <a:rPr lang="es-ES" dirty="0" err="1" smtClean="0"/>
              <a:t>lung</a:t>
            </a:r>
            <a:r>
              <a:rPr lang="es-ES" dirty="0" smtClean="0"/>
              <a:t> </a:t>
            </a:r>
            <a:r>
              <a:rPr lang="es-ES" dirty="0" err="1" smtClean="0"/>
              <a:t>cancer</a:t>
            </a:r>
            <a:r>
              <a:rPr lang="es-ES" dirty="0" smtClean="0"/>
              <a:t>, cardiovascular </a:t>
            </a:r>
            <a:r>
              <a:rPr lang="es-ES" dirty="0" err="1" smtClean="0"/>
              <a:t>diseases</a:t>
            </a:r>
            <a:r>
              <a:rPr lang="es-ES" baseline="0" dirty="0" smtClean="0"/>
              <a:t> and</a:t>
            </a:r>
            <a:r>
              <a:rPr lang="es-ES" dirty="0" smtClean="0"/>
              <a:t> </a:t>
            </a:r>
            <a:r>
              <a:rPr lang="es-ES" dirty="0" err="1" smtClean="0"/>
              <a:t>asthma</a:t>
            </a:r>
            <a:r>
              <a:rPr lang="es-ES" dirty="0" smtClean="0"/>
              <a:t> in </a:t>
            </a:r>
            <a:r>
              <a:rPr lang="es-ES" dirty="0" err="1" smtClean="0"/>
              <a:t>children</a:t>
            </a:r>
            <a:endParaRPr lang="es-ES" i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According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n-US" dirty="0" smtClean="0"/>
              <a:t>Centre for Research in Environmental Epidemiology (2015): the higher the number</a:t>
            </a:r>
            <a:r>
              <a:rPr lang="en-US" baseline="0" dirty="0" smtClean="0"/>
              <a:t> </a:t>
            </a:r>
            <a:r>
              <a:rPr lang="en-US" dirty="0" smtClean="0"/>
              <a:t>of trees within and surrounding the school boundaries:</a:t>
            </a:r>
            <a:endParaRPr lang="es-ES" dirty="0" smtClean="0"/>
          </a:p>
          <a:p>
            <a:pPr lvl="1">
              <a:buFont typeface="Wingdings" pitchFamily="2" charset="2"/>
              <a:buChar char="Ø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of air </a:t>
            </a:r>
            <a:r>
              <a:rPr lang="es-ES" dirty="0" err="1" smtClean="0"/>
              <a:t>pollution</a:t>
            </a:r>
            <a:r>
              <a:rPr lang="es-ES" dirty="0" smtClean="0"/>
              <a:t> </a:t>
            </a:r>
            <a:r>
              <a:rPr lang="es-ES" dirty="0" err="1" smtClean="0"/>
              <a:t>inside</a:t>
            </a:r>
            <a:r>
              <a:rPr lang="es-ES" dirty="0" smtClean="0"/>
              <a:t> and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 smtClean="0"/>
          </a:p>
          <a:p>
            <a:pPr lvl="1">
              <a:buFont typeface="Wingdings" pitchFamily="2" charset="2"/>
              <a:buChar char="Ø"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improves</a:t>
            </a:r>
            <a:r>
              <a:rPr lang="es-ES" dirty="0" smtClean="0"/>
              <a:t> </a:t>
            </a:r>
            <a:r>
              <a:rPr lang="es-ES" dirty="0" err="1" smtClean="0"/>
              <a:t>pupils</a:t>
            </a:r>
            <a:r>
              <a:rPr lang="es-ES" dirty="0" smtClean="0"/>
              <a:t>’ </a:t>
            </a:r>
            <a:r>
              <a:rPr lang="es-ES" dirty="0" err="1" smtClean="0"/>
              <a:t>physical</a:t>
            </a:r>
            <a:r>
              <a:rPr lang="es-ES" dirty="0" smtClean="0"/>
              <a:t> and mental </a:t>
            </a:r>
            <a:r>
              <a:rPr lang="es-ES" dirty="0" err="1" smtClean="0"/>
              <a:t>health</a:t>
            </a:r>
            <a:r>
              <a:rPr lang="es-ES" dirty="0" smtClean="0"/>
              <a:t>.</a:t>
            </a:r>
          </a:p>
          <a:p>
            <a:pPr lvl="1">
              <a:buFont typeface="Wingdings" pitchFamily="2" charset="2"/>
              <a:buNone/>
            </a:pPr>
            <a:r>
              <a:rPr lang="es-ES" dirty="0" err="1" smtClean="0"/>
              <a:t>Thus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</a:t>
            </a:r>
            <a:r>
              <a:rPr lang="es-ES" dirty="0" err="1" smtClean="0"/>
              <a:t>lanting</a:t>
            </a:r>
            <a:r>
              <a:rPr lang="es-ES" dirty="0" smtClean="0"/>
              <a:t> </a:t>
            </a:r>
            <a:r>
              <a:rPr lang="es-ES" dirty="0" err="1" smtClean="0"/>
              <a:t>trees</a:t>
            </a:r>
            <a:r>
              <a:rPr lang="es-ES" dirty="0" smtClean="0"/>
              <a:t> at </a:t>
            </a:r>
            <a:r>
              <a:rPr lang="es-ES" dirty="0" err="1" smtClean="0"/>
              <a:t>school</a:t>
            </a:r>
            <a:r>
              <a:rPr lang="es-ES" dirty="0" smtClean="0"/>
              <a:t> and </a:t>
            </a:r>
            <a:r>
              <a:rPr lang="es-ES" dirty="0" err="1" smtClean="0"/>
              <a:t>vegetation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 smtClean="0"/>
              <a:t>Preliminary</a:t>
            </a:r>
            <a:r>
              <a:rPr lang="es-ES" b="1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 err="1" smtClean="0"/>
              <a:t>What</a:t>
            </a:r>
            <a:r>
              <a:rPr lang="es-ES" i="1" dirty="0" smtClean="0"/>
              <a:t> are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elements</a:t>
            </a:r>
            <a:r>
              <a:rPr lang="es-ES" i="1" dirty="0" smtClean="0"/>
              <a:t> </a:t>
            </a:r>
            <a:r>
              <a:rPr lang="es-ES" i="1" dirty="0" err="1" smtClean="0"/>
              <a:t>or</a:t>
            </a:r>
            <a:r>
              <a:rPr lang="es-ES" i="1" dirty="0" smtClean="0"/>
              <a:t> </a:t>
            </a:r>
            <a:r>
              <a:rPr lang="es-ES" i="1" dirty="0" err="1" smtClean="0"/>
              <a:t>factors</a:t>
            </a:r>
            <a:r>
              <a:rPr lang="es-ES" i="1" dirty="0" smtClean="0"/>
              <a:t> </a:t>
            </a:r>
            <a:r>
              <a:rPr lang="es-ES" i="1" dirty="0" err="1" smtClean="0"/>
              <a:t>that</a:t>
            </a:r>
            <a:r>
              <a:rPr lang="es-ES" i="1" dirty="0" smtClean="0"/>
              <a:t> </a:t>
            </a:r>
            <a:r>
              <a:rPr lang="es-ES" i="1" dirty="0" err="1" smtClean="0"/>
              <a:t>generate</a:t>
            </a:r>
            <a:r>
              <a:rPr lang="es-ES" i="1" dirty="0" smtClean="0"/>
              <a:t> </a:t>
            </a:r>
            <a:r>
              <a:rPr lang="es-ES" i="1" dirty="0" err="1" smtClean="0"/>
              <a:t>noise</a:t>
            </a:r>
            <a:r>
              <a:rPr lang="es-ES" i="1" dirty="0" smtClean="0"/>
              <a:t> </a:t>
            </a:r>
            <a:r>
              <a:rPr lang="es-ES" i="1" dirty="0" err="1" smtClean="0"/>
              <a:t>pollution</a:t>
            </a:r>
            <a:r>
              <a:rPr lang="es-ES" i="1" dirty="0" smtClean="0"/>
              <a:t>? (5’)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leisure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baseline="0" dirty="0" smtClean="0"/>
              <a:t> produce </a:t>
            </a:r>
            <a:r>
              <a:rPr lang="es-ES" baseline="0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exposure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loud</a:t>
            </a:r>
            <a:r>
              <a:rPr lang="es-ES" dirty="0" smtClean="0"/>
              <a:t> </a:t>
            </a:r>
            <a:r>
              <a:rPr lang="es-ES" dirty="0" err="1" smtClean="0"/>
              <a:t>sounds</a:t>
            </a:r>
            <a:r>
              <a:rPr lang="es-ES" dirty="0" smtClean="0"/>
              <a:t> at </a:t>
            </a:r>
            <a:r>
              <a:rPr lang="es-ES" dirty="0" err="1" smtClean="0"/>
              <a:t>entertainment</a:t>
            </a:r>
            <a:r>
              <a:rPr lang="es-ES" dirty="0" smtClean="0"/>
              <a:t> </a:t>
            </a:r>
            <a:r>
              <a:rPr lang="es-ES" dirty="0" err="1" smtClean="0"/>
              <a:t>venues</a:t>
            </a:r>
            <a:r>
              <a:rPr lang="es-ES" dirty="0" smtClean="0"/>
              <a:t> </a:t>
            </a:r>
            <a:r>
              <a:rPr lang="es-ES" dirty="0" err="1" smtClean="0"/>
              <a:t>such</a:t>
            </a:r>
            <a:r>
              <a:rPr lang="es-ES" baseline="0" dirty="0" smtClean="0"/>
              <a:t> as </a:t>
            </a:r>
            <a:r>
              <a:rPr lang="es-ES" dirty="0" err="1" smtClean="0"/>
              <a:t>cinemas</a:t>
            </a:r>
            <a:r>
              <a:rPr lang="es-ES" dirty="0" smtClean="0"/>
              <a:t>, </a:t>
            </a:r>
            <a:r>
              <a:rPr lang="es-ES" dirty="0" err="1" smtClean="0"/>
              <a:t>nightclubs</a:t>
            </a:r>
            <a:r>
              <a:rPr lang="es-ES" dirty="0" smtClean="0"/>
              <a:t>, </a:t>
            </a:r>
            <a:r>
              <a:rPr lang="es-ES" dirty="0" err="1" smtClean="0"/>
              <a:t>concerts</a:t>
            </a:r>
            <a:r>
              <a:rPr lang="es-ES" dirty="0" smtClean="0"/>
              <a:t>, </a:t>
            </a:r>
            <a:r>
              <a:rPr lang="es-ES" dirty="0" err="1" smtClean="0"/>
              <a:t>sporting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baseline="0" dirty="0" smtClean="0"/>
              <a:t> and</a:t>
            </a:r>
            <a:r>
              <a:rPr lang="es-ES" dirty="0" smtClean="0"/>
              <a:t> </a:t>
            </a:r>
            <a:r>
              <a:rPr lang="es-ES" dirty="0" err="1" smtClean="0"/>
              <a:t>gyms</a:t>
            </a:r>
            <a:r>
              <a:rPr lang="es-ES" dirty="0" smtClean="0"/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young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children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usually</a:t>
            </a:r>
            <a:r>
              <a:rPr lang="es-ES" baseline="0" dirty="0" smtClean="0"/>
              <a:t> listen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music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through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</a:t>
            </a:r>
            <a:r>
              <a:rPr lang="es-ES" dirty="0" err="1" smtClean="0"/>
              <a:t>usic</a:t>
            </a:r>
            <a:r>
              <a:rPr lang="es-ES" dirty="0" smtClean="0"/>
              <a:t> </a:t>
            </a:r>
            <a:r>
              <a:rPr lang="es-ES" dirty="0" err="1" smtClean="0"/>
              <a:t>players</a:t>
            </a:r>
            <a:r>
              <a:rPr lang="es-ES" dirty="0" smtClean="0"/>
              <a:t> and </a:t>
            </a:r>
            <a:r>
              <a:rPr lang="es-ES" dirty="0" err="1" smtClean="0"/>
              <a:t>mobile</a:t>
            </a:r>
            <a:r>
              <a:rPr lang="es-ES" dirty="0" smtClean="0"/>
              <a:t> </a:t>
            </a:r>
            <a:r>
              <a:rPr lang="es-ES" dirty="0" err="1" smtClean="0"/>
              <a:t>phones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volumes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 of time.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sym typeface="Wingdings" pitchFamily="2" charset="2"/>
              </a:rPr>
              <a:t>N</a:t>
            </a:r>
            <a:r>
              <a:rPr lang="es-ES" dirty="0" err="1" smtClean="0"/>
              <a:t>early</a:t>
            </a:r>
            <a:r>
              <a:rPr lang="es-ES" dirty="0" smtClean="0"/>
              <a:t> 50%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teenagers</a:t>
            </a:r>
            <a:r>
              <a:rPr lang="es-ES" dirty="0" smtClean="0"/>
              <a:t> and </a:t>
            </a:r>
            <a:r>
              <a:rPr lang="es-ES" dirty="0" err="1" smtClean="0"/>
              <a:t>young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aged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12 </a:t>
            </a:r>
            <a:r>
              <a:rPr lang="es-ES" dirty="0" err="1" smtClean="0"/>
              <a:t>to</a:t>
            </a:r>
            <a:r>
              <a:rPr lang="es-ES" dirty="0" smtClean="0"/>
              <a:t> 35 are </a:t>
            </a:r>
            <a:r>
              <a:rPr lang="es-ES" dirty="0" err="1" smtClean="0"/>
              <a:t>exposed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noise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are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detrimental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r>
              <a:rPr lang="es-ES" dirty="0" smtClean="0"/>
              <a:t>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learn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baseline="0" dirty="0" smtClean="0"/>
              <a:t> </a:t>
            </a:r>
            <a:r>
              <a:rPr lang="es-ES" dirty="0" err="1" smtClean="0">
                <a:ea typeface="Times New Roman"/>
                <a:cs typeface="Times New Roman"/>
              </a:rPr>
              <a:t>the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health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guidelines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concerning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noise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levels</a:t>
            </a:r>
            <a:r>
              <a:rPr lang="es-ES" dirty="0" smtClean="0">
                <a:ea typeface="Times New Roman"/>
                <a:cs typeface="Times New Roman"/>
              </a:rPr>
              <a:t> as </a:t>
            </a:r>
            <a:r>
              <a:rPr lang="es-ES" dirty="0" err="1" smtClean="0">
                <a:ea typeface="Times New Roman"/>
                <a:cs typeface="Times New Roman"/>
              </a:rPr>
              <a:t>adviced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by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the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World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Health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Organization</a:t>
            </a:r>
            <a:r>
              <a:rPr lang="es-ES" dirty="0" smtClean="0">
                <a:ea typeface="Times New Roman"/>
                <a:cs typeface="Times New Roman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>
              <a:ea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>
                <a:ea typeface="Times New Roman"/>
                <a:cs typeface="Times New Roman"/>
              </a:rPr>
              <a:t>Pupils</a:t>
            </a:r>
            <a:r>
              <a:rPr lang="es-ES_tradnl" dirty="0" smtClean="0">
                <a:ea typeface="Times New Roman"/>
                <a:cs typeface="Times New Roman"/>
              </a:rPr>
              <a:t> </a:t>
            </a:r>
            <a:r>
              <a:rPr lang="es-ES_tradnl" dirty="0" err="1" smtClean="0">
                <a:ea typeface="Times New Roman"/>
                <a:cs typeface="Times New Roman"/>
              </a:rPr>
              <a:t>need</a:t>
            </a:r>
            <a:r>
              <a:rPr lang="es-ES_tradnl" dirty="0" smtClean="0">
                <a:ea typeface="Times New Roman"/>
                <a:cs typeface="Times New Roman"/>
              </a:rPr>
              <a:t> </a:t>
            </a:r>
            <a:r>
              <a:rPr lang="es-ES_tradnl" dirty="0" err="1" smtClean="0">
                <a:ea typeface="Times New Roman"/>
                <a:cs typeface="Times New Roman"/>
              </a:rPr>
              <a:t>to</a:t>
            </a:r>
            <a:r>
              <a:rPr lang="es-ES_tradnl" dirty="0" smtClean="0">
                <a:ea typeface="Times New Roman"/>
                <a:cs typeface="Times New Roman"/>
              </a:rPr>
              <a:t> </a:t>
            </a:r>
            <a:r>
              <a:rPr lang="es-ES_tradnl" dirty="0" err="1" smtClean="0">
                <a:ea typeface="Times New Roman"/>
                <a:cs typeface="Times New Roman"/>
              </a:rPr>
              <a:t>become</a:t>
            </a:r>
            <a:r>
              <a:rPr lang="es-ES_tradnl" dirty="0" smtClean="0">
                <a:ea typeface="Times New Roman"/>
                <a:cs typeface="Times New Roman"/>
              </a:rPr>
              <a:t> </a:t>
            </a:r>
            <a:r>
              <a:rPr lang="es-ES_tradnl" dirty="0" err="1" smtClean="0">
                <a:ea typeface="Times New Roman"/>
                <a:cs typeface="Times New Roman"/>
              </a:rPr>
              <a:t>aware</a:t>
            </a:r>
            <a:r>
              <a:rPr lang="es-ES_tradnl" dirty="0" smtClean="0">
                <a:ea typeface="Times New Roman"/>
                <a:cs typeface="Times New Roman"/>
              </a:rPr>
              <a:t> of </a:t>
            </a:r>
            <a:r>
              <a:rPr lang="es-ES_tradnl" dirty="0" err="1" smtClean="0">
                <a:ea typeface="Times New Roman"/>
                <a:cs typeface="Times New Roman"/>
              </a:rPr>
              <a:t>the</a:t>
            </a:r>
            <a:r>
              <a:rPr lang="es-ES_tradnl" dirty="0" smtClean="0">
                <a:ea typeface="Times New Roman"/>
                <a:cs typeface="Times New Roman"/>
              </a:rPr>
              <a:t> </a:t>
            </a:r>
            <a:r>
              <a:rPr lang="es-ES_tradnl" dirty="0" err="1" smtClean="0">
                <a:ea typeface="Times New Roman"/>
                <a:cs typeface="Times New Roman"/>
              </a:rPr>
              <a:t>importance</a:t>
            </a:r>
            <a:r>
              <a:rPr lang="es-ES_tradnl" baseline="0" dirty="0" smtClean="0">
                <a:ea typeface="Times New Roman"/>
                <a:cs typeface="Times New Roman"/>
              </a:rPr>
              <a:t> of </a:t>
            </a:r>
            <a:r>
              <a:rPr lang="es-ES" dirty="0" err="1" smtClean="0"/>
              <a:t>keeping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volume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device</a:t>
            </a: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dirty="0" err="1" smtClean="0"/>
              <a:t>lower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60%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maximum</a:t>
            </a:r>
            <a:r>
              <a:rPr lang="es-ES" dirty="0" smtClean="0"/>
              <a:t> </a:t>
            </a:r>
            <a:r>
              <a:rPr lang="es-ES" dirty="0" err="1" smtClean="0"/>
              <a:t>volume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dirty="0" err="1" smtClean="0"/>
              <a:t>earplugs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protect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inner</a:t>
            </a:r>
            <a:r>
              <a:rPr lang="es-ES" dirty="0" smtClean="0"/>
              <a:t> </a:t>
            </a:r>
            <a:r>
              <a:rPr lang="es-ES" dirty="0" err="1" smtClean="0"/>
              <a:t>ears</a:t>
            </a:r>
            <a:r>
              <a:rPr lang="es-ES" dirty="0" smtClean="0"/>
              <a:t> at </a:t>
            </a:r>
            <a:r>
              <a:rPr lang="es-ES" dirty="0" err="1" smtClean="0"/>
              <a:t>sporting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noisy</a:t>
            </a:r>
            <a:r>
              <a:rPr lang="es-ES" dirty="0" smtClean="0"/>
              <a:t> </a:t>
            </a:r>
            <a:r>
              <a:rPr lang="es-ES" dirty="0" err="1" smtClean="0"/>
              <a:t>environments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promoted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well</a:t>
            </a:r>
            <a:r>
              <a:rPr lang="es-ES" dirty="0" smtClean="0"/>
              <a:t>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>
              <a:ea typeface="Times New Roman"/>
              <a:cs typeface="Times New Roman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 smtClean="0">
                <a:ea typeface="Times New Roman"/>
                <a:cs typeface="Times New Roman"/>
              </a:rPr>
              <a:t>Activity</a:t>
            </a:r>
            <a:r>
              <a:rPr lang="es-ES" b="1" dirty="0" smtClean="0">
                <a:ea typeface="Times New Roman"/>
                <a:cs typeface="Times New Roman"/>
              </a:rPr>
              <a:t>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Times New Roman"/>
                <a:cs typeface="Times New Roman"/>
              </a:rPr>
              <a:t>Working</a:t>
            </a:r>
            <a:r>
              <a:rPr lang="es-ES" baseline="0" dirty="0" smtClean="0">
                <a:ea typeface="Times New Roman"/>
                <a:cs typeface="Times New Roman"/>
              </a:rPr>
              <a:t> in </a:t>
            </a:r>
            <a:r>
              <a:rPr lang="es-ES" baseline="0" dirty="0" err="1" smtClean="0">
                <a:ea typeface="Times New Roman"/>
                <a:cs typeface="Times New Roman"/>
              </a:rPr>
              <a:t>groups</a:t>
            </a:r>
            <a:r>
              <a:rPr lang="es-ES" baseline="0" dirty="0" smtClean="0">
                <a:ea typeface="Times New Roman"/>
                <a:cs typeface="Times New Roman"/>
              </a:rPr>
              <a:t>, </a:t>
            </a:r>
            <a:r>
              <a:rPr lang="es-ES" baseline="0" dirty="0" err="1" smtClean="0">
                <a:ea typeface="Times New Roman"/>
                <a:cs typeface="Times New Roman"/>
              </a:rPr>
              <a:t>each</a:t>
            </a:r>
            <a:r>
              <a:rPr lang="es-ES" baseline="0" dirty="0" smtClean="0">
                <a:ea typeface="Times New Roman"/>
                <a:cs typeface="Times New Roman"/>
              </a:rPr>
              <a:t> of </a:t>
            </a:r>
            <a:r>
              <a:rPr lang="es-ES" baseline="0" dirty="0" err="1" smtClean="0">
                <a:ea typeface="Times New Roman"/>
                <a:cs typeface="Times New Roman"/>
              </a:rPr>
              <a:t>them</a:t>
            </a:r>
            <a:r>
              <a:rPr lang="es-ES" baseline="0" dirty="0" smtClean="0">
                <a:ea typeface="Times New Roman"/>
                <a:cs typeface="Times New Roman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</a:rPr>
              <a:t>will</a:t>
            </a:r>
            <a:r>
              <a:rPr lang="es-ES" baseline="0" dirty="0" smtClean="0">
                <a:ea typeface="Times New Roman"/>
                <a:cs typeface="Times New Roman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</a:rPr>
              <a:t>create</a:t>
            </a:r>
            <a:r>
              <a:rPr lang="es-ES" baseline="0" dirty="0" smtClean="0">
                <a:ea typeface="Times New Roman"/>
                <a:cs typeface="Times New Roman"/>
              </a:rPr>
              <a:t> a </a:t>
            </a:r>
            <a:r>
              <a:rPr lang="es-ES" baseline="0" dirty="0" err="1" smtClean="0">
                <a:ea typeface="Times New Roman"/>
                <a:cs typeface="Times New Roman"/>
              </a:rPr>
              <a:t>noise</a:t>
            </a:r>
            <a:r>
              <a:rPr lang="es-ES" baseline="0" dirty="0" smtClean="0">
                <a:ea typeface="Times New Roman"/>
                <a:cs typeface="Times New Roman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</a:rPr>
              <a:t>map</a:t>
            </a:r>
            <a:r>
              <a:rPr lang="es-ES" baseline="0" dirty="0" smtClean="0">
                <a:ea typeface="Times New Roman"/>
                <a:cs typeface="Times New Roman"/>
              </a:rPr>
              <a:t> of a </a:t>
            </a:r>
            <a:r>
              <a:rPr lang="es-ES" baseline="0" dirty="0" err="1" smtClean="0">
                <a:ea typeface="Times New Roman"/>
                <a:cs typeface="Times New Roman"/>
              </a:rPr>
              <a:t>certain</a:t>
            </a:r>
            <a:r>
              <a:rPr lang="es-ES" baseline="0" dirty="0" smtClean="0">
                <a:ea typeface="Times New Roman"/>
                <a:cs typeface="Times New Roman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</a:rPr>
              <a:t>school</a:t>
            </a:r>
            <a:r>
              <a:rPr lang="es-ES" baseline="0" dirty="0" smtClean="0">
                <a:ea typeface="Times New Roman"/>
                <a:cs typeface="Times New Roman"/>
              </a:rPr>
              <a:t>, as </a:t>
            </a:r>
            <a:r>
              <a:rPr lang="es-ES" baseline="0" dirty="0" err="1" smtClean="0">
                <a:ea typeface="Times New Roman"/>
                <a:cs typeface="Times New Roman"/>
              </a:rPr>
              <a:t>well</a:t>
            </a:r>
            <a:r>
              <a:rPr lang="es-ES" baseline="0" dirty="0" smtClean="0">
                <a:ea typeface="Times New Roman"/>
                <a:cs typeface="Times New Roman"/>
              </a:rPr>
              <a:t> as a plan </a:t>
            </a:r>
            <a:r>
              <a:rPr lang="es-ES" baseline="0" dirty="0" err="1" smtClean="0">
                <a:ea typeface="Times New Roman"/>
                <a:cs typeface="Times New Roman"/>
              </a:rPr>
              <a:t>to</a:t>
            </a:r>
            <a:r>
              <a:rPr lang="es-ES" baseline="0" dirty="0" smtClean="0">
                <a:ea typeface="Times New Roman"/>
                <a:cs typeface="Times New Roman"/>
              </a:rPr>
              <a:t> reduce </a:t>
            </a:r>
            <a:r>
              <a:rPr lang="es-ES" baseline="0" dirty="0" err="1" smtClean="0">
                <a:ea typeface="Times New Roman"/>
                <a:cs typeface="Times New Roman"/>
              </a:rPr>
              <a:t>environmental</a:t>
            </a:r>
            <a:r>
              <a:rPr lang="es-ES" baseline="0" dirty="0" smtClean="0">
                <a:ea typeface="Times New Roman"/>
                <a:cs typeface="Times New Roman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</a:rPr>
              <a:t>noise</a:t>
            </a:r>
            <a:r>
              <a:rPr lang="es-ES" baseline="0" dirty="0" smtClean="0">
                <a:ea typeface="Times New Roman"/>
                <a:cs typeface="Times New Roman"/>
              </a:rPr>
              <a:t> at </a:t>
            </a:r>
            <a:r>
              <a:rPr lang="es-ES" baseline="0" dirty="0" err="1" smtClean="0">
                <a:ea typeface="Times New Roman"/>
                <a:cs typeface="Times New Roman"/>
              </a:rPr>
              <a:t>that</a:t>
            </a:r>
            <a:r>
              <a:rPr lang="es-ES" baseline="0" dirty="0" smtClean="0">
                <a:ea typeface="Times New Roman"/>
                <a:cs typeface="Times New Roman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</a:rPr>
              <a:t>school</a:t>
            </a:r>
            <a:r>
              <a:rPr lang="es-ES" baseline="0" dirty="0" smtClean="0">
                <a:ea typeface="Times New Roman"/>
                <a:cs typeface="Times New Roman"/>
              </a:rPr>
              <a:t> (30’).</a:t>
            </a:r>
            <a:endParaRPr lang="es-ES" dirty="0" smtClean="0">
              <a:ea typeface="Times New Roman"/>
              <a:cs typeface="Times New Roman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a typeface="Times New Roman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authorities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developing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combat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social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triggers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5880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>
                <a:ea typeface="Times New Roman"/>
                <a:cs typeface="Times New Roman"/>
              </a:rPr>
              <a:t>To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analyse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noise</a:t>
            </a:r>
            <a:r>
              <a:rPr lang="es-ES" dirty="0" smtClean="0">
                <a:ea typeface="Times New Roman"/>
                <a:cs typeface="Times New Roman"/>
              </a:rPr>
              <a:t> </a:t>
            </a:r>
            <a:r>
              <a:rPr lang="es-ES" dirty="0" err="1" smtClean="0">
                <a:ea typeface="Times New Roman"/>
                <a:cs typeface="Times New Roman"/>
              </a:rPr>
              <a:t>levels</a:t>
            </a:r>
            <a:r>
              <a:rPr lang="es-ES" dirty="0" smtClean="0">
                <a:ea typeface="Times New Roman"/>
                <a:cs typeface="Times New Roman"/>
              </a:rPr>
              <a:t> at </a:t>
            </a:r>
            <a:r>
              <a:rPr lang="es-ES" dirty="0" err="1" smtClean="0">
                <a:ea typeface="Times New Roman"/>
                <a:cs typeface="Times New Roman"/>
              </a:rPr>
              <a:t>school</a:t>
            </a:r>
            <a:r>
              <a:rPr lang="es-ES" dirty="0" smtClean="0">
                <a:ea typeface="Times New Roman"/>
                <a:cs typeface="Times New Roman"/>
              </a:rPr>
              <a:t>,</a:t>
            </a:r>
            <a:r>
              <a:rPr lang="es-ES" baseline="0" dirty="0" smtClean="0">
                <a:ea typeface="Times New Roman"/>
                <a:cs typeface="Times New Roman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  <a:sym typeface="Wingdings" pitchFamily="2" charset="2"/>
              </a:rPr>
              <a:t>p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upils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will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measure</a:t>
            </a:r>
            <a:r>
              <a:rPr lang="es-ES" baseline="0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them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by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using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mobile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devices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,</a:t>
            </a:r>
            <a:r>
              <a:rPr lang="es-ES" baseline="0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downloading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the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app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“Sonómetro”;</a:t>
            </a:r>
            <a:r>
              <a:rPr lang="es-ES" baseline="0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  <a:sym typeface="Wingdings" pitchFamily="2" charset="2"/>
              </a:rPr>
              <a:t>it</a:t>
            </a:r>
            <a:r>
              <a:rPr lang="es-ES" baseline="0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will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detect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the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daily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average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amount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of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noise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in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different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areas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of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the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school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and at </a:t>
            </a:r>
            <a:r>
              <a:rPr lang="es-ES" dirty="0" err="1" smtClean="0">
                <a:ea typeface="Times New Roman"/>
                <a:cs typeface="Times New Roman"/>
                <a:sym typeface="Wingdings" pitchFamily="2" charset="2"/>
              </a:rPr>
              <a:t>different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 times of</a:t>
            </a:r>
            <a:r>
              <a:rPr lang="es-ES" baseline="0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  <a:sym typeface="Wingdings" pitchFamily="2" charset="2"/>
              </a:rPr>
              <a:t>the</a:t>
            </a:r>
            <a:r>
              <a:rPr lang="es-ES" baseline="0" dirty="0" smtClean="0"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s-ES" baseline="0" dirty="0" err="1" smtClean="0">
                <a:ea typeface="Times New Roman"/>
                <a:cs typeface="Times New Roman"/>
                <a:sym typeface="Wingdings" pitchFamily="2" charset="2"/>
              </a:rPr>
              <a:t>day</a:t>
            </a:r>
            <a:r>
              <a:rPr lang="es-ES" dirty="0" smtClean="0">
                <a:ea typeface="Times New Roman"/>
                <a:cs typeface="Times New Roman"/>
                <a:sym typeface="Wingdings" pitchFamily="2" charset="2"/>
              </a:rPr>
              <a:t>. </a:t>
            </a:r>
            <a:endParaRPr lang="es-ES" dirty="0" smtClean="0">
              <a:ea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a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a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a typeface="Times New Roman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Preliminary</a:t>
            </a:r>
            <a:r>
              <a:rPr lang="es-ES" b="1" dirty="0" smtClean="0"/>
              <a:t> </a:t>
            </a:r>
            <a:r>
              <a:rPr lang="es-ES" b="1" dirty="0" err="1" smtClean="0"/>
              <a:t>activity</a:t>
            </a:r>
            <a:r>
              <a:rPr lang="es-ES" b="1" dirty="0" smtClean="0"/>
              <a:t>:</a:t>
            </a:r>
          </a:p>
          <a:p>
            <a:r>
              <a:rPr lang="es-ES" i="1" dirty="0" err="1" smtClean="0"/>
              <a:t>Analyse</a:t>
            </a:r>
            <a:r>
              <a:rPr lang="es-ES" i="1" dirty="0" smtClean="0"/>
              <a:t> in </a:t>
            </a:r>
            <a:r>
              <a:rPr lang="es-ES" i="1" dirty="0" err="1" smtClean="0"/>
              <a:t>groups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consequences</a:t>
            </a:r>
            <a:r>
              <a:rPr lang="es-ES" i="1" dirty="0" smtClean="0"/>
              <a:t> of </a:t>
            </a:r>
            <a:r>
              <a:rPr lang="es-ES" i="1" dirty="0" err="1" smtClean="0"/>
              <a:t>physical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inactivity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on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health</a:t>
            </a:r>
            <a:r>
              <a:rPr lang="es-ES" i="1" baseline="0" dirty="0" smtClean="0"/>
              <a:t> </a:t>
            </a:r>
            <a:r>
              <a:rPr lang="es-ES" i="0" baseline="0" dirty="0" smtClean="0"/>
              <a:t>(5’).</a:t>
            </a:r>
            <a:endParaRPr lang="es-ES" dirty="0" smtClean="0"/>
          </a:p>
          <a:p>
            <a:endParaRPr lang="es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Mobility</a:t>
            </a:r>
            <a:r>
              <a:rPr lang="es-ES" dirty="0" smtClean="0"/>
              <a:t> and </a:t>
            </a: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affect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individuals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inactivity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leading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factor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mortality</a:t>
            </a:r>
            <a:r>
              <a:rPr lang="es-ES" dirty="0" smtClean="0"/>
              <a:t> (3.2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deaths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). </a:t>
            </a:r>
          </a:p>
          <a:p>
            <a:r>
              <a:rPr lang="es-ES" dirty="0" smtClean="0"/>
              <a:t>Regular </a:t>
            </a: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reduces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of </a:t>
            </a:r>
            <a:r>
              <a:rPr lang="es-ES" dirty="0" err="1" smtClean="0"/>
              <a:t>diseases</a:t>
            </a:r>
            <a:r>
              <a:rPr lang="es-ES" dirty="0" smtClean="0"/>
              <a:t>: </a:t>
            </a:r>
            <a:r>
              <a:rPr lang="es-ES" dirty="0" err="1" smtClean="0"/>
              <a:t>coronary</a:t>
            </a:r>
            <a:r>
              <a:rPr lang="es-ES" dirty="0" smtClean="0"/>
              <a:t> </a:t>
            </a:r>
            <a:r>
              <a:rPr lang="es-ES" dirty="0" err="1" smtClean="0"/>
              <a:t>heart</a:t>
            </a:r>
            <a:r>
              <a:rPr lang="es-ES" dirty="0" smtClean="0"/>
              <a:t> </a:t>
            </a:r>
            <a:r>
              <a:rPr lang="es-ES" dirty="0" err="1" smtClean="0"/>
              <a:t>diseases</a:t>
            </a:r>
            <a:r>
              <a:rPr lang="es-ES" dirty="0" smtClean="0"/>
              <a:t>, </a:t>
            </a:r>
            <a:r>
              <a:rPr lang="es-ES" dirty="0" err="1" smtClean="0"/>
              <a:t>cerebrovascular</a:t>
            </a:r>
            <a:r>
              <a:rPr lang="es-ES" dirty="0" smtClean="0"/>
              <a:t> </a:t>
            </a:r>
            <a:r>
              <a:rPr lang="es-ES" dirty="0" err="1" smtClean="0"/>
              <a:t>accidents</a:t>
            </a:r>
            <a:r>
              <a:rPr lang="en-US" dirty="0" smtClean="0"/>
              <a:t>, type 2 diabetes, depression, hypertension, colon and breast cancer.</a:t>
            </a:r>
            <a:endParaRPr lang="es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essential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weight</a:t>
            </a:r>
            <a:r>
              <a:rPr lang="es-ES" dirty="0" smtClean="0"/>
              <a:t> control.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4187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 smtClean="0">
                <a:ea typeface="Calibri"/>
                <a:cs typeface="Times New Roman"/>
              </a:rPr>
              <a:t>Preliminary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activity</a:t>
            </a:r>
            <a:r>
              <a:rPr lang="es-ES" sz="2400" b="1" dirty="0" smtClean="0">
                <a:ea typeface="Calibri"/>
                <a:cs typeface="Times New Roman"/>
              </a:rPr>
              <a:t>: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es-ES" sz="2400" i="1" dirty="0" err="1" smtClean="0">
                <a:ea typeface="Calibri"/>
                <a:cs typeface="Times New Roman"/>
              </a:rPr>
              <a:t>What</a:t>
            </a:r>
            <a:r>
              <a:rPr lang="es-ES" sz="2400" i="1" dirty="0" smtClean="0">
                <a:ea typeface="Calibri"/>
                <a:cs typeface="Times New Roman"/>
              </a:rPr>
              <a:t> are</a:t>
            </a:r>
            <a:r>
              <a:rPr lang="es-ES" sz="2400" i="1" baseline="0" dirty="0" smtClean="0">
                <a:ea typeface="Calibri"/>
                <a:cs typeface="Times New Roman"/>
              </a:rPr>
              <a:t> </a:t>
            </a:r>
            <a:r>
              <a:rPr lang="es-ES" sz="2400" i="1" baseline="0" dirty="0" err="1" smtClean="0">
                <a:ea typeface="Calibri"/>
                <a:cs typeface="Times New Roman"/>
              </a:rPr>
              <a:t>the</a:t>
            </a:r>
            <a:r>
              <a:rPr lang="es-ES" sz="2400" i="1" baseline="0" dirty="0" smtClean="0">
                <a:ea typeface="Calibri"/>
                <a:cs typeface="Times New Roman"/>
              </a:rPr>
              <a:t> </a:t>
            </a:r>
            <a:r>
              <a:rPr lang="es-ES" sz="2400" i="1" baseline="0" dirty="0" err="1" smtClean="0">
                <a:ea typeface="Calibri"/>
                <a:cs typeface="Times New Roman"/>
              </a:rPr>
              <a:t>benefits</a:t>
            </a:r>
            <a:r>
              <a:rPr lang="es-ES" sz="2400" i="1" baseline="0" dirty="0" smtClean="0">
                <a:ea typeface="Calibri"/>
                <a:cs typeface="Times New Roman"/>
              </a:rPr>
              <a:t> of </a:t>
            </a:r>
            <a:r>
              <a:rPr lang="es-ES" sz="2400" i="1" baseline="0" dirty="0" err="1" smtClean="0">
                <a:ea typeface="Calibri"/>
                <a:cs typeface="Times New Roman"/>
              </a:rPr>
              <a:t>physical</a:t>
            </a:r>
            <a:r>
              <a:rPr lang="es-ES" sz="2400" i="1" baseline="0" dirty="0" smtClean="0">
                <a:ea typeface="Calibri"/>
                <a:cs typeface="Times New Roman"/>
              </a:rPr>
              <a:t> </a:t>
            </a:r>
            <a:r>
              <a:rPr lang="es-ES" sz="2400" i="1" baseline="0" dirty="0" err="1" smtClean="0">
                <a:ea typeface="Calibri"/>
                <a:cs typeface="Times New Roman"/>
              </a:rPr>
              <a:t>activity</a:t>
            </a:r>
            <a:r>
              <a:rPr lang="es-ES" sz="2400" i="1" baseline="0" dirty="0" smtClean="0">
                <a:ea typeface="Calibri"/>
                <a:cs typeface="Times New Roman"/>
              </a:rPr>
              <a:t> </a:t>
            </a:r>
            <a:r>
              <a:rPr lang="es-ES" sz="2400" i="1" baseline="0" dirty="0" err="1" smtClean="0">
                <a:ea typeface="Calibri"/>
                <a:cs typeface="Times New Roman"/>
              </a:rPr>
              <a:t>for</a:t>
            </a:r>
            <a:r>
              <a:rPr lang="es-ES" sz="2400" i="1" baseline="0" dirty="0" smtClean="0">
                <a:ea typeface="Calibri"/>
                <a:cs typeface="Times New Roman"/>
              </a:rPr>
              <a:t> </a:t>
            </a:r>
            <a:r>
              <a:rPr lang="es-ES" sz="2400" i="1" baseline="0" dirty="0" err="1" smtClean="0">
                <a:ea typeface="Calibri"/>
                <a:cs typeface="Times New Roman"/>
              </a:rPr>
              <a:t>the</a:t>
            </a:r>
            <a:r>
              <a:rPr lang="es-ES" sz="2400" i="1" baseline="0" dirty="0" smtClean="0">
                <a:ea typeface="Calibri"/>
                <a:cs typeface="Times New Roman"/>
              </a:rPr>
              <a:t> </a:t>
            </a:r>
            <a:r>
              <a:rPr lang="es-ES" sz="2400" i="1" baseline="0" dirty="0" err="1" smtClean="0">
                <a:ea typeface="Calibri"/>
                <a:cs typeface="Times New Roman"/>
              </a:rPr>
              <a:t>health</a:t>
            </a:r>
            <a:r>
              <a:rPr lang="es-ES" sz="2400" i="1" baseline="0" dirty="0" smtClean="0">
                <a:ea typeface="Calibri"/>
                <a:cs typeface="Times New Roman"/>
              </a:rPr>
              <a:t> of </a:t>
            </a:r>
            <a:r>
              <a:rPr lang="es-ES" sz="2400" i="1" baseline="0" dirty="0" err="1" smtClean="0">
                <a:ea typeface="Calibri"/>
                <a:cs typeface="Times New Roman"/>
              </a:rPr>
              <a:t>children</a:t>
            </a:r>
            <a:r>
              <a:rPr lang="es-ES" sz="2400" i="1" baseline="0" dirty="0" smtClean="0">
                <a:ea typeface="Calibri"/>
                <a:cs typeface="Times New Roman"/>
              </a:rPr>
              <a:t> and </a:t>
            </a:r>
            <a:r>
              <a:rPr lang="es-ES" sz="2400" i="1" baseline="0" dirty="0" err="1" smtClean="0">
                <a:ea typeface="Calibri"/>
                <a:cs typeface="Times New Roman"/>
              </a:rPr>
              <a:t>young</a:t>
            </a:r>
            <a:r>
              <a:rPr lang="es-ES" sz="2400" i="1" baseline="0" dirty="0" smtClean="0">
                <a:ea typeface="Calibri"/>
                <a:cs typeface="Times New Roman"/>
              </a:rPr>
              <a:t> </a:t>
            </a:r>
            <a:r>
              <a:rPr lang="es-ES" sz="2400" i="1" baseline="0" dirty="0" err="1" smtClean="0">
                <a:ea typeface="Calibri"/>
                <a:cs typeface="Times New Roman"/>
              </a:rPr>
              <a:t>people</a:t>
            </a:r>
            <a:r>
              <a:rPr lang="es-ES" sz="2400" i="1" baseline="0" dirty="0" smtClean="0">
                <a:ea typeface="Calibri"/>
                <a:cs typeface="Times New Roman"/>
              </a:rPr>
              <a:t>? </a:t>
            </a:r>
            <a:r>
              <a:rPr lang="es-ES" sz="2400" i="1" dirty="0" smtClean="0">
                <a:ea typeface="Calibri"/>
                <a:cs typeface="Times New Roman"/>
              </a:rPr>
              <a:t>(3’).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endParaRPr lang="es-ES" sz="2400" dirty="0" smtClean="0">
              <a:ea typeface="Calibri"/>
              <a:cs typeface="Times New Roman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 err="1" smtClean="0">
                <a:ea typeface="Calibri"/>
                <a:cs typeface="Times New Roman"/>
              </a:rPr>
              <a:t>The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benefits</a:t>
            </a:r>
            <a:r>
              <a:rPr lang="es-ES" sz="2400" dirty="0" smtClean="0">
                <a:ea typeface="Calibri"/>
                <a:cs typeface="Times New Roman"/>
              </a:rPr>
              <a:t> of </a:t>
            </a:r>
            <a:r>
              <a:rPr lang="es-ES" sz="2400" dirty="0" err="1" smtClean="0">
                <a:ea typeface="Calibri"/>
                <a:cs typeface="Times New Roman"/>
              </a:rPr>
              <a:t>physical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activity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for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the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health</a:t>
            </a:r>
            <a:r>
              <a:rPr lang="es-ES" sz="2400" dirty="0" smtClean="0">
                <a:ea typeface="Calibri"/>
                <a:cs typeface="Times New Roman"/>
              </a:rPr>
              <a:t> of </a:t>
            </a:r>
            <a:r>
              <a:rPr lang="es-ES" sz="2400" dirty="0" err="1" smtClean="0">
                <a:ea typeface="Calibri"/>
                <a:cs typeface="Times New Roman"/>
              </a:rPr>
              <a:t>children</a:t>
            </a:r>
            <a:r>
              <a:rPr lang="es-ES" sz="2400" dirty="0" smtClean="0">
                <a:ea typeface="Calibri"/>
                <a:cs typeface="Times New Roman"/>
              </a:rPr>
              <a:t> and </a:t>
            </a:r>
            <a:r>
              <a:rPr lang="es-ES" sz="2400" dirty="0" err="1" smtClean="0">
                <a:ea typeface="Calibri"/>
                <a:cs typeface="Times New Roman"/>
              </a:rPr>
              <a:t>young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people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between</a:t>
            </a:r>
            <a:r>
              <a:rPr lang="es-ES" sz="2400" dirty="0" smtClean="0">
                <a:ea typeface="Calibri"/>
                <a:cs typeface="Times New Roman"/>
              </a:rPr>
              <a:t> 5 and 17 </a:t>
            </a:r>
            <a:r>
              <a:rPr lang="es-ES" sz="2400" dirty="0" err="1" smtClean="0">
                <a:ea typeface="Calibri"/>
                <a:cs typeface="Times New Roman"/>
              </a:rPr>
              <a:t>years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old</a:t>
            </a:r>
            <a:r>
              <a:rPr lang="es-ES" sz="2400" dirty="0" smtClean="0">
                <a:ea typeface="Calibri"/>
                <a:cs typeface="Times New Roman"/>
              </a:rPr>
              <a:t> are: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2400" dirty="0" err="1" smtClean="0">
                <a:ea typeface="Calibri"/>
                <a:cs typeface="Times New Roman"/>
              </a:rPr>
              <a:t>it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improves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fitness</a:t>
            </a:r>
            <a:r>
              <a:rPr lang="es-ES" sz="2400" dirty="0" smtClean="0">
                <a:ea typeface="Calibri"/>
                <a:cs typeface="Times New Roman"/>
              </a:rPr>
              <a:t> (</a:t>
            </a:r>
            <a:r>
              <a:rPr lang="es-ES" sz="2400" dirty="0" err="1" smtClean="0">
                <a:ea typeface="Calibri"/>
                <a:cs typeface="Times New Roman"/>
              </a:rPr>
              <a:t>both</a:t>
            </a:r>
            <a:r>
              <a:rPr lang="es-ES" sz="2400" dirty="0" smtClean="0">
                <a:ea typeface="Calibri"/>
                <a:cs typeface="Times New Roman"/>
              </a:rPr>
              <a:t> muscular </a:t>
            </a:r>
            <a:r>
              <a:rPr lang="es-ES" sz="2400" dirty="0" err="1" smtClean="0">
                <a:ea typeface="Calibri"/>
                <a:cs typeface="Times New Roman"/>
              </a:rPr>
              <a:t>strength</a:t>
            </a:r>
            <a:r>
              <a:rPr lang="es-ES" sz="2400" dirty="0" smtClean="0">
                <a:ea typeface="Calibri"/>
                <a:cs typeface="Times New Roman"/>
              </a:rPr>
              <a:t> and </a:t>
            </a:r>
            <a:r>
              <a:rPr lang="es-ES" sz="2400" dirty="0" err="1" smtClean="0">
                <a:ea typeface="Calibri"/>
                <a:cs typeface="Times New Roman"/>
              </a:rPr>
              <a:t>cardiorespiratory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functions</a:t>
            </a:r>
            <a:r>
              <a:rPr lang="es-ES" sz="2400" dirty="0" smtClean="0">
                <a:ea typeface="Calibri"/>
                <a:cs typeface="Times New Roman"/>
              </a:rPr>
              <a:t>), 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2400" dirty="0" err="1" smtClean="0">
                <a:ea typeface="Calibri"/>
                <a:cs typeface="Times New Roman"/>
              </a:rPr>
              <a:t>it</a:t>
            </a:r>
            <a:r>
              <a:rPr lang="es-ES" sz="2400" dirty="0" smtClean="0">
                <a:ea typeface="Calibri"/>
                <a:cs typeface="Times New Roman"/>
              </a:rPr>
              <a:t> reduces </a:t>
            </a:r>
            <a:r>
              <a:rPr lang="es-ES" sz="2400" dirty="0" err="1" smtClean="0">
                <a:ea typeface="Calibri"/>
                <a:cs typeface="Times New Roman"/>
              </a:rPr>
              <a:t>body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fat</a:t>
            </a:r>
            <a:r>
              <a:rPr lang="es-ES" sz="2400" dirty="0" smtClean="0">
                <a:ea typeface="Calibri"/>
                <a:cs typeface="Times New Roman"/>
              </a:rPr>
              <a:t>, 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2400" dirty="0" err="1" smtClean="0">
                <a:ea typeface="Calibri"/>
                <a:cs typeface="Times New Roman"/>
              </a:rPr>
              <a:t>greater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bone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health</a:t>
            </a:r>
            <a:endParaRPr lang="es-ES" sz="2400" dirty="0" smtClean="0">
              <a:ea typeface="Calibri"/>
              <a:cs typeface="Times New Roman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2400" dirty="0" err="1" smtClean="0">
                <a:ea typeface="Calibri"/>
                <a:cs typeface="Times New Roman"/>
              </a:rPr>
              <a:t>psychological</a:t>
            </a:r>
            <a:r>
              <a:rPr lang="es-ES" sz="2400" dirty="0" smtClean="0">
                <a:ea typeface="Calibri"/>
                <a:cs typeface="Times New Roman"/>
              </a:rPr>
              <a:t>: </a:t>
            </a:r>
            <a:r>
              <a:rPr lang="es-ES" sz="2400" dirty="0" err="1" smtClean="0">
                <a:ea typeface="Calibri"/>
                <a:cs typeface="Times New Roman"/>
              </a:rPr>
              <a:t>less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symptoms</a:t>
            </a:r>
            <a:r>
              <a:rPr lang="es-ES" sz="2400" dirty="0" smtClean="0">
                <a:ea typeface="Calibri"/>
                <a:cs typeface="Times New Roman"/>
              </a:rPr>
              <a:t> of </a:t>
            </a:r>
            <a:r>
              <a:rPr lang="es-ES" sz="2400" dirty="0" err="1" smtClean="0">
                <a:ea typeface="Calibri"/>
                <a:cs typeface="Times New Roman"/>
              </a:rPr>
              <a:t>depression</a:t>
            </a:r>
            <a:endParaRPr lang="es-ES" sz="2400" dirty="0" smtClean="0">
              <a:ea typeface="Calibri"/>
              <a:cs typeface="Times New Roman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endParaRPr lang="es-ES_tradnl" sz="2400" dirty="0" smtClean="0">
              <a:ea typeface="Calibri"/>
              <a:cs typeface="Times New Roman"/>
            </a:endParaRPr>
          </a:p>
          <a:p>
            <a:pPr lvl="1"/>
            <a:r>
              <a:rPr lang="es-ES" sz="2400" dirty="0" err="1" smtClean="0"/>
              <a:t>Moreover</a:t>
            </a:r>
            <a:r>
              <a:rPr lang="es-ES" sz="2400" dirty="0" smtClean="0"/>
              <a:t>,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recommended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practise</a:t>
            </a:r>
            <a:r>
              <a:rPr lang="es-ES" sz="2400" dirty="0" smtClean="0"/>
              <a:t> </a:t>
            </a:r>
            <a:r>
              <a:rPr lang="es-ES" sz="2400" dirty="0" err="1" smtClean="0"/>
              <a:t>endurance</a:t>
            </a:r>
            <a:r>
              <a:rPr lang="es-ES" sz="2400" dirty="0" smtClean="0"/>
              <a:t> </a:t>
            </a:r>
            <a:r>
              <a:rPr lang="es-ES" sz="2400" dirty="0" err="1" smtClean="0"/>
              <a:t>exercises</a:t>
            </a:r>
            <a:r>
              <a:rPr lang="es-ES" sz="2400" dirty="0" smtClean="0"/>
              <a:t> at </a:t>
            </a:r>
            <a:r>
              <a:rPr lang="es-ES" sz="2400" dirty="0" err="1" smtClean="0"/>
              <a:t>least</a:t>
            </a:r>
            <a:r>
              <a:rPr lang="es-ES" sz="2400" dirty="0" smtClean="0"/>
              <a:t> </a:t>
            </a:r>
            <a:r>
              <a:rPr lang="es-ES" sz="2400" dirty="0" err="1" smtClean="0"/>
              <a:t>three</a:t>
            </a:r>
            <a:r>
              <a:rPr lang="es-ES" sz="2400" dirty="0" smtClean="0"/>
              <a:t> </a:t>
            </a:r>
            <a:r>
              <a:rPr lang="es-ES" sz="2400" dirty="0" err="1" smtClean="0"/>
              <a:t>days</a:t>
            </a:r>
            <a:r>
              <a:rPr lang="es-ES" sz="2400" dirty="0" smtClean="0"/>
              <a:t> a </a:t>
            </a:r>
            <a:r>
              <a:rPr lang="es-ES" sz="2400" dirty="0" err="1" smtClean="0"/>
              <a:t>week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improve</a:t>
            </a:r>
            <a:r>
              <a:rPr lang="es-ES" sz="2400" dirty="0" smtClean="0"/>
              <a:t> muscular</a:t>
            </a:r>
            <a:r>
              <a:rPr lang="es-ES" sz="2400" baseline="0" dirty="0" smtClean="0"/>
              <a:t> </a:t>
            </a:r>
            <a:r>
              <a:rPr lang="es-ES" sz="2400" dirty="0" err="1" smtClean="0"/>
              <a:t>strength</a:t>
            </a:r>
            <a:r>
              <a:rPr lang="es-ES" sz="2400" dirty="0" smtClean="0"/>
              <a:t>,</a:t>
            </a:r>
            <a:r>
              <a:rPr lang="es-ES" sz="2400" baseline="0" dirty="0" smtClean="0"/>
              <a:t> </a:t>
            </a:r>
            <a:r>
              <a:rPr lang="es-ES" sz="2400" dirty="0" smtClean="0"/>
              <a:t>as </a:t>
            </a:r>
            <a:r>
              <a:rPr lang="es-ES" sz="2400" dirty="0" err="1" smtClean="0"/>
              <a:t>well</a:t>
            </a:r>
            <a:r>
              <a:rPr lang="es-ES" sz="2400" dirty="0" smtClean="0"/>
              <a:t> as aerobic </a:t>
            </a:r>
            <a:r>
              <a:rPr lang="es-ES" sz="2400" dirty="0" err="1" smtClean="0"/>
              <a:t>exercises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improve</a:t>
            </a:r>
            <a:r>
              <a:rPr lang="es-ES" sz="2400" dirty="0" smtClean="0"/>
              <a:t> </a:t>
            </a:r>
            <a:r>
              <a:rPr lang="es-ES" sz="2400" dirty="0" err="1" smtClean="0"/>
              <a:t>cardiorespiratory</a:t>
            </a:r>
            <a:r>
              <a:rPr lang="es-ES" sz="2400" dirty="0" smtClean="0"/>
              <a:t> </a:t>
            </a:r>
            <a:r>
              <a:rPr lang="es-ES" sz="2400" dirty="0" err="1" smtClean="0"/>
              <a:t>functions</a:t>
            </a:r>
            <a:r>
              <a:rPr lang="es-ES" sz="2400" dirty="0" smtClean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9537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Activity</a:t>
            </a:r>
            <a:r>
              <a:rPr lang="es-ES" b="1" dirty="0" smtClean="0"/>
              <a:t>: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, </a:t>
            </a:r>
            <a:r>
              <a:rPr lang="es-ES" dirty="0" err="1" smtClean="0"/>
              <a:t>think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type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exercises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done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develop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physical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activity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pupils</a:t>
            </a:r>
            <a:r>
              <a:rPr lang="es-ES" baseline="0" dirty="0" smtClean="0"/>
              <a:t>;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list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areas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recreational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community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third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exercises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family</a:t>
            </a:r>
            <a:r>
              <a:rPr lang="es-ES" baseline="0" dirty="0" smtClean="0"/>
              <a:t> (10’).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5145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 err="1" smtClean="0"/>
              <a:t>Keeping</a:t>
            </a:r>
            <a:r>
              <a:rPr lang="es-ES" sz="2800" dirty="0" smtClean="0"/>
              <a:t> </a:t>
            </a:r>
            <a:r>
              <a:rPr lang="es-ES" sz="2800" dirty="0" err="1" smtClean="0"/>
              <a:t>physically</a:t>
            </a:r>
            <a:r>
              <a:rPr lang="es-ES" sz="2800" dirty="0" smtClean="0"/>
              <a:t> active </a:t>
            </a:r>
            <a:r>
              <a:rPr lang="es-ES" sz="2800" dirty="0" err="1" smtClean="0"/>
              <a:t>within</a:t>
            </a:r>
            <a:r>
              <a:rPr lang="es-ES" sz="2800" dirty="0" smtClean="0"/>
              <a:t> </a:t>
            </a:r>
            <a:r>
              <a:rPr lang="es-ES" sz="2800" dirty="0" err="1" smtClean="0"/>
              <a:t>three</a:t>
            </a:r>
            <a:r>
              <a:rPr lang="es-ES" sz="2800" dirty="0" smtClean="0"/>
              <a:t> </a:t>
            </a:r>
            <a:r>
              <a:rPr lang="es-ES" sz="2800" dirty="0" err="1" smtClean="0"/>
              <a:t>areas</a:t>
            </a:r>
            <a:r>
              <a:rPr lang="es-ES" sz="2800" baseline="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important</a:t>
            </a:r>
            <a:r>
              <a:rPr lang="es-ES" sz="2800" dirty="0" smtClean="0"/>
              <a:t>: 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studies</a:t>
            </a:r>
            <a:r>
              <a:rPr lang="es-ES" dirty="0" smtClean="0"/>
              <a:t>, </a:t>
            </a:r>
            <a:r>
              <a:rPr lang="es-ES" dirty="0" err="1" smtClean="0"/>
              <a:t>promoting</a:t>
            </a:r>
            <a:r>
              <a:rPr lang="es-ES" dirty="0" smtClean="0"/>
              <a:t> </a:t>
            </a:r>
            <a:r>
              <a:rPr lang="es-ES" dirty="0" err="1" smtClean="0"/>
              <a:t>mobility</a:t>
            </a:r>
            <a:r>
              <a:rPr lang="es-ES" dirty="0" smtClean="0"/>
              <a:t>: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walking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cycling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;</a:t>
            </a:r>
          </a:p>
          <a:p>
            <a:pPr lvl="1"/>
            <a:r>
              <a:rPr lang="es-ES" dirty="0" smtClean="0"/>
              <a:t>- at home: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household</a:t>
            </a:r>
            <a:r>
              <a:rPr lang="es-ES" dirty="0" smtClean="0"/>
              <a:t> chores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gardening</a:t>
            </a:r>
            <a:r>
              <a:rPr lang="es-ES" dirty="0" smtClean="0"/>
              <a:t>;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leisure</a:t>
            </a:r>
            <a:r>
              <a:rPr lang="es-ES" dirty="0" smtClean="0"/>
              <a:t> time: </a:t>
            </a:r>
            <a:r>
              <a:rPr lang="es-ES" dirty="0" err="1" smtClean="0"/>
              <a:t>joining</a:t>
            </a:r>
            <a:r>
              <a:rPr lang="es-ES" dirty="0" smtClean="0"/>
              <a:t> </a:t>
            </a:r>
            <a:r>
              <a:rPr lang="es-ES" dirty="0" err="1" smtClean="0"/>
              <a:t>sporting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779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err="1" smtClean="0">
                <a:ea typeface="Calibri"/>
                <a:cs typeface="Times New Roman"/>
              </a:rPr>
              <a:t>Preliminary</a:t>
            </a:r>
            <a:r>
              <a:rPr lang="es-ES" sz="1200" b="1" dirty="0" smtClean="0">
                <a:ea typeface="Calibri"/>
                <a:cs typeface="Times New Roman"/>
              </a:rPr>
              <a:t> </a:t>
            </a:r>
            <a:r>
              <a:rPr lang="es-ES" sz="1200" b="1" dirty="0" err="1" smtClean="0">
                <a:ea typeface="Calibri"/>
                <a:cs typeface="Times New Roman"/>
              </a:rPr>
              <a:t>activity</a:t>
            </a:r>
            <a:r>
              <a:rPr lang="es-ES" sz="1200" dirty="0" smtClean="0">
                <a:ea typeface="Calibri"/>
                <a:cs typeface="Times New Roman"/>
              </a:rPr>
              <a:t>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ea typeface="Calibri"/>
                <a:cs typeface="Times New Roman"/>
              </a:rPr>
              <a:t>In </a:t>
            </a:r>
            <a:r>
              <a:rPr lang="es-ES" sz="1200" dirty="0" err="1" smtClean="0">
                <a:ea typeface="Calibri"/>
                <a:cs typeface="Times New Roman"/>
              </a:rPr>
              <a:t>groups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think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about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possible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strategies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to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develop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from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school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to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encourage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mobility</a:t>
            </a:r>
            <a:r>
              <a:rPr lang="es-ES" sz="1200" baseline="0" dirty="0" smtClean="0">
                <a:ea typeface="Calibri"/>
                <a:cs typeface="Times New Roman"/>
              </a:rPr>
              <a:t> and </a:t>
            </a:r>
            <a:r>
              <a:rPr lang="es-ES" sz="1200" baseline="0" dirty="0" err="1" smtClean="0">
                <a:ea typeface="Calibri"/>
                <a:cs typeface="Times New Roman"/>
              </a:rPr>
              <a:t>activity</a:t>
            </a:r>
            <a:r>
              <a:rPr lang="es-ES" sz="1200" baseline="0" dirty="0" smtClean="0">
                <a:ea typeface="Calibri"/>
                <a:cs typeface="Times New Roman"/>
              </a:rPr>
              <a:t>. </a:t>
            </a:r>
            <a:endParaRPr lang="es-ES" sz="1200" dirty="0" smtClean="0">
              <a:ea typeface="Calibri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ea typeface="Calibri"/>
              <a:cs typeface="Times New Roman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200" dirty="0" err="1" smtClean="0">
                <a:ea typeface="Calibri"/>
                <a:cs typeface="Times New Roman"/>
              </a:rPr>
              <a:t>Public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transport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baseline="0" dirty="0" smtClean="0">
                <a:ea typeface="Calibri"/>
                <a:cs typeface="Times New Roman"/>
              </a:rPr>
              <a:t> </a:t>
            </a:r>
            <a:r>
              <a:rPr lang="es-ES" sz="4200" baseline="0" dirty="0" err="1" smtClean="0">
                <a:ea typeface="Calibri"/>
                <a:cs typeface="Times New Roman"/>
              </a:rPr>
              <a:t>favours</a:t>
            </a:r>
            <a:r>
              <a:rPr lang="es-ES" sz="4200" baseline="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physical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activity</a:t>
            </a:r>
            <a:r>
              <a:rPr lang="es-ES" sz="4200" baseline="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on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the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journey</a:t>
            </a:r>
            <a:r>
              <a:rPr lang="es-ES" sz="4200" baseline="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to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the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transport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access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point</a:t>
            </a:r>
            <a:r>
              <a:rPr lang="es-ES" sz="4200" dirty="0" smtClean="0">
                <a:ea typeface="Calibri"/>
                <a:cs typeface="Times New Roman"/>
              </a:rPr>
              <a:t>, </a:t>
            </a:r>
            <a:r>
              <a:rPr lang="es-ES" sz="4200" dirty="0" err="1" smtClean="0">
                <a:ea typeface="Calibri"/>
                <a:cs typeface="Times New Roman"/>
              </a:rPr>
              <a:t>on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foot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or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by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bike</a:t>
            </a:r>
            <a:r>
              <a:rPr lang="es-ES" sz="4200" dirty="0" smtClean="0">
                <a:ea typeface="Calibri"/>
                <a:cs typeface="Times New Roman"/>
              </a:rPr>
              <a:t>.</a:t>
            </a:r>
            <a:r>
              <a:rPr lang="es-ES" sz="4200" baseline="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The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reasonable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distance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ranges</a:t>
            </a:r>
            <a:r>
              <a:rPr lang="es-ES" sz="4200" dirty="0" smtClean="0">
                <a:ea typeface="Calibri"/>
                <a:cs typeface="Times New Roman"/>
              </a:rPr>
              <a:t> </a:t>
            </a:r>
            <a:r>
              <a:rPr lang="es-ES" sz="4200" dirty="0" err="1" smtClean="0">
                <a:ea typeface="Calibri"/>
                <a:cs typeface="Times New Roman"/>
              </a:rPr>
              <a:t>from</a:t>
            </a:r>
            <a:r>
              <a:rPr lang="es-ES" sz="4200" dirty="0" smtClean="0">
                <a:ea typeface="Calibri"/>
                <a:cs typeface="Times New Roman"/>
              </a:rPr>
              <a:t> 300 </a:t>
            </a:r>
            <a:r>
              <a:rPr lang="es-ES" sz="4200" dirty="0" err="1" smtClean="0">
                <a:ea typeface="Calibri"/>
                <a:cs typeface="Times New Roman"/>
              </a:rPr>
              <a:t>to</a:t>
            </a:r>
            <a:r>
              <a:rPr lang="es-ES" sz="4200" dirty="0" smtClean="0">
                <a:ea typeface="Calibri"/>
                <a:cs typeface="Times New Roman"/>
              </a:rPr>
              <a:t> 500 metres.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ea typeface="Calibri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ea typeface="Calibri"/>
                <a:cs typeface="Times New Roman"/>
              </a:rPr>
              <a:t>A </a:t>
            </a:r>
            <a:r>
              <a:rPr lang="es-ES" sz="1200" dirty="0" err="1" smtClean="0">
                <a:ea typeface="Calibri"/>
                <a:cs typeface="Times New Roman"/>
              </a:rPr>
              <a:t>good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system</a:t>
            </a:r>
            <a:r>
              <a:rPr lang="es-ES" sz="1200" dirty="0" smtClean="0">
                <a:ea typeface="Calibri"/>
                <a:cs typeface="Times New Roman"/>
              </a:rPr>
              <a:t> of </a:t>
            </a:r>
            <a:r>
              <a:rPr lang="es-ES" sz="1200" dirty="0" err="1" smtClean="0">
                <a:ea typeface="Calibri"/>
                <a:cs typeface="Times New Roman"/>
              </a:rPr>
              <a:t>public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transport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facilitates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access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to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public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health</a:t>
            </a:r>
            <a:r>
              <a:rPr lang="es-ES" sz="1200" dirty="0" smtClean="0">
                <a:ea typeface="Calibri"/>
                <a:cs typeface="Times New Roman"/>
              </a:rPr>
              <a:t>, social and </a:t>
            </a:r>
            <a:r>
              <a:rPr lang="es-ES" sz="1200" dirty="0" err="1" smtClean="0">
                <a:ea typeface="Calibri"/>
                <a:cs typeface="Times New Roman"/>
              </a:rPr>
              <a:t>education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services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which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especially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important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for</a:t>
            </a:r>
            <a:r>
              <a:rPr lang="es-ES" sz="1200" dirty="0" smtClean="0">
                <a:ea typeface="Calibri"/>
                <a:cs typeface="Times New Roman"/>
              </a:rPr>
              <a:t> vulnerable </a:t>
            </a:r>
            <a:r>
              <a:rPr lang="es-ES" sz="1200" dirty="0" err="1" smtClean="0">
                <a:ea typeface="Calibri"/>
                <a:cs typeface="Times New Roman"/>
              </a:rPr>
              <a:t>groups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within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community</a:t>
            </a:r>
            <a:r>
              <a:rPr lang="es-ES" sz="1200" dirty="0" smtClean="0">
                <a:ea typeface="Calibri"/>
                <a:cs typeface="Times New Roman"/>
              </a:rPr>
              <a:t> (</a:t>
            </a:r>
            <a:r>
              <a:rPr lang="es-ES" sz="1200" dirty="0" err="1" smtClean="0">
                <a:ea typeface="Calibri"/>
                <a:cs typeface="Times New Roman"/>
              </a:rPr>
              <a:t>children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elderly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people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disabled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people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etc</a:t>
            </a:r>
            <a:r>
              <a:rPr lang="es-ES" sz="1200" dirty="0" smtClean="0">
                <a:ea typeface="Calibri"/>
                <a:cs typeface="Times New Roman"/>
              </a:rPr>
              <a:t>). </a:t>
            </a:r>
            <a:endParaRPr lang="es-ES" sz="1200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ea typeface="Calibri"/>
              <a:cs typeface="Times New Roman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109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>
                <a:ea typeface="Calibri"/>
                <a:cs typeface="Times New Roman"/>
              </a:rPr>
              <a:t>Raising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awareness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to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include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physical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activity</a:t>
            </a:r>
            <a:r>
              <a:rPr lang="es-ES" sz="1200" dirty="0" smtClean="0">
                <a:ea typeface="Calibri"/>
                <a:cs typeface="Times New Roman"/>
              </a:rPr>
              <a:t> as a </a:t>
            </a:r>
            <a:r>
              <a:rPr lang="es-ES" sz="1200" dirty="0" err="1" smtClean="0">
                <a:ea typeface="Calibri"/>
                <a:cs typeface="Times New Roman"/>
              </a:rPr>
              <a:t>daily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routine</a:t>
            </a:r>
            <a:r>
              <a:rPr lang="es-ES" sz="1200" dirty="0" smtClean="0">
                <a:ea typeface="Calibri"/>
                <a:cs typeface="Times New Roman"/>
              </a:rPr>
              <a:t>.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T</a:t>
            </a:r>
            <a:r>
              <a:rPr lang="es-ES" sz="1200" dirty="0" err="1" smtClean="0">
                <a:ea typeface="Calibri"/>
                <a:cs typeface="Times New Roman"/>
              </a:rPr>
              <a:t>hus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minimum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required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amount</a:t>
            </a:r>
            <a:r>
              <a:rPr lang="es-ES" sz="1200" dirty="0" smtClean="0">
                <a:ea typeface="Calibri"/>
                <a:cs typeface="Times New Roman"/>
              </a:rPr>
              <a:t> of </a:t>
            </a:r>
            <a:r>
              <a:rPr lang="es-ES" sz="1200" dirty="0" err="1" smtClean="0">
                <a:ea typeface="Calibri"/>
                <a:cs typeface="Times New Roman"/>
              </a:rPr>
              <a:t>daily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physical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activity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reached</a:t>
            </a:r>
            <a:r>
              <a:rPr lang="es-ES" sz="1200" dirty="0" smtClean="0">
                <a:ea typeface="Calibri"/>
                <a:cs typeface="Times New Roman"/>
              </a:rPr>
              <a:t>.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There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success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when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easiest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choice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for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person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is</a:t>
            </a:r>
            <a:r>
              <a:rPr lang="es-ES" sz="1200" dirty="0" smtClean="0">
                <a:ea typeface="Calibri"/>
                <a:cs typeface="Times New Roman"/>
              </a:rPr>
              <a:t> a </a:t>
            </a:r>
            <a:r>
              <a:rPr lang="es-ES" sz="1200" dirty="0" err="1" smtClean="0">
                <a:ea typeface="Calibri"/>
                <a:cs typeface="Times New Roman"/>
              </a:rPr>
              <a:t>behaviour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that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favourable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to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health</a:t>
            </a:r>
            <a:r>
              <a:rPr lang="es-ES" sz="1200" dirty="0" smtClean="0">
                <a:ea typeface="Calibri"/>
                <a:cs typeface="Times New Roman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Calibri"/>
                <a:cs typeface="Times New Roman"/>
              </a:rPr>
              <a:t>Promoting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the</a:t>
            </a:r>
            <a:r>
              <a:rPr lang="es-ES" dirty="0" smtClean="0">
                <a:ea typeface="Calibri"/>
                <a:cs typeface="Times New Roman"/>
              </a:rPr>
              <a:t> use of </a:t>
            </a:r>
            <a:r>
              <a:rPr lang="es-ES" dirty="0" err="1" smtClean="0">
                <a:ea typeface="Calibri"/>
                <a:cs typeface="Times New Roman"/>
              </a:rPr>
              <a:t>public</a:t>
            </a:r>
            <a:r>
              <a:rPr lang="es-ES" dirty="0" smtClean="0">
                <a:ea typeface="Calibri"/>
                <a:cs typeface="Times New Roman"/>
              </a:rPr>
              <a:t> open </a:t>
            </a:r>
            <a:r>
              <a:rPr lang="es-ES" dirty="0" err="1" smtClean="0">
                <a:ea typeface="Calibri"/>
                <a:cs typeface="Times New Roman"/>
              </a:rPr>
              <a:t>spaces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that</a:t>
            </a:r>
            <a:r>
              <a:rPr lang="es-ES" dirty="0" smtClean="0">
                <a:ea typeface="Calibri"/>
                <a:cs typeface="Times New Roman"/>
              </a:rPr>
              <a:t> are </a:t>
            </a:r>
            <a:r>
              <a:rPr lang="es-ES" dirty="0" err="1" smtClean="0">
                <a:ea typeface="Calibri"/>
                <a:cs typeface="Times New Roman"/>
              </a:rPr>
              <a:t>suitable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for</a:t>
            </a:r>
            <a:r>
              <a:rPr lang="es-ES" dirty="0" smtClean="0">
                <a:ea typeface="Calibri"/>
                <a:cs typeface="Times New Roman"/>
              </a:rPr>
              <a:t> active </a:t>
            </a:r>
            <a:r>
              <a:rPr lang="es-ES" dirty="0" err="1" smtClean="0">
                <a:ea typeface="Calibri"/>
                <a:cs typeface="Times New Roman"/>
              </a:rPr>
              <a:t>leisure</a:t>
            </a:r>
            <a:r>
              <a:rPr lang="es-ES" dirty="0" smtClean="0">
                <a:ea typeface="Calibri"/>
                <a:cs typeface="Times New Roman"/>
              </a:rPr>
              <a:t> time.</a:t>
            </a:r>
            <a:r>
              <a:rPr lang="es-ES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Calibri"/>
                <a:cs typeface="Times New Roman"/>
                <a:sym typeface="Wingdings" pitchFamily="2" charset="2"/>
              </a:rPr>
              <a:t>T</a:t>
            </a:r>
            <a:r>
              <a:rPr lang="es-ES" dirty="0" err="1" smtClean="0">
                <a:ea typeface="Calibri"/>
                <a:cs typeface="Times New Roman"/>
              </a:rPr>
              <a:t>he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safer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the</a:t>
            </a:r>
            <a:r>
              <a:rPr lang="es-ES" dirty="0" smtClean="0">
                <a:ea typeface="Calibri"/>
                <a:cs typeface="Times New Roman"/>
              </a:rPr>
              <a:t> more </a:t>
            </a:r>
            <a:r>
              <a:rPr lang="es-ES" dirty="0" err="1" smtClean="0">
                <a:ea typeface="Calibri"/>
                <a:cs typeface="Times New Roman"/>
              </a:rPr>
              <a:t>attractive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the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greater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the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activity</a:t>
            </a:r>
            <a:r>
              <a:rPr lang="es-ES" dirty="0" smtClean="0">
                <a:ea typeface="Calibri"/>
                <a:cs typeface="Times New Roman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Especially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open </a:t>
            </a:r>
            <a:r>
              <a:rPr lang="es-ES" dirty="0" err="1" smtClean="0"/>
              <a:t>spaces</a:t>
            </a:r>
            <a:r>
              <a:rPr lang="es-ES" dirty="0" smtClean="0"/>
              <a:t> </a:t>
            </a:r>
            <a:r>
              <a:rPr lang="es-ES" dirty="0" err="1" smtClean="0"/>
              <a:t>equipped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cycling</a:t>
            </a:r>
            <a:r>
              <a:rPr lang="es-ES" dirty="0" smtClean="0"/>
              <a:t> and </a:t>
            </a:r>
            <a:r>
              <a:rPr lang="es-ES" dirty="0" err="1" smtClean="0"/>
              <a:t>walking</a:t>
            </a:r>
            <a:r>
              <a:rPr lang="es-ES" dirty="0" smtClean="0"/>
              <a:t> </a:t>
            </a:r>
            <a:r>
              <a:rPr lang="es-ES" dirty="0" err="1" smtClean="0"/>
              <a:t>routes</a:t>
            </a:r>
            <a:r>
              <a:rPr lang="es-ES" dirty="0" smtClean="0"/>
              <a:t>, sport pitches and </a:t>
            </a:r>
            <a:r>
              <a:rPr lang="es-ES" dirty="0" err="1" smtClean="0"/>
              <a:t>facilities</a:t>
            </a:r>
            <a:r>
              <a:rPr lang="es-ES" dirty="0" smtClean="0"/>
              <a:t>, </a:t>
            </a:r>
            <a:r>
              <a:rPr lang="es-ES" dirty="0" err="1" smtClean="0"/>
              <a:t>baskets</a:t>
            </a:r>
            <a:r>
              <a:rPr lang="es-ES" dirty="0" smtClean="0"/>
              <a:t>, etc.</a:t>
            </a:r>
            <a:endParaRPr lang="es-ES" dirty="0" smtClean="0">
              <a:ea typeface="Calibri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53761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Designing</a:t>
            </a:r>
            <a:r>
              <a:rPr lang="es-ES" dirty="0" smtClean="0"/>
              <a:t> </a:t>
            </a:r>
            <a:r>
              <a:rPr lang="es-ES" dirty="0" err="1" smtClean="0"/>
              <a:t>safe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routes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groups</a:t>
            </a:r>
            <a:r>
              <a:rPr lang="es-ES" dirty="0" smtClean="0"/>
              <a:t> of </a:t>
            </a:r>
            <a:r>
              <a:rPr lang="es-ES" dirty="0" err="1" smtClean="0"/>
              <a:t>children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adult</a:t>
            </a:r>
            <a:r>
              <a:rPr lang="es-ES" dirty="0" smtClean="0"/>
              <a:t> </a:t>
            </a:r>
            <a:r>
              <a:rPr lang="es-ES" dirty="0" err="1" smtClean="0"/>
              <a:t>supervision</a:t>
            </a:r>
            <a:r>
              <a:rPr lang="es-ES" dirty="0" smtClean="0"/>
              <a:t> can </a:t>
            </a:r>
            <a:r>
              <a:rPr lang="es-ES" dirty="0" err="1" smtClean="0"/>
              <a:t>walk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and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 </a:t>
            </a:r>
            <a:r>
              <a:rPr lang="es-ES" dirty="0" err="1" smtClean="0"/>
              <a:t>Families</a:t>
            </a:r>
            <a:r>
              <a:rPr lang="es-ES" dirty="0" smtClean="0"/>
              <a:t> can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turns</a:t>
            </a:r>
            <a:r>
              <a:rPr lang="es-ES" dirty="0" smtClean="0"/>
              <a:t> in </a:t>
            </a:r>
            <a:r>
              <a:rPr lang="es-ES" dirty="0" err="1" smtClean="0"/>
              <a:t>daily</a:t>
            </a:r>
            <a:r>
              <a:rPr lang="es-ES" dirty="0" smtClean="0"/>
              <a:t> </a:t>
            </a:r>
            <a:r>
              <a:rPr lang="es-ES" dirty="0" err="1" smtClean="0"/>
              <a:t>surveillance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groups</a:t>
            </a:r>
            <a:r>
              <a:rPr lang="es-ES" dirty="0" smtClean="0"/>
              <a:t> of </a:t>
            </a:r>
            <a:r>
              <a:rPr lang="es-ES" dirty="0" err="1" smtClean="0"/>
              <a:t>children</a:t>
            </a:r>
            <a:r>
              <a:rPr lang="es-ES" dirty="0" smtClean="0"/>
              <a:t> </a:t>
            </a:r>
            <a:r>
              <a:rPr lang="es-ES" dirty="0" err="1" smtClean="0"/>
              <a:t>walking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: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involvement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shops, </a:t>
            </a:r>
            <a:r>
              <a:rPr lang="es-ES" dirty="0" err="1" smtClean="0"/>
              <a:t>neighbours</a:t>
            </a:r>
            <a:r>
              <a:rPr lang="es-ES" dirty="0" smtClean="0"/>
              <a:t>, etc.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required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watch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route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and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.  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cycling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, </a:t>
            </a:r>
            <a:r>
              <a:rPr lang="es-ES" dirty="0" err="1" smtClean="0"/>
              <a:t>designing</a:t>
            </a:r>
            <a:r>
              <a:rPr lang="es-ES" dirty="0" smtClean="0"/>
              <a:t> </a:t>
            </a:r>
            <a:r>
              <a:rPr lang="es-ES" dirty="0" err="1" smtClean="0"/>
              <a:t>safe</a:t>
            </a:r>
            <a:r>
              <a:rPr lang="es-ES" dirty="0" smtClean="0"/>
              <a:t> </a:t>
            </a:r>
            <a:r>
              <a:rPr lang="es-ES" dirty="0" err="1" smtClean="0"/>
              <a:t>routes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local </a:t>
            </a:r>
            <a:r>
              <a:rPr lang="es-ES" dirty="0" err="1" smtClean="0"/>
              <a:t>authorities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 centre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involved</a:t>
            </a:r>
            <a:r>
              <a:rPr lang="es-ES" dirty="0" smtClean="0"/>
              <a:t> and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enough</a:t>
            </a:r>
            <a:r>
              <a:rPr lang="es-ES" dirty="0" smtClean="0"/>
              <a:t> parking </a:t>
            </a:r>
            <a:r>
              <a:rPr lang="es-ES" dirty="0" err="1" smtClean="0"/>
              <a:t>space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bicycles</a:t>
            </a:r>
            <a:r>
              <a:rPr lang="es-ES" dirty="0" smtClean="0"/>
              <a:t>. </a:t>
            </a:r>
            <a:endParaRPr lang="es-ES" dirty="0" smtClean="0">
              <a:latin typeface="Cambria"/>
              <a:ea typeface="Cambria"/>
              <a:cs typeface="Times New Roman"/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28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err="1" smtClean="0"/>
              <a:t>Activity</a:t>
            </a:r>
            <a:r>
              <a:rPr lang="es-ES" b="1" dirty="0" smtClean="0"/>
              <a:t>:</a:t>
            </a:r>
            <a:r>
              <a:rPr lang="es-ES" b="1" baseline="0" dirty="0" smtClean="0"/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consequences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sedentary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lifestyles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dirty="0" smtClean="0"/>
              <a:t>(5’).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In 2014,</a:t>
            </a:r>
            <a:r>
              <a:rPr lang="es-E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1.9</a:t>
            </a:r>
            <a:r>
              <a:rPr lang="es-E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aseline="0" dirty="0" err="1" smtClean="0">
                <a:latin typeface="Times New Roman" pitchFamily="18" charset="0"/>
                <a:cs typeface="Times New Roman" pitchFamily="18" charset="0"/>
              </a:rPr>
              <a:t>billion</a:t>
            </a:r>
            <a:r>
              <a:rPr lang="es-E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aseline="0" dirty="0" err="1" smtClean="0"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s-E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aseline="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s-E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aseline="0" dirty="0" err="1" smtClean="0">
                <a:latin typeface="Times New Roman" pitchFamily="18" charset="0"/>
                <a:cs typeface="Times New Roman" pitchFamily="18" charset="0"/>
              </a:rPr>
              <a:t>overweight</a:t>
            </a:r>
            <a:r>
              <a:rPr lang="es-E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Overweight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obesity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WHO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(2014),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1.8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euro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expenditure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8% of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Gross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dirty="0" smtClean="0"/>
              <a:t>(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GWP</a:t>
            </a:r>
            <a:r>
              <a:rPr lang="es-ES" dirty="0" smtClean="0"/>
              <a:t>)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06289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Calibri"/>
                <a:cs typeface="Times New Roman"/>
              </a:rPr>
              <a:t>Public</a:t>
            </a:r>
            <a:r>
              <a:rPr lang="es-ES" dirty="0" smtClean="0">
                <a:ea typeface="Calibri"/>
                <a:cs typeface="Times New Roman"/>
              </a:rPr>
              <a:t> open </a:t>
            </a:r>
            <a:r>
              <a:rPr lang="es-ES" dirty="0" err="1" smtClean="0">
                <a:ea typeface="Calibri"/>
                <a:cs typeface="Times New Roman"/>
              </a:rPr>
              <a:t>spaces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include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green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areas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such</a:t>
            </a:r>
            <a:r>
              <a:rPr lang="es-ES" dirty="0" smtClean="0">
                <a:ea typeface="Calibri"/>
                <a:cs typeface="Times New Roman"/>
              </a:rPr>
              <a:t> as: </a:t>
            </a:r>
            <a:r>
              <a:rPr lang="es-ES" dirty="0" err="1" smtClean="0">
                <a:ea typeface="Calibri"/>
                <a:cs typeface="Times New Roman"/>
              </a:rPr>
              <a:t>parks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gardens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squares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leisure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areas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pedestrian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cycling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zones</a:t>
            </a:r>
            <a:r>
              <a:rPr lang="es-ES" dirty="0" smtClean="0">
                <a:ea typeface="Calibri"/>
                <a:cs typeface="Times New Roman"/>
              </a:rPr>
              <a:t>, as </a:t>
            </a:r>
            <a:r>
              <a:rPr lang="es-ES" dirty="0" err="1" smtClean="0">
                <a:ea typeface="Calibri"/>
                <a:cs typeface="Times New Roman"/>
              </a:rPr>
              <a:t>well</a:t>
            </a:r>
            <a:r>
              <a:rPr lang="es-ES" dirty="0" smtClean="0">
                <a:ea typeface="Calibri"/>
                <a:cs typeface="Times New Roman"/>
              </a:rPr>
              <a:t> as </a:t>
            </a:r>
            <a:r>
              <a:rPr lang="es-ES" dirty="0" err="1" smtClean="0">
                <a:ea typeface="Calibri"/>
                <a:cs typeface="Times New Roman"/>
              </a:rPr>
              <a:t>rivers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beaches</a:t>
            </a:r>
            <a:r>
              <a:rPr lang="es-ES" dirty="0" smtClean="0">
                <a:ea typeface="Calibri"/>
                <a:cs typeface="Times New Roman"/>
              </a:rPr>
              <a:t> in </a:t>
            </a:r>
            <a:r>
              <a:rPr lang="es-ES" dirty="0" err="1" smtClean="0">
                <a:ea typeface="Calibri"/>
                <a:cs typeface="Times New Roman"/>
              </a:rPr>
              <a:t>those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urban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areas</a:t>
            </a:r>
            <a:r>
              <a:rPr lang="es-ES" dirty="0" smtClean="0">
                <a:ea typeface="Calibri"/>
                <a:cs typeface="Times New Roman"/>
              </a:rPr>
              <a:t>. </a:t>
            </a:r>
            <a:endParaRPr lang="es-ES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Calibri"/>
                <a:cs typeface="Times New Roman"/>
              </a:rPr>
              <a:t>They</a:t>
            </a:r>
            <a:r>
              <a:rPr lang="es-ES" dirty="0" smtClean="0">
                <a:ea typeface="Calibri"/>
                <a:cs typeface="Times New Roman"/>
              </a:rPr>
              <a:t> are a place </a:t>
            </a:r>
            <a:r>
              <a:rPr lang="es-ES" dirty="0" err="1" smtClean="0">
                <a:ea typeface="Calibri"/>
                <a:cs typeface="Times New Roman"/>
              </a:rPr>
              <a:t>for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meetings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demonstrations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creative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events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which</a:t>
            </a:r>
            <a:r>
              <a:rPr lang="es-ES" dirty="0" smtClean="0">
                <a:ea typeface="Calibri"/>
                <a:cs typeface="Times New Roman"/>
              </a:rPr>
              <a:t> are </a:t>
            </a:r>
            <a:r>
              <a:rPr lang="es-ES" dirty="0" err="1" smtClean="0">
                <a:ea typeface="Calibri"/>
                <a:cs typeface="Times New Roman"/>
              </a:rPr>
              <a:t>usually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spontaneous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uncontrolled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but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offer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opportunities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for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physical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activity</a:t>
            </a:r>
            <a:r>
              <a:rPr lang="es-ES" dirty="0" smtClean="0">
                <a:ea typeface="Calibri"/>
                <a:cs typeface="Times New Roman"/>
              </a:rPr>
              <a:t>. </a:t>
            </a:r>
            <a:endParaRPr lang="es-ES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spaces</a:t>
            </a:r>
            <a:r>
              <a:rPr lang="es-ES" dirty="0" smtClean="0"/>
              <a:t> open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citizens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gender</a:t>
            </a:r>
            <a:r>
              <a:rPr lang="es-ES" dirty="0" smtClean="0"/>
              <a:t>, </a:t>
            </a:r>
            <a:r>
              <a:rPr lang="es-ES" dirty="0" err="1" smtClean="0"/>
              <a:t>age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socio-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discrimination</a:t>
            </a:r>
            <a:r>
              <a:rPr lang="es-ES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spaces</a:t>
            </a:r>
            <a:r>
              <a:rPr lang="es-ES" dirty="0" smtClean="0"/>
              <a:t> </a:t>
            </a:r>
            <a:r>
              <a:rPr lang="es-ES" dirty="0" err="1" smtClean="0"/>
              <a:t>contribute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social </a:t>
            </a:r>
            <a:r>
              <a:rPr lang="es-ES" dirty="0" err="1" smtClean="0"/>
              <a:t>cohesion</a:t>
            </a:r>
            <a:r>
              <a:rPr lang="es-ES" dirty="0" smtClean="0"/>
              <a:t> and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physical</a:t>
            </a:r>
            <a:r>
              <a:rPr lang="es-ES" dirty="0" smtClean="0"/>
              <a:t> and mental </a:t>
            </a:r>
            <a:r>
              <a:rPr lang="es-ES" dirty="0" err="1" smtClean="0"/>
              <a:t>health</a:t>
            </a:r>
            <a:r>
              <a:rPr lang="es-ES" dirty="0" smtClean="0"/>
              <a:t>, </a:t>
            </a:r>
            <a:r>
              <a:rPr lang="es-ES" dirty="0" err="1" smtClean="0"/>
              <a:t>especially</a:t>
            </a:r>
            <a:r>
              <a:rPr lang="es-ES" dirty="0" smtClean="0"/>
              <a:t> in </a:t>
            </a:r>
            <a:r>
              <a:rPr lang="es-ES" dirty="0" err="1" smtClean="0"/>
              <a:t>children</a:t>
            </a:r>
            <a:r>
              <a:rPr lang="es-ES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favour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 and social </a:t>
            </a:r>
            <a:r>
              <a:rPr lang="es-ES" dirty="0" err="1" smtClean="0"/>
              <a:t>relations</a:t>
            </a:r>
            <a:r>
              <a:rPr lang="es-ES" dirty="0" smtClean="0"/>
              <a:t>, </a:t>
            </a:r>
            <a:r>
              <a:rPr lang="es-ES" dirty="0" err="1" smtClean="0"/>
              <a:t>improving</a:t>
            </a:r>
            <a:r>
              <a:rPr lang="es-ES" dirty="0" smtClean="0"/>
              <a:t> </a:t>
            </a:r>
            <a:r>
              <a:rPr lang="es-ES" dirty="0" err="1" smtClean="0"/>
              <a:t>self-esteem</a:t>
            </a:r>
            <a:r>
              <a:rPr lang="es-ES" dirty="0" smtClean="0"/>
              <a:t> and </a:t>
            </a:r>
            <a:r>
              <a:rPr lang="es-ES" dirty="0" err="1" smtClean="0"/>
              <a:t>reducing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risks</a:t>
            </a:r>
            <a:r>
              <a:rPr lang="es-ES" dirty="0" smtClean="0"/>
              <a:t> of social </a:t>
            </a:r>
            <a:r>
              <a:rPr lang="es-ES" dirty="0" err="1" smtClean="0"/>
              <a:t>isolation</a:t>
            </a:r>
            <a:r>
              <a:rPr lang="es-ES" dirty="0" smtClean="0"/>
              <a:t> and </a:t>
            </a:r>
            <a:r>
              <a:rPr lang="es-ES" dirty="0" err="1" smtClean="0"/>
              <a:t>depression</a:t>
            </a:r>
            <a:r>
              <a:rPr lang="es-ES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green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 and </a:t>
            </a:r>
            <a:r>
              <a:rPr lang="es-ES" dirty="0" err="1" smtClean="0"/>
              <a:t>gardens</a:t>
            </a:r>
            <a:r>
              <a:rPr lang="es-ES" dirty="0" smtClean="0"/>
              <a:t> reduce stress and mental </a:t>
            </a:r>
            <a:r>
              <a:rPr lang="es-ES" dirty="0" err="1" smtClean="0"/>
              <a:t>burnout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contact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nature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525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>
                <a:ea typeface="Calibri"/>
                <a:cs typeface="Times New Roman"/>
              </a:rPr>
              <a:t>Teachers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must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be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aware</a:t>
            </a:r>
            <a:r>
              <a:rPr lang="es-ES" sz="1200" dirty="0" smtClean="0">
                <a:ea typeface="Calibri"/>
                <a:cs typeface="Times New Roman"/>
              </a:rPr>
              <a:t> of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living </a:t>
            </a:r>
            <a:r>
              <a:rPr lang="es-ES" sz="1200" dirty="0" err="1" smtClean="0">
                <a:ea typeface="Calibri"/>
                <a:cs typeface="Times New Roman"/>
              </a:rPr>
              <a:t>conditions</a:t>
            </a:r>
            <a:r>
              <a:rPr lang="es-ES" sz="1200" dirty="0" smtClean="0">
                <a:ea typeface="Calibri"/>
                <a:cs typeface="Times New Roman"/>
              </a:rPr>
              <a:t> of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school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pupils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because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affect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their</a:t>
            </a:r>
            <a:r>
              <a:rPr lang="es-ES" sz="1200" dirty="0" smtClean="0">
                <a:ea typeface="Calibri"/>
                <a:cs typeface="Times New Roman"/>
              </a:rPr>
              <a:t> personal </a:t>
            </a:r>
            <a:r>
              <a:rPr lang="es-ES" sz="1200" dirty="0" err="1" smtClean="0">
                <a:ea typeface="Calibri"/>
                <a:cs typeface="Times New Roman"/>
              </a:rPr>
              <a:t>well-being</a:t>
            </a:r>
            <a:r>
              <a:rPr lang="es-ES" sz="1200" dirty="0" smtClean="0">
                <a:ea typeface="Calibri"/>
                <a:cs typeface="Times New Roman"/>
              </a:rPr>
              <a:t> as </a:t>
            </a:r>
            <a:r>
              <a:rPr lang="es-ES" sz="1200" dirty="0" err="1" smtClean="0">
                <a:ea typeface="Calibri"/>
                <a:cs typeface="Times New Roman"/>
              </a:rPr>
              <a:t>well</a:t>
            </a:r>
            <a:r>
              <a:rPr lang="es-ES" sz="1200" dirty="0" smtClean="0">
                <a:ea typeface="Calibri"/>
                <a:cs typeface="Times New Roman"/>
              </a:rPr>
              <a:t> as </a:t>
            </a:r>
            <a:r>
              <a:rPr lang="es-ES" sz="1200" dirty="0" err="1" smtClean="0">
                <a:ea typeface="Calibri"/>
                <a:cs typeface="Times New Roman"/>
              </a:rPr>
              <a:t>their</a:t>
            </a:r>
            <a:r>
              <a:rPr lang="es-ES" sz="1200" dirty="0" smtClean="0">
                <a:ea typeface="Calibri"/>
                <a:cs typeface="Times New Roman"/>
              </a:rPr>
              <a:t> performance at </a:t>
            </a:r>
            <a:r>
              <a:rPr lang="es-ES" sz="1200" dirty="0" err="1" smtClean="0">
                <a:ea typeface="Calibri"/>
                <a:cs typeface="Times New Roman"/>
              </a:rPr>
              <a:t>school</a:t>
            </a:r>
            <a:r>
              <a:rPr lang="es-ES" sz="1200" dirty="0" smtClean="0">
                <a:ea typeface="Calibri"/>
                <a:cs typeface="Times New Roman"/>
              </a:rPr>
              <a:t>.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Therefore</a:t>
            </a:r>
            <a:r>
              <a:rPr lang="es-ES" sz="1200" baseline="0" dirty="0" smtClean="0">
                <a:ea typeface="Calibri"/>
                <a:cs typeface="Times New Roman"/>
              </a:rPr>
              <a:t>,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decisions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made</a:t>
            </a:r>
            <a:r>
              <a:rPr lang="es-ES" sz="1200" dirty="0" smtClean="0">
                <a:ea typeface="Calibri"/>
                <a:cs typeface="Times New Roman"/>
              </a:rPr>
              <a:t> at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education</a:t>
            </a:r>
            <a:r>
              <a:rPr lang="es-ES" sz="1200" dirty="0" smtClean="0">
                <a:ea typeface="Calibri"/>
                <a:cs typeface="Times New Roman"/>
              </a:rPr>
              <a:t> centre </a:t>
            </a:r>
            <a:r>
              <a:rPr lang="es-ES" sz="1200" dirty="0" err="1" smtClean="0">
                <a:ea typeface="Calibri"/>
                <a:cs typeface="Times New Roman"/>
              </a:rPr>
              <a:t>must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not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be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detrimental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to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pupils</a:t>
            </a:r>
            <a:r>
              <a:rPr lang="es-ES" sz="1200" dirty="0" smtClean="0">
                <a:ea typeface="Calibri"/>
                <a:cs typeface="Times New Roman"/>
              </a:rPr>
              <a:t> living </a:t>
            </a:r>
            <a:r>
              <a:rPr lang="es-ES" sz="1200" dirty="0" err="1" smtClean="0">
                <a:ea typeface="Calibri"/>
                <a:cs typeface="Times New Roman"/>
              </a:rPr>
              <a:t>under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these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conditions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but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provide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answer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to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their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needs</a:t>
            </a:r>
            <a:r>
              <a:rPr lang="es-ES" sz="1200" dirty="0" smtClean="0">
                <a:ea typeface="Calibri"/>
                <a:cs typeface="Times New Roman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Calibri"/>
                <a:cs typeface="Times New Roman"/>
              </a:rPr>
              <a:t>Many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native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immigrant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pupils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live</a:t>
            </a:r>
            <a:r>
              <a:rPr lang="es-ES" dirty="0" smtClean="0">
                <a:ea typeface="Calibri"/>
                <a:cs typeface="Times New Roman"/>
              </a:rPr>
              <a:t> in </a:t>
            </a:r>
            <a:r>
              <a:rPr lang="es-ES" dirty="0" err="1" smtClean="0">
                <a:ea typeface="Calibri"/>
                <a:cs typeface="Times New Roman"/>
              </a:rPr>
              <a:t>houses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flats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with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damp</a:t>
            </a:r>
            <a:r>
              <a:rPr lang="es-ES" dirty="0" smtClean="0">
                <a:ea typeface="Calibri"/>
                <a:cs typeface="Times New Roman"/>
              </a:rPr>
              <a:t>.</a:t>
            </a:r>
            <a:r>
              <a:rPr lang="es-ES" baseline="0" dirty="0" smtClean="0">
                <a:ea typeface="Calibri"/>
                <a:cs typeface="Times New Roman"/>
              </a:rPr>
              <a:t> </a:t>
            </a:r>
            <a:r>
              <a:rPr lang="es-ES" baseline="0" dirty="0" err="1" smtClean="0">
                <a:ea typeface="Calibri"/>
                <a:cs typeface="Times New Roman"/>
              </a:rPr>
              <a:t>Because</a:t>
            </a:r>
            <a:r>
              <a:rPr lang="es-ES" baseline="0" dirty="0" smtClean="0">
                <a:ea typeface="Calibri"/>
                <a:cs typeface="Times New Roman"/>
              </a:rPr>
              <a:t> of </a:t>
            </a:r>
            <a:r>
              <a:rPr lang="es-ES" baseline="0" dirty="0" err="1" smtClean="0">
                <a:ea typeface="Calibri"/>
                <a:cs typeface="Times New Roman"/>
              </a:rPr>
              <a:t>it</a:t>
            </a:r>
            <a:r>
              <a:rPr lang="es-ES" baseline="0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they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suffer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from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diseases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such</a:t>
            </a:r>
            <a:r>
              <a:rPr lang="es-ES" dirty="0" smtClean="0">
                <a:ea typeface="Calibri"/>
                <a:cs typeface="Times New Roman"/>
              </a:rPr>
              <a:t> as </a:t>
            </a:r>
            <a:r>
              <a:rPr lang="es-ES" dirty="0" err="1" smtClean="0">
                <a:ea typeface="Calibri"/>
                <a:cs typeface="Times New Roman"/>
              </a:rPr>
              <a:t>asthma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allergies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respiratory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infections</a:t>
            </a:r>
            <a:r>
              <a:rPr lang="es-ES" dirty="0" smtClean="0">
                <a:ea typeface="Calibri"/>
                <a:cs typeface="Times New Roman"/>
              </a:rPr>
              <a:t>. </a:t>
            </a:r>
            <a:endParaRPr lang="es-ES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Calibri"/>
                <a:cs typeface="Times New Roman"/>
              </a:rPr>
              <a:t>Low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indoor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temperatures</a:t>
            </a:r>
            <a:r>
              <a:rPr lang="es-ES" dirty="0" smtClean="0">
                <a:ea typeface="Calibri"/>
                <a:cs typeface="Times New Roman"/>
              </a:rPr>
              <a:t> in </a:t>
            </a:r>
            <a:r>
              <a:rPr lang="es-ES" dirty="0" err="1" smtClean="0">
                <a:ea typeface="Calibri"/>
                <a:cs typeface="Times New Roman"/>
              </a:rPr>
              <a:t>these</a:t>
            </a:r>
            <a:r>
              <a:rPr lang="es-ES" dirty="0" smtClean="0">
                <a:ea typeface="Calibri"/>
                <a:cs typeface="Times New Roman"/>
              </a:rPr>
              <a:t> places</a:t>
            </a:r>
            <a:r>
              <a:rPr lang="es-ES" baseline="0" dirty="0" smtClean="0">
                <a:ea typeface="Calibri"/>
                <a:cs typeface="Times New Roman"/>
              </a:rPr>
              <a:t> </a:t>
            </a:r>
            <a:r>
              <a:rPr lang="es-ES" dirty="0" smtClean="0">
                <a:ea typeface="Calibri"/>
                <a:cs typeface="Times New Roman"/>
              </a:rPr>
              <a:t>are </a:t>
            </a:r>
            <a:r>
              <a:rPr lang="es-ES" dirty="0" err="1" smtClean="0">
                <a:ea typeface="Calibri"/>
                <a:cs typeface="Times New Roman"/>
              </a:rPr>
              <a:t>associated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with</a:t>
            </a:r>
            <a:r>
              <a:rPr lang="es-ES" dirty="0" smtClean="0">
                <a:ea typeface="Calibri"/>
                <a:cs typeface="Times New Roman"/>
              </a:rPr>
              <a:t> a </a:t>
            </a:r>
            <a:r>
              <a:rPr lang="es-ES" dirty="0" err="1" smtClean="0">
                <a:ea typeface="Calibri"/>
                <a:cs typeface="Times New Roman"/>
              </a:rPr>
              <a:t>poor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health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condition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with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possible</a:t>
            </a:r>
            <a:r>
              <a:rPr lang="es-ES" baseline="0" dirty="0" smtClean="0">
                <a:ea typeface="Calibri"/>
                <a:cs typeface="Times New Roman"/>
              </a:rPr>
              <a:t> </a:t>
            </a:r>
            <a:r>
              <a:rPr lang="es-ES" dirty="0" smtClean="0">
                <a:ea typeface="Calibri"/>
                <a:cs typeface="Times New Roman"/>
              </a:rPr>
              <a:t>cardiovascular </a:t>
            </a:r>
            <a:r>
              <a:rPr lang="es-ES" dirty="0" err="1" smtClean="0">
                <a:ea typeface="Calibri"/>
                <a:cs typeface="Times New Roman"/>
              </a:rPr>
              <a:t>diseases</a:t>
            </a:r>
            <a:r>
              <a:rPr lang="es-ES" baseline="0" dirty="0" smtClean="0">
                <a:ea typeface="Calibri"/>
                <a:cs typeface="Times New Roman"/>
              </a:rPr>
              <a:t> in </a:t>
            </a:r>
            <a:r>
              <a:rPr lang="es-ES" baseline="0" dirty="0" err="1" smtClean="0">
                <a:ea typeface="Calibri"/>
                <a:cs typeface="Times New Roman"/>
              </a:rPr>
              <a:t>children</a:t>
            </a:r>
            <a:r>
              <a:rPr lang="es-ES" baseline="0" dirty="0" smtClean="0">
                <a:ea typeface="Calibri"/>
                <a:cs typeface="Times New Roman"/>
              </a:rPr>
              <a:t> and </a:t>
            </a:r>
            <a:r>
              <a:rPr lang="es-ES" baseline="0" dirty="0" err="1" smtClean="0">
                <a:ea typeface="Calibri"/>
                <a:cs typeface="Times New Roman"/>
              </a:rPr>
              <a:t>young</a:t>
            </a:r>
            <a:r>
              <a:rPr lang="es-ES" baseline="0" dirty="0" smtClean="0">
                <a:ea typeface="Calibri"/>
                <a:cs typeface="Times New Roman"/>
              </a:rPr>
              <a:t> </a:t>
            </a:r>
            <a:r>
              <a:rPr lang="es-ES" baseline="0" dirty="0" err="1" smtClean="0">
                <a:ea typeface="Calibri"/>
                <a:cs typeface="Times New Roman"/>
              </a:rPr>
              <a:t>people</a:t>
            </a:r>
            <a:r>
              <a:rPr lang="es-ES" baseline="0" dirty="0" smtClean="0">
                <a:ea typeface="Calibri"/>
                <a:cs typeface="Times New Roman"/>
              </a:rPr>
              <a:t>. </a:t>
            </a:r>
            <a:endParaRPr lang="es-ES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Calibri"/>
                <a:cs typeface="Times New Roman"/>
              </a:rPr>
              <a:t>Overcrowding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related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to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chronic</a:t>
            </a:r>
            <a:r>
              <a:rPr lang="es-ES" dirty="0" smtClean="0">
                <a:ea typeface="Calibri"/>
                <a:cs typeface="Times New Roman"/>
              </a:rPr>
              <a:t> stress and </a:t>
            </a:r>
            <a:r>
              <a:rPr lang="es-ES" dirty="0" err="1" smtClean="0">
                <a:ea typeface="Calibri"/>
                <a:cs typeface="Times New Roman"/>
              </a:rPr>
              <a:t>the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transmission</a:t>
            </a:r>
            <a:r>
              <a:rPr lang="es-ES" dirty="0" smtClean="0">
                <a:ea typeface="Calibri"/>
                <a:cs typeface="Times New Roman"/>
              </a:rPr>
              <a:t> of </a:t>
            </a:r>
            <a:r>
              <a:rPr lang="es-ES" dirty="0" err="1" smtClean="0">
                <a:ea typeface="Calibri"/>
                <a:cs typeface="Times New Roman"/>
              </a:rPr>
              <a:t>respiratory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infections</a:t>
            </a:r>
            <a:r>
              <a:rPr lang="es-ES" dirty="0" smtClean="0">
                <a:ea typeface="Calibri"/>
                <a:cs typeface="Times New Roman"/>
              </a:rPr>
              <a:t>. </a:t>
            </a:r>
            <a:endParaRPr lang="es-ES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>
                <a:ea typeface="Calibri"/>
                <a:cs typeface="Times New Roman"/>
              </a:rPr>
              <a:t>If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the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houses</a:t>
            </a:r>
            <a:r>
              <a:rPr lang="es-ES" dirty="0" smtClean="0">
                <a:ea typeface="Calibri"/>
                <a:cs typeface="Times New Roman"/>
              </a:rPr>
              <a:t> are </a:t>
            </a:r>
            <a:r>
              <a:rPr lang="es-ES" dirty="0" err="1" smtClean="0">
                <a:ea typeface="Calibri"/>
                <a:cs typeface="Times New Roman"/>
              </a:rPr>
              <a:t>located</a:t>
            </a:r>
            <a:r>
              <a:rPr lang="es-ES" dirty="0" smtClean="0">
                <a:ea typeface="Calibri"/>
                <a:cs typeface="Times New Roman"/>
              </a:rPr>
              <a:t> in </a:t>
            </a:r>
            <a:r>
              <a:rPr lang="es-ES" dirty="0" err="1" smtClean="0">
                <a:ea typeface="Calibri"/>
                <a:cs typeface="Times New Roman"/>
              </a:rPr>
              <a:t>unsafe</a:t>
            </a:r>
            <a:r>
              <a:rPr lang="es-ES" dirty="0" smtClean="0">
                <a:ea typeface="Calibri"/>
                <a:cs typeface="Times New Roman"/>
              </a:rPr>
              <a:t> social </a:t>
            </a:r>
            <a:r>
              <a:rPr lang="es-ES" dirty="0" err="1" smtClean="0">
                <a:ea typeface="Calibri"/>
                <a:cs typeface="Times New Roman"/>
              </a:rPr>
              <a:t>environments</a:t>
            </a:r>
            <a:r>
              <a:rPr lang="es-ES" dirty="0" smtClean="0">
                <a:ea typeface="Calibri"/>
                <a:cs typeface="Times New Roman"/>
              </a:rPr>
              <a:t>,</a:t>
            </a:r>
            <a:r>
              <a:rPr lang="es-ES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this</a:t>
            </a:r>
            <a:r>
              <a:rPr lang="es-ES" dirty="0" smtClean="0">
                <a:ea typeface="Calibri"/>
                <a:cs typeface="Times New Roman"/>
              </a:rPr>
              <a:t> has a </a:t>
            </a:r>
            <a:r>
              <a:rPr lang="es-ES" dirty="0" err="1" smtClean="0">
                <a:ea typeface="Calibri"/>
                <a:cs typeface="Times New Roman"/>
              </a:rPr>
              <a:t>negative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effect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on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physical</a:t>
            </a:r>
            <a:r>
              <a:rPr lang="es-ES" dirty="0" smtClean="0">
                <a:ea typeface="Calibri"/>
                <a:cs typeface="Times New Roman"/>
              </a:rPr>
              <a:t> and mental </a:t>
            </a:r>
            <a:r>
              <a:rPr lang="es-ES" dirty="0" err="1" smtClean="0">
                <a:ea typeface="Calibri"/>
                <a:cs typeface="Times New Roman"/>
              </a:rPr>
              <a:t>health</a:t>
            </a:r>
            <a:r>
              <a:rPr lang="es-ES" dirty="0" smtClean="0">
                <a:ea typeface="Calibri"/>
                <a:cs typeface="Times New Roman"/>
              </a:rPr>
              <a:t> and </a:t>
            </a:r>
            <a:r>
              <a:rPr lang="es-ES" dirty="0" err="1" smtClean="0">
                <a:ea typeface="Calibri"/>
                <a:cs typeface="Times New Roman"/>
              </a:rPr>
              <a:t>does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not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favour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either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interaction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or</a:t>
            </a:r>
            <a:r>
              <a:rPr lang="es-ES" dirty="0" smtClean="0">
                <a:ea typeface="Calibri"/>
                <a:cs typeface="Times New Roman"/>
              </a:rPr>
              <a:t> social </a:t>
            </a:r>
            <a:r>
              <a:rPr lang="es-ES" dirty="0" err="1" smtClean="0">
                <a:ea typeface="Calibri"/>
                <a:cs typeface="Times New Roman"/>
              </a:rPr>
              <a:t>cohesion</a:t>
            </a:r>
            <a:r>
              <a:rPr lang="es-ES" dirty="0" smtClean="0">
                <a:ea typeface="Calibri"/>
                <a:cs typeface="Times New Roman"/>
              </a:rPr>
              <a:t>.</a:t>
            </a:r>
            <a:endParaRPr lang="es-ES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dirty="0" smtClean="0">
              <a:ea typeface="Calibri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ea typeface="Calibri"/>
              <a:cs typeface="Times New Roman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9273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>
                <a:ea typeface="Calibri"/>
                <a:cs typeface="Times New Roman"/>
              </a:rPr>
              <a:t>Insecurity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provokes</a:t>
            </a:r>
            <a:r>
              <a:rPr lang="es-ES" sz="1200" dirty="0" smtClean="0">
                <a:ea typeface="Calibri"/>
                <a:cs typeface="Times New Roman"/>
              </a:rPr>
              <a:t> a </a:t>
            </a:r>
            <a:r>
              <a:rPr lang="es-ES" sz="1200" dirty="0" err="1" smtClean="0">
                <a:ea typeface="Calibri"/>
                <a:cs typeface="Times New Roman"/>
              </a:rPr>
              <a:t>lack</a:t>
            </a:r>
            <a:r>
              <a:rPr lang="es-ES" sz="1200" dirty="0" smtClean="0">
                <a:ea typeface="Calibri"/>
                <a:cs typeface="Times New Roman"/>
              </a:rPr>
              <a:t> of social </a:t>
            </a:r>
            <a:r>
              <a:rPr lang="es-ES" sz="1200" dirty="0" err="1" smtClean="0">
                <a:ea typeface="Calibri"/>
                <a:cs typeface="Times New Roman"/>
              </a:rPr>
              <a:t>contact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isolation</a:t>
            </a:r>
            <a:r>
              <a:rPr lang="es-ES" sz="1200" dirty="0" smtClean="0">
                <a:ea typeface="Calibri"/>
                <a:cs typeface="Times New Roman"/>
              </a:rPr>
              <a:t> and a </a:t>
            </a:r>
            <a:r>
              <a:rPr lang="es-ES" sz="1200" dirty="0" err="1" smtClean="0">
                <a:ea typeface="Calibri"/>
                <a:cs typeface="Times New Roman"/>
              </a:rPr>
              <a:t>reduction</a:t>
            </a:r>
            <a:r>
              <a:rPr lang="es-ES" sz="1200" dirty="0" smtClean="0">
                <a:ea typeface="Calibri"/>
                <a:cs typeface="Times New Roman"/>
              </a:rPr>
              <a:t> in </a:t>
            </a:r>
            <a:r>
              <a:rPr lang="es-ES" sz="1200" dirty="0" err="1" smtClean="0">
                <a:ea typeface="Calibri"/>
                <a:cs typeface="Times New Roman"/>
              </a:rPr>
              <a:t>daily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physical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activity</a:t>
            </a:r>
            <a:r>
              <a:rPr lang="es-ES" sz="1200" dirty="0" smtClean="0">
                <a:ea typeface="Calibri"/>
                <a:cs typeface="Times New Roman"/>
              </a:rPr>
              <a:t>. </a:t>
            </a:r>
            <a:endParaRPr lang="es-ES" sz="1200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ea typeface="Calibri"/>
                <a:cs typeface="Times New Roman"/>
              </a:rPr>
              <a:t>Anti-social </a:t>
            </a:r>
            <a:r>
              <a:rPr lang="es-ES" sz="1200" dirty="0" err="1" smtClean="0">
                <a:ea typeface="Calibri"/>
                <a:cs typeface="Times New Roman"/>
              </a:rPr>
              <a:t>behaviours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or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poor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neighbourhood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conditions</a:t>
            </a:r>
            <a:r>
              <a:rPr lang="es-ES" sz="1200" dirty="0" smtClean="0">
                <a:ea typeface="Calibri"/>
                <a:cs typeface="Times New Roman"/>
              </a:rPr>
              <a:t> are </a:t>
            </a:r>
            <a:r>
              <a:rPr lang="es-ES" sz="1200" dirty="0" err="1" smtClean="0">
                <a:ea typeface="Calibri"/>
                <a:cs typeface="Times New Roman"/>
              </a:rPr>
              <a:t>associated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with</a:t>
            </a:r>
            <a:r>
              <a:rPr lang="es-ES" sz="1200" dirty="0" smtClean="0">
                <a:ea typeface="Calibri"/>
                <a:cs typeface="Times New Roman"/>
              </a:rPr>
              <a:t> a </a:t>
            </a:r>
            <a:r>
              <a:rPr lang="es-ES" sz="1200" dirty="0" err="1" smtClean="0">
                <a:ea typeface="Calibri"/>
                <a:cs typeface="Times New Roman"/>
              </a:rPr>
              <a:t>greater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sense</a:t>
            </a:r>
            <a:r>
              <a:rPr lang="es-ES" sz="1200" dirty="0" smtClean="0">
                <a:ea typeface="Calibri"/>
                <a:cs typeface="Times New Roman"/>
              </a:rPr>
              <a:t> of </a:t>
            </a:r>
            <a:r>
              <a:rPr lang="es-ES" sz="1200" dirty="0" err="1" smtClean="0">
                <a:ea typeface="Calibri"/>
                <a:cs typeface="Times New Roman"/>
              </a:rPr>
              <a:t>insecurity</a:t>
            </a:r>
            <a:r>
              <a:rPr lang="es-ES" sz="1200" dirty="0" smtClean="0">
                <a:ea typeface="Calibri"/>
                <a:cs typeface="Times New Roman"/>
              </a:rPr>
              <a:t>. </a:t>
            </a:r>
            <a:r>
              <a:rPr lang="es-ES" sz="1200" dirty="0" err="1" smtClean="0">
                <a:ea typeface="Calibri"/>
                <a:cs typeface="Times New Roman"/>
              </a:rPr>
              <a:t>Public</a:t>
            </a:r>
            <a:r>
              <a:rPr lang="es-ES" sz="1200" baseline="0" dirty="0" smtClean="0">
                <a:ea typeface="Calibri"/>
                <a:cs typeface="Times New Roman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</a:rPr>
              <a:t>s</a:t>
            </a:r>
            <a:r>
              <a:rPr lang="es-ES" sz="1200" dirty="0" err="1" smtClean="0">
                <a:ea typeface="Calibri"/>
                <a:cs typeface="Times New Roman"/>
              </a:rPr>
              <a:t>paces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must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provide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good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visibility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to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n-GB" sz="1200" dirty="0" smtClean="0">
                <a:ea typeface="Calibri"/>
                <a:cs typeface="Times New Roman"/>
              </a:rPr>
              <a:t>support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easy</a:t>
            </a:r>
            <a:r>
              <a:rPr lang="es-ES" sz="1200" dirty="0" smtClean="0">
                <a:ea typeface="Calibri"/>
                <a:cs typeface="Times New Roman"/>
              </a:rPr>
              <a:t> and </a:t>
            </a:r>
            <a:r>
              <a:rPr lang="es-ES" sz="1200" dirty="0" err="1" smtClean="0">
                <a:ea typeface="Calibri"/>
                <a:cs typeface="Times New Roman"/>
              </a:rPr>
              <a:t>safe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journeys</a:t>
            </a:r>
            <a:r>
              <a:rPr lang="es-ES" sz="1200" dirty="0" smtClean="0">
                <a:ea typeface="Calibri"/>
                <a:cs typeface="Times New Roman"/>
              </a:rPr>
              <a:t>. </a:t>
            </a:r>
            <a:r>
              <a:rPr lang="es-ES" sz="1200" dirty="0" err="1" smtClean="0">
                <a:ea typeface="Calibri"/>
                <a:cs typeface="Times New Roman"/>
              </a:rPr>
              <a:t>Besides</a:t>
            </a:r>
            <a:r>
              <a:rPr lang="es-ES" sz="1200" dirty="0" smtClean="0">
                <a:ea typeface="Calibri"/>
                <a:cs typeface="Times New Roman"/>
              </a:rPr>
              <a:t>, </a:t>
            </a:r>
            <a:r>
              <a:rPr lang="es-ES" sz="1200" dirty="0" err="1" smtClean="0">
                <a:ea typeface="Calibri"/>
                <a:cs typeface="Times New Roman"/>
              </a:rPr>
              <a:t>lighting</a:t>
            </a:r>
            <a:r>
              <a:rPr lang="es-ES" sz="1200" dirty="0" smtClean="0">
                <a:ea typeface="Calibri"/>
                <a:cs typeface="Times New Roman"/>
              </a:rPr>
              <a:t> in </a:t>
            </a:r>
            <a:r>
              <a:rPr lang="es-ES" sz="1200" dirty="0" err="1" smtClean="0">
                <a:ea typeface="Calibri"/>
                <a:cs typeface="Times New Roman"/>
              </a:rPr>
              <a:t>these</a:t>
            </a:r>
            <a:r>
              <a:rPr lang="es-ES" sz="1200" dirty="0" smtClean="0">
                <a:ea typeface="Calibri"/>
                <a:cs typeface="Times New Roman"/>
              </a:rPr>
              <a:t> places </a:t>
            </a:r>
            <a:r>
              <a:rPr lang="es-ES" sz="1200" dirty="0" err="1" smtClean="0">
                <a:ea typeface="Calibri"/>
                <a:cs typeface="Times New Roman"/>
              </a:rPr>
              <a:t>must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be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adequate</a:t>
            </a:r>
            <a:r>
              <a:rPr lang="es-ES" sz="1200" dirty="0" smtClean="0">
                <a:ea typeface="Calibri"/>
                <a:cs typeface="Times New Roman"/>
              </a:rPr>
              <a:t>. </a:t>
            </a:r>
            <a:r>
              <a:rPr lang="es-ES" sz="1200" dirty="0" err="1" smtClean="0">
                <a:ea typeface="Calibri"/>
                <a:cs typeface="Times New Roman"/>
              </a:rPr>
              <a:t>Moreover</a:t>
            </a:r>
            <a:r>
              <a:rPr lang="es-ES" sz="1200" dirty="0" smtClean="0">
                <a:ea typeface="Calibri"/>
                <a:cs typeface="Times New Roman"/>
              </a:rPr>
              <a:t>, shops and </a:t>
            </a:r>
            <a:r>
              <a:rPr lang="es-ES" sz="1200" dirty="0" err="1" smtClean="0">
                <a:ea typeface="Calibri"/>
                <a:cs typeface="Times New Roman"/>
              </a:rPr>
              <a:t>other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services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on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ground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floors</a:t>
            </a:r>
            <a:r>
              <a:rPr lang="es-ES" sz="1200" dirty="0" smtClean="0">
                <a:ea typeface="Calibri"/>
                <a:cs typeface="Times New Roman"/>
              </a:rPr>
              <a:t> produce more </a:t>
            </a:r>
            <a:r>
              <a:rPr lang="es-ES" sz="1200" dirty="0" err="1" smtClean="0">
                <a:ea typeface="Calibri"/>
                <a:cs typeface="Times New Roman"/>
              </a:rPr>
              <a:t>outdoor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activity</a:t>
            </a:r>
            <a:r>
              <a:rPr lang="es-ES" sz="1200" dirty="0" smtClean="0">
                <a:ea typeface="Calibri"/>
                <a:cs typeface="Times New Roman"/>
              </a:rPr>
              <a:t>, as </a:t>
            </a:r>
            <a:r>
              <a:rPr lang="es-ES" sz="1200" dirty="0" err="1" smtClean="0">
                <a:ea typeface="Calibri"/>
                <a:cs typeface="Times New Roman"/>
              </a:rPr>
              <a:t>well</a:t>
            </a:r>
            <a:r>
              <a:rPr lang="es-ES" sz="1200" dirty="0" smtClean="0">
                <a:ea typeface="Calibri"/>
                <a:cs typeface="Times New Roman"/>
              </a:rPr>
              <a:t> as a </a:t>
            </a:r>
            <a:r>
              <a:rPr lang="es-ES" sz="1200" dirty="0" err="1" smtClean="0">
                <a:ea typeface="Calibri"/>
                <a:cs typeface="Times New Roman"/>
              </a:rPr>
              <a:t>good</a:t>
            </a:r>
            <a:r>
              <a:rPr lang="es-ES" sz="1200" dirty="0" smtClean="0">
                <a:ea typeface="Calibri"/>
                <a:cs typeface="Times New Roman"/>
              </a:rPr>
              <a:t> natural </a:t>
            </a:r>
            <a:r>
              <a:rPr lang="es-ES" sz="1200" dirty="0" err="1" smtClean="0">
                <a:ea typeface="Calibri"/>
                <a:cs typeface="Times New Roman"/>
              </a:rPr>
              <a:t>surveillance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system</a:t>
            </a:r>
            <a:r>
              <a:rPr lang="es-ES" sz="1200" dirty="0" smtClean="0">
                <a:ea typeface="Calibri"/>
                <a:cs typeface="Times New Roman"/>
              </a:rPr>
              <a:t> in </a:t>
            </a:r>
            <a:r>
              <a:rPr lang="es-ES" sz="1200" dirty="0" err="1" smtClean="0">
                <a:ea typeface="Calibri"/>
                <a:cs typeface="Times New Roman"/>
              </a:rPr>
              <a:t>the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streets</a:t>
            </a:r>
            <a:r>
              <a:rPr lang="es-ES" sz="1200" dirty="0" smtClean="0">
                <a:ea typeface="Calibri"/>
                <a:cs typeface="Times New Roman"/>
              </a:rPr>
              <a:t>.</a:t>
            </a:r>
            <a:endParaRPr lang="es-ES" sz="1200" dirty="0" smtClean="0">
              <a:latin typeface="Cambria"/>
              <a:ea typeface="Cambria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Cambria"/>
              <a:ea typeface="Cambri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555C-ED9D-CA49-98A8-6D0A8CADDA3C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603C-8438-0948-969B-7CF7B491FEF5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>
                <a:ea typeface="Calibri"/>
              </a:rPr>
              <a:t>Six</a:t>
            </a:r>
            <a:r>
              <a:rPr lang="es-ES" sz="1200" dirty="0" smtClean="0">
                <a:ea typeface="Calibri"/>
              </a:rPr>
              <a:t> </a:t>
            </a:r>
            <a:r>
              <a:rPr lang="es-ES" sz="1200" dirty="0" err="1" smtClean="0">
                <a:ea typeface="Calibri"/>
              </a:rPr>
              <a:t>out</a:t>
            </a:r>
            <a:r>
              <a:rPr lang="es-ES" sz="1200" dirty="0" smtClean="0">
                <a:ea typeface="Calibri"/>
              </a:rPr>
              <a:t> of ten </a:t>
            </a:r>
            <a:r>
              <a:rPr lang="es-ES" sz="1200" dirty="0" err="1" smtClean="0">
                <a:ea typeface="Calibri"/>
              </a:rPr>
              <a:t>Europeans</a:t>
            </a:r>
            <a:r>
              <a:rPr lang="es-ES" sz="1200" dirty="0" smtClean="0">
                <a:ea typeface="Calibri"/>
              </a:rPr>
              <a:t> </a:t>
            </a:r>
            <a:r>
              <a:rPr lang="es-ES" sz="1200" dirty="0" err="1" smtClean="0">
                <a:ea typeface="Calibri"/>
              </a:rPr>
              <a:t>is</a:t>
            </a:r>
            <a:r>
              <a:rPr lang="es-ES" sz="1200" dirty="0" smtClean="0">
                <a:ea typeface="Calibri"/>
              </a:rPr>
              <a:t> </a:t>
            </a:r>
            <a:r>
              <a:rPr lang="es-ES" sz="1200" dirty="0" err="1" smtClean="0">
                <a:ea typeface="Calibri"/>
              </a:rPr>
              <a:t>obese</a:t>
            </a:r>
            <a:r>
              <a:rPr lang="es-ES" sz="1200" dirty="0" smtClean="0">
                <a:ea typeface="Calibri"/>
              </a:rPr>
              <a:t> </a:t>
            </a:r>
            <a:r>
              <a:rPr lang="es-ES" sz="1200" dirty="0" err="1" smtClean="0">
                <a:ea typeface="Calibri"/>
              </a:rPr>
              <a:t>or</a:t>
            </a:r>
            <a:r>
              <a:rPr lang="es-ES" sz="1200" dirty="0" smtClean="0">
                <a:ea typeface="Calibri"/>
              </a:rPr>
              <a:t> </a:t>
            </a:r>
            <a:r>
              <a:rPr lang="es-ES" sz="1200" dirty="0" err="1" smtClean="0">
                <a:ea typeface="Calibri"/>
              </a:rPr>
              <a:t>overweight</a:t>
            </a:r>
            <a:r>
              <a:rPr lang="es-ES" sz="1200" dirty="0" smtClean="0">
                <a:ea typeface="Calibri"/>
              </a:rPr>
              <a:t> (59%).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>
                <a:ea typeface="Calibri"/>
                <a:cs typeface="Times New Roman"/>
              </a:rPr>
              <a:t>Reducing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these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risk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factors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through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direct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intervention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on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individuals</a:t>
            </a:r>
            <a:r>
              <a:rPr lang="es-ES" sz="1200" dirty="0" smtClean="0">
                <a:ea typeface="Calibri"/>
                <a:cs typeface="Times New Roman"/>
              </a:rPr>
              <a:t>’ </a:t>
            </a:r>
            <a:r>
              <a:rPr lang="es-ES" sz="1200" dirty="0" err="1" smtClean="0">
                <a:ea typeface="Calibri"/>
                <a:cs typeface="Times New Roman"/>
              </a:rPr>
              <a:t>attitudes</a:t>
            </a:r>
            <a:r>
              <a:rPr lang="es-ES" sz="1200" dirty="0" smtClean="0">
                <a:ea typeface="Calibri"/>
                <a:cs typeface="Times New Roman"/>
              </a:rPr>
              <a:t> and </a:t>
            </a:r>
            <a:r>
              <a:rPr lang="es-ES" sz="1200" dirty="0" err="1" smtClean="0">
                <a:ea typeface="Calibri"/>
                <a:cs typeface="Times New Roman"/>
              </a:rPr>
              <a:t>behaviours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is</a:t>
            </a:r>
            <a:r>
              <a:rPr lang="es-ES" sz="1200" dirty="0" smtClean="0">
                <a:ea typeface="Calibri"/>
                <a:cs typeface="Times New Roman"/>
              </a:rPr>
              <a:t> </a:t>
            </a:r>
            <a:r>
              <a:rPr lang="es-ES" sz="1200" dirty="0" err="1" smtClean="0">
                <a:ea typeface="Calibri"/>
                <a:cs typeface="Times New Roman"/>
              </a:rPr>
              <a:t>necessary</a:t>
            </a:r>
            <a:r>
              <a:rPr lang="es-ES" sz="1200" dirty="0" smtClean="0">
                <a:ea typeface="Calibri"/>
                <a:cs typeface="Times New Roman"/>
              </a:rPr>
              <a:t>.</a:t>
            </a:r>
            <a:r>
              <a:rPr lang="es-ES" sz="1200" dirty="0" smtClean="0">
                <a:ea typeface="Calibri"/>
                <a:cs typeface="Times New Roman"/>
                <a:sym typeface="Wingdings" pitchFamily="2" charset="2"/>
              </a:rPr>
              <a:t> Green </a:t>
            </a:r>
            <a:r>
              <a:rPr lang="es-ES" sz="1200" dirty="0" err="1" smtClean="0">
                <a:ea typeface="Calibri"/>
                <a:cs typeface="Times New Roman"/>
                <a:sym typeface="Wingdings" pitchFamily="2" charset="2"/>
              </a:rPr>
              <a:t>areas</a:t>
            </a:r>
            <a:r>
              <a:rPr lang="es-ES" sz="1200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sz="1200" dirty="0" err="1" smtClean="0">
                <a:ea typeface="Calibri"/>
                <a:cs typeface="Times New Roman"/>
                <a:sym typeface="Wingdings" pitchFamily="2" charset="2"/>
              </a:rPr>
              <a:t>make</a:t>
            </a:r>
            <a:r>
              <a:rPr lang="es-ES" sz="1200" dirty="0" smtClean="0">
                <a:ea typeface="Calibri"/>
                <a:cs typeface="Times New Roman"/>
                <a:sym typeface="Wingdings" pitchFamily="2" charset="2"/>
              </a:rPr>
              <a:t> a </a:t>
            </a:r>
            <a:r>
              <a:rPr lang="es-ES" sz="1200" dirty="0" err="1" smtClean="0">
                <a:ea typeface="Calibri"/>
                <a:cs typeface="Times New Roman"/>
                <a:sym typeface="Wingdings" pitchFamily="2" charset="2"/>
              </a:rPr>
              <a:t>very</a:t>
            </a:r>
            <a:r>
              <a:rPr lang="es-ES" sz="1200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sz="1200" dirty="0" err="1" smtClean="0">
                <a:ea typeface="Calibri"/>
                <a:cs typeface="Times New Roman"/>
                <a:sym typeface="Wingdings" pitchFamily="2" charset="2"/>
              </a:rPr>
              <a:t>effective</a:t>
            </a:r>
            <a:r>
              <a:rPr lang="es-ES" sz="1200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sz="1200" dirty="0" err="1" smtClean="0">
                <a:ea typeface="Calibri"/>
                <a:cs typeface="Times New Roman"/>
                <a:sym typeface="Wingdings" pitchFamily="2" charset="2"/>
              </a:rPr>
              <a:t>contribution</a:t>
            </a:r>
            <a:r>
              <a:rPr lang="es-ES" sz="1200" baseline="0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  <a:sym typeface="Wingdings" pitchFamily="2" charset="2"/>
              </a:rPr>
              <a:t>to</a:t>
            </a:r>
            <a:r>
              <a:rPr lang="es-ES" sz="1200" baseline="0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  <a:sym typeface="Wingdings" pitchFamily="2" charset="2"/>
              </a:rPr>
              <a:t>achieve</a:t>
            </a:r>
            <a:r>
              <a:rPr lang="es-ES" sz="1200" baseline="0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  <a:sym typeface="Wingdings" pitchFamily="2" charset="2"/>
              </a:rPr>
              <a:t>these</a:t>
            </a:r>
            <a:r>
              <a:rPr lang="es-ES" sz="1200" baseline="0" dirty="0" smtClean="0">
                <a:ea typeface="Calibri"/>
                <a:cs typeface="Times New Roman"/>
                <a:sym typeface="Wingdings" pitchFamily="2" charset="2"/>
              </a:rPr>
              <a:t> </a:t>
            </a:r>
            <a:r>
              <a:rPr lang="es-ES" sz="1200" baseline="0" dirty="0" err="1" smtClean="0">
                <a:ea typeface="Calibri"/>
                <a:cs typeface="Times New Roman"/>
                <a:sym typeface="Wingdings" pitchFamily="2" charset="2"/>
              </a:rPr>
              <a:t>aims</a:t>
            </a:r>
            <a:r>
              <a:rPr lang="es-ES" sz="1200" baseline="0" dirty="0" smtClean="0">
                <a:ea typeface="Calibri"/>
                <a:cs typeface="Times New Roman"/>
                <a:sym typeface="Wingdings" pitchFamily="2" charset="2"/>
              </a:rPr>
              <a:t>. </a:t>
            </a:r>
            <a:r>
              <a:rPr lang="es-ES" sz="1200" dirty="0" smtClean="0">
                <a:ea typeface="Calibri"/>
                <a:cs typeface="Times New Roman"/>
                <a:sym typeface="Wingdings" pitchFamily="2" charset="2"/>
              </a:rPr>
              <a:t> </a:t>
            </a:r>
            <a:endParaRPr lang="es-ES" sz="1200" dirty="0" smtClean="0">
              <a:ea typeface="Calibri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/>
              <a:t>Children</a:t>
            </a:r>
            <a:r>
              <a:rPr lang="es-ES" sz="1200" dirty="0" smtClean="0"/>
              <a:t> are </a:t>
            </a:r>
            <a:r>
              <a:rPr lang="es-ES" sz="1200" dirty="0" err="1" smtClean="0"/>
              <a:t>affected</a:t>
            </a:r>
            <a:r>
              <a:rPr lang="es-ES" sz="1200" dirty="0" smtClean="0"/>
              <a:t> </a:t>
            </a:r>
            <a:r>
              <a:rPr lang="es-ES" sz="1200" dirty="0" err="1" smtClean="0"/>
              <a:t>by</a:t>
            </a:r>
            <a:r>
              <a:rPr lang="es-ES" sz="1200" dirty="0" smtClean="0"/>
              <a:t> a </a:t>
            </a:r>
            <a:r>
              <a:rPr lang="es-ES" sz="1200" i="1" dirty="0" err="1" smtClean="0"/>
              <a:t>Nature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Deficit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Disorder</a:t>
            </a:r>
            <a:r>
              <a:rPr lang="es-ES" sz="1200" i="0" dirty="0" smtClean="0"/>
              <a:t>;</a:t>
            </a:r>
            <a:r>
              <a:rPr lang="es-ES" sz="1200" i="0" baseline="0" dirty="0" smtClean="0"/>
              <a:t> </a:t>
            </a:r>
            <a:r>
              <a:rPr lang="es-ES" sz="1200" i="0" baseline="0" dirty="0" err="1" smtClean="0"/>
              <a:t>it</a:t>
            </a:r>
            <a:r>
              <a:rPr lang="es-ES" sz="1200" i="0" baseline="0" dirty="0" smtClean="0"/>
              <a:t> </a:t>
            </a:r>
            <a:r>
              <a:rPr lang="es-ES" sz="1200" i="0" baseline="0" dirty="0" err="1" smtClean="0"/>
              <a:t>consists</a:t>
            </a:r>
            <a:r>
              <a:rPr lang="es-ES" sz="1200" i="0" baseline="0" dirty="0" smtClean="0"/>
              <a:t> of a</a:t>
            </a:r>
            <a:r>
              <a:rPr lang="es-ES" sz="1200" dirty="0" smtClean="0"/>
              <a:t> </a:t>
            </a:r>
            <a:r>
              <a:rPr lang="es-ES" sz="1200" dirty="0" err="1" smtClean="0"/>
              <a:t>group</a:t>
            </a:r>
            <a:r>
              <a:rPr lang="es-ES" sz="1200" dirty="0" smtClean="0"/>
              <a:t> of </a:t>
            </a:r>
            <a:r>
              <a:rPr lang="es-ES" sz="1200" dirty="0" err="1" smtClean="0"/>
              <a:t>diseases</a:t>
            </a:r>
            <a:r>
              <a:rPr lang="es-ES" sz="1200" dirty="0" smtClean="0"/>
              <a:t> </a:t>
            </a:r>
            <a:r>
              <a:rPr lang="es-ES" sz="1200" dirty="0" err="1" smtClean="0"/>
              <a:t>such</a:t>
            </a:r>
            <a:r>
              <a:rPr lang="es-ES" sz="1200" dirty="0" smtClean="0"/>
              <a:t> as stress, </a:t>
            </a:r>
            <a:r>
              <a:rPr lang="es-ES" sz="1200" dirty="0" err="1" smtClean="0"/>
              <a:t>Attention</a:t>
            </a:r>
            <a:r>
              <a:rPr lang="es-ES" sz="1200" dirty="0" smtClean="0"/>
              <a:t> </a:t>
            </a:r>
            <a:r>
              <a:rPr lang="es-ES" sz="1200" dirty="0" err="1" smtClean="0"/>
              <a:t>Deficit</a:t>
            </a:r>
            <a:r>
              <a:rPr lang="es-ES" sz="1200" dirty="0" smtClean="0"/>
              <a:t> </a:t>
            </a:r>
            <a:r>
              <a:rPr lang="es-ES" sz="1200" dirty="0" err="1" smtClean="0"/>
              <a:t>Disorder-hyperactivity</a:t>
            </a:r>
            <a:r>
              <a:rPr lang="es-ES" sz="1200" dirty="0" smtClean="0"/>
              <a:t> and </a:t>
            </a:r>
            <a:r>
              <a:rPr lang="es-ES" sz="1200" dirty="0" err="1" smtClean="0"/>
              <a:t>anxiety</a:t>
            </a:r>
            <a:r>
              <a:rPr lang="es-ES" sz="1200" dirty="0" smtClean="0"/>
              <a:t>, </a:t>
            </a:r>
            <a:r>
              <a:rPr lang="es-ES" sz="1200" dirty="0" err="1" smtClean="0"/>
              <a:t>that</a:t>
            </a:r>
            <a:r>
              <a:rPr lang="es-ES" sz="1200" dirty="0" smtClean="0"/>
              <a:t> </a:t>
            </a:r>
            <a:r>
              <a:rPr lang="es-ES" sz="1200" dirty="0" err="1" smtClean="0"/>
              <a:t>affect</a:t>
            </a:r>
            <a:r>
              <a:rPr lang="es-ES" sz="1200" dirty="0" smtClean="0"/>
              <a:t> </a:t>
            </a:r>
            <a:r>
              <a:rPr lang="es-ES" sz="1200" dirty="0" err="1" smtClean="0"/>
              <a:t>children</a:t>
            </a:r>
            <a:r>
              <a:rPr lang="es-ES" sz="1200" dirty="0" smtClean="0"/>
              <a:t> </a:t>
            </a:r>
            <a:r>
              <a:rPr lang="es-ES" sz="1200" dirty="0" err="1" smtClean="0"/>
              <a:t>due</a:t>
            </a:r>
            <a:r>
              <a:rPr lang="es-ES" sz="1200" dirty="0" smtClean="0"/>
              <a:t> </a:t>
            </a:r>
            <a:r>
              <a:rPr lang="es-ES" sz="1200" dirty="0" err="1" smtClean="0"/>
              <a:t>to</a:t>
            </a:r>
            <a:r>
              <a:rPr lang="es-ES" sz="1200" dirty="0" smtClean="0"/>
              <a:t> a </a:t>
            </a:r>
            <a:r>
              <a:rPr lang="es-ES" sz="1200" dirty="0" err="1" smtClean="0"/>
              <a:t>lack</a:t>
            </a:r>
            <a:r>
              <a:rPr lang="es-ES" sz="1200" dirty="0" smtClean="0"/>
              <a:t> of </a:t>
            </a:r>
            <a:r>
              <a:rPr lang="es-ES" sz="1200" dirty="0" err="1" smtClean="0"/>
              <a:t>contact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</a:t>
            </a:r>
            <a:r>
              <a:rPr lang="es-ES" sz="1200" dirty="0" err="1" smtClean="0"/>
              <a:t>nature</a:t>
            </a:r>
            <a:r>
              <a:rPr lang="es-ES" sz="1200" dirty="0" smtClean="0"/>
              <a:t> (</a:t>
            </a:r>
            <a:r>
              <a:rPr lang="es-ES" sz="1200" dirty="0" err="1" smtClean="0"/>
              <a:t>Louv</a:t>
            </a:r>
            <a:r>
              <a:rPr lang="es-ES" sz="1200" dirty="0" smtClean="0"/>
              <a:t>, 2005).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A </a:t>
            </a:r>
            <a:r>
              <a:rPr lang="es-ES" sz="1200" dirty="0" err="1" smtClean="0"/>
              <a:t>minimum</a:t>
            </a:r>
            <a:r>
              <a:rPr lang="es-ES" sz="1200" dirty="0" smtClean="0"/>
              <a:t> </a:t>
            </a:r>
            <a:r>
              <a:rPr lang="es-ES" sz="1200" dirty="0" err="1" smtClean="0"/>
              <a:t>investment</a:t>
            </a:r>
            <a:r>
              <a:rPr lang="es-ES" sz="1200" dirty="0" smtClean="0"/>
              <a:t> </a:t>
            </a:r>
            <a:r>
              <a:rPr lang="es-ES" sz="1200" dirty="0" err="1" smtClean="0">
                <a:sym typeface="Wingdings" pitchFamily="2" charset="2"/>
              </a:rPr>
              <a:t>promoting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baseline="0" dirty="0" err="1" smtClean="0">
                <a:sym typeface="Wingdings" pitchFamily="2" charset="2"/>
              </a:rPr>
              <a:t>the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baseline="0" dirty="0" err="1" smtClean="0">
                <a:sym typeface="Wingdings" pitchFamily="2" charset="2"/>
              </a:rPr>
              <a:t>contact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baseline="0" dirty="0" err="1" smtClean="0">
                <a:sym typeface="Wingdings" pitchFamily="2" charset="2"/>
              </a:rPr>
              <a:t>with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baseline="0" dirty="0" err="1" smtClean="0">
                <a:sym typeface="Wingdings" pitchFamily="2" charset="2"/>
              </a:rPr>
              <a:t>nature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baseline="0" dirty="0" err="1" smtClean="0">
                <a:sym typeface="Wingdings" pitchFamily="2" charset="2"/>
              </a:rPr>
              <a:t>allows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baseline="0" dirty="0" err="1" smtClean="0">
                <a:sym typeface="Wingdings" pitchFamily="2" charset="2"/>
              </a:rPr>
              <a:t>to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baseline="0" dirty="0" err="1" smtClean="0">
                <a:sym typeface="Wingdings" pitchFamily="2" charset="2"/>
              </a:rPr>
              <a:t>avoid</a:t>
            </a:r>
            <a:r>
              <a:rPr lang="es-ES" sz="1200" baseline="0" dirty="0" smtClean="0">
                <a:sym typeface="Wingdings" pitchFamily="2" charset="2"/>
              </a:rPr>
              <a:t> </a:t>
            </a:r>
            <a:r>
              <a:rPr lang="es-ES" sz="1200" dirty="0" err="1" smtClean="0"/>
              <a:t>high</a:t>
            </a:r>
            <a:r>
              <a:rPr lang="es-ES" sz="1200" dirty="0" smtClean="0"/>
              <a:t> </a:t>
            </a:r>
            <a:r>
              <a:rPr lang="es-ES" sz="1200" dirty="0" err="1" smtClean="0"/>
              <a:t>economic</a:t>
            </a:r>
            <a:r>
              <a:rPr lang="es-ES" sz="1200" dirty="0" smtClean="0"/>
              <a:t>, social and </a:t>
            </a:r>
            <a:r>
              <a:rPr lang="es-ES" sz="1200" dirty="0" err="1" smtClean="0"/>
              <a:t>health</a:t>
            </a:r>
            <a:r>
              <a:rPr lang="es-ES" sz="1200" dirty="0" smtClean="0"/>
              <a:t> </a:t>
            </a:r>
            <a:r>
              <a:rPr lang="es-ES" sz="1200" dirty="0" err="1" smtClean="0"/>
              <a:t>costs</a:t>
            </a:r>
            <a:r>
              <a:rPr lang="es-ES" sz="1200" dirty="0" smtClean="0"/>
              <a:t> in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future</a:t>
            </a:r>
            <a:r>
              <a:rPr lang="es-ES" sz="1200" dirty="0" smtClean="0"/>
              <a:t> (Giraldo, Toro, Macías, Valencia y Palacios, 2010).</a:t>
            </a:r>
          </a:p>
          <a:p>
            <a:endParaRPr lang="es-ES" sz="1200" dirty="0" smtClean="0">
              <a:ea typeface="Calibri"/>
            </a:endParaRPr>
          </a:p>
          <a:p>
            <a:endParaRPr lang="es-ES" sz="1200" dirty="0" smtClean="0">
              <a:ea typeface="Calibri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2C5D-74F1-0A48-BE3F-777CF61F2CF7}" type="slidenum">
              <a:rPr lang="es-ES" smtClean="0"/>
              <a:pPr/>
              <a:t>52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6273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Preliminary</a:t>
            </a:r>
            <a:r>
              <a:rPr lang="es-ES" b="1" dirty="0" smtClean="0"/>
              <a:t> </a:t>
            </a:r>
            <a:r>
              <a:rPr lang="es-ES" b="1" dirty="0" err="1" smtClean="0"/>
              <a:t>activity</a:t>
            </a:r>
            <a:r>
              <a:rPr lang="es-ES" dirty="0" smtClean="0"/>
              <a:t>:</a:t>
            </a:r>
          </a:p>
          <a:p>
            <a:r>
              <a:rPr lang="es-ES" i="1" dirty="0" smtClean="0"/>
              <a:t>In </a:t>
            </a:r>
            <a:r>
              <a:rPr lang="es-ES" i="1" dirty="0" err="1" smtClean="0"/>
              <a:t>small</a:t>
            </a:r>
            <a:r>
              <a:rPr lang="es-ES" i="1" dirty="0" smtClean="0"/>
              <a:t> </a:t>
            </a:r>
            <a:r>
              <a:rPr lang="es-ES" i="1" dirty="0" err="1" smtClean="0"/>
              <a:t>groups</a:t>
            </a:r>
            <a:r>
              <a:rPr lang="es-ES" i="1" dirty="0" smtClean="0"/>
              <a:t>,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analyse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what</a:t>
            </a:r>
            <a:r>
              <a:rPr lang="es-ES" i="1" baseline="0" dirty="0" smtClean="0"/>
              <a:t> are </a:t>
            </a:r>
            <a:r>
              <a:rPr lang="es-ES" i="1" baseline="0" dirty="0" err="1" smtClean="0"/>
              <a:t>the</a:t>
            </a:r>
            <a:r>
              <a:rPr lang="es-ES" i="1" baseline="0" dirty="0" smtClean="0"/>
              <a:t> positive </a:t>
            </a:r>
            <a:r>
              <a:rPr lang="es-ES" i="1" baseline="0" dirty="0" err="1" smtClean="0"/>
              <a:t>effects</a:t>
            </a:r>
            <a:r>
              <a:rPr lang="es-ES" i="1" baseline="0" dirty="0" smtClean="0"/>
              <a:t> of </a:t>
            </a:r>
            <a:r>
              <a:rPr lang="es-ES" i="1" baseline="0" dirty="0" err="1" smtClean="0"/>
              <a:t>using</a:t>
            </a:r>
            <a:r>
              <a:rPr lang="es-ES" i="1" baseline="0" dirty="0" smtClean="0"/>
              <a:t> natural </a:t>
            </a:r>
            <a:r>
              <a:rPr lang="es-ES" i="1" baseline="0" dirty="0" err="1" smtClean="0"/>
              <a:t>areas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on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pupil</a:t>
            </a:r>
            <a:r>
              <a:rPr lang="es-ES" i="1" baseline="0" dirty="0" smtClean="0"/>
              <a:t> </a:t>
            </a:r>
            <a:r>
              <a:rPr lang="es-ES" i="1" baseline="0" dirty="0" err="1" smtClean="0"/>
              <a:t>health</a:t>
            </a:r>
            <a:r>
              <a:rPr lang="es-ES" i="1" baseline="0" dirty="0" smtClean="0"/>
              <a:t> and </a:t>
            </a:r>
            <a:r>
              <a:rPr lang="es-ES" i="1" baseline="0" dirty="0" err="1" smtClean="0"/>
              <a:t>welfare</a:t>
            </a:r>
            <a:r>
              <a:rPr lang="es-ES" i="1" baseline="0" dirty="0" smtClean="0"/>
              <a:t>. </a:t>
            </a:r>
          </a:p>
          <a:p>
            <a:endParaRPr lang="es-ES" dirty="0" smtClean="0"/>
          </a:p>
          <a:p>
            <a:r>
              <a:rPr lang="es-ES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wide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range</a:t>
            </a:r>
            <a:r>
              <a:rPr lang="es-ES" baseline="0" dirty="0" smtClean="0"/>
              <a:t> of positive </a:t>
            </a:r>
            <a:r>
              <a:rPr lang="es-ES" baseline="0" dirty="0" err="1" smtClean="0"/>
              <a:t>effects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areas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pupil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physical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health</a:t>
            </a:r>
            <a:r>
              <a:rPr lang="es-ES" baseline="0" dirty="0" smtClean="0"/>
              <a:t> </a:t>
            </a:r>
            <a:r>
              <a:rPr lang="es-ES" dirty="0" smtClean="0">
                <a:latin typeface="Times New Roman"/>
                <a:ea typeface="Calibri"/>
                <a:cs typeface="Times New Roman"/>
              </a:rPr>
              <a:t>(Mujica, 2013). </a:t>
            </a:r>
            <a:r>
              <a:rPr lang="es-ES" dirty="0" err="1" smtClean="0">
                <a:latin typeface="Times New Roman"/>
                <a:ea typeface="Calibri"/>
                <a:cs typeface="Times New Roman"/>
              </a:rPr>
              <a:t>They</a:t>
            </a:r>
            <a:r>
              <a:rPr lang="es-ES" dirty="0" smtClean="0">
                <a:latin typeface="Times New Roman"/>
                <a:ea typeface="Calibri"/>
                <a:cs typeface="Times New Roman"/>
              </a:rPr>
              <a:t> are </a:t>
            </a:r>
            <a:r>
              <a:rPr lang="es-ES" dirty="0" err="1" smtClean="0">
                <a:latin typeface="Times New Roman"/>
                <a:ea typeface="Calibri"/>
                <a:cs typeface="Times New Roman"/>
              </a:rPr>
              <a:t>compiled</a:t>
            </a:r>
            <a:r>
              <a:rPr lang="es-ES" dirty="0" smtClean="0">
                <a:latin typeface="Times New Roman"/>
                <a:ea typeface="Calibri"/>
                <a:cs typeface="Times New Roman"/>
              </a:rPr>
              <a:t> in </a:t>
            </a:r>
            <a:r>
              <a:rPr lang="es-ES" dirty="0" err="1" smtClean="0">
                <a:latin typeface="Times New Roman"/>
                <a:ea typeface="Calibri"/>
                <a:cs typeface="Times New Roman"/>
              </a:rPr>
              <a:t>the</a:t>
            </a:r>
            <a:r>
              <a:rPr lang="es-E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ea typeface="Calibri"/>
                <a:cs typeface="Times New Roman"/>
              </a:rPr>
              <a:t>slides</a:t>
            </a:r>
            <a:r>
              <a:rPr lang="es-ES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es-ES" baseline="0" dirty="0" smtClean="0">
                <a:latin typeface="Times New Roman"/>
                <a:ea typeface="Calibri"/>
                <a:cs typeface="Times New Roman"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2C5D-74F1-0A48-BE3F-777CF61F2CF7}" type="slidenum">
              <a:rPr lang="es-ES" smtClean="0"/>
              <a:pPr/>
              <a:t>53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6009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2C5D-74F1-0A48-BE3F-777CF61F2CF7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2C5D-74F1-0A48-BE3F-777CF61F2CF7}" type="slidenum">
              <a:rPr lang="es-ES" smtClean="0"/>
              <a:pPr/>
              <a:t>57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4761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2C5D-74F1-0A48-BE3F-777CF61F2CF7}" type="slidenum">
              <a:rPr lang="es-ES" smtClean="0"/>
              <a:pPr/>
              <a:t>59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Activity</a:t>
            </a:r>
            <a:r>
              <a:rPr lang="es-ES" b="1" dirty="0" smtClean="0"/>
              <a:t>: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, </a:t>
            </a:r>
            <a:r>
              <a:rPr lang="es-ES" baseline="0" dirty="0" smtClean="0"/>
              <a:t>plan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tasks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done and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necessary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develop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32C5D-74F1-0A48-BE3F-777CF61F2CF7}" type="slidenum">
              <a:rPr lang="es-ES" smtClean="0"/>
              <a:pPr/>
              <a:t>60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2030,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s-E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deaths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tobacco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Smoking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suffering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as: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laryngeal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esophageal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Angina and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attack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bronchitis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diabetes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 and cultural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(10’).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 and cultural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indirect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advertising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sponsoring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sport, cultural, social and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charity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cigarrettes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machines)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and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older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siblings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tobacco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adolescence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conflicts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etc.).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Alcohol causes 3.3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deaths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goes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beyond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well-being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absence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err="1" smtClean="0"/>
              <a:t>Activity</a:t>
            </a:r>
            <a:r>
              <a:rPr lang="es-ES" b="1" baseline="0" dirty="0" smtClean="0"/>
              <a:t>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subgroups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Precede-</a:t>
            </a:r>
            <a:r>
              <a:rPr lang="es-E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Proceed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subgroups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At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subgroup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s-ES" baseline="0" dirty="0" smtClean="0"/>
          </a:p>
          <a:p>
            <a:endParaRPr lang="es-E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 diagnosis.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perceptions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cultural and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spheres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difficulties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compilation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sociodemographic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decide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determine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s-E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Epidemiological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s-E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i="0" u="non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s-ES" sz="1200" i="0" u="non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i="0" u="none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s-ES" sz="1200" i="0" u="non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i="0" u="none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lifestyle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and/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clearly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Behavioural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diagnosis.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s-ES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s-E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contributing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predisposition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reinforcement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Predisposing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intelectual and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possibilities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adopting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risky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s-E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Enabling</a:t>
            </a:r>
            <a:r>
              <a: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detrimental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lifestyles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Reinforcing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difficulties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adoption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promotion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es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s-E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Educational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organisational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diagnosis.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normative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1DA0-C825-5943-B18D-84DC97F5B302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054C02-2822-4FFE-BFD5-07D0A77BF461}" type="datetimeFigureOut">
              <a:rPr lang="es-ES" smtClean="0"/>
              <a:pPr/>
              <a:t>03/10/2016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1C27AA-88DF-4649-A81E-0F3C4D7042C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483768" y="1772816"/>
            <a:ext cx="6172200" cy="200482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Calibri" charset="0"/>
              </a:rPr>
              <a:t>USING LOCAL ENVIRONMENTS AND COMMUNITY INVOLVEMENT TO PROMOTE HEALTH</a:t>
            </a: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98989"/>
                </a:solidFill>
                <a:latin typeface="Calibri" charset="0"/>
              </a:rPr>
              <a:t> 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6072206"/>
            <a:ext cx="145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12"/>
          <a:stretch>
            <a:fillRect/>
          </a:stretch>
        </p:blipFill>
        <p:spPr bwMode="auto">
          <a:xfrm>
            <a:off x="2714612" y="4929198"/>
            <a:ext cx="3846486" cy="10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6143644"/>
            <a:ext cx="429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214678" y="1214422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MODULE 5</a:t>
            </a:r>
          </a:p>
          <a:p>
            <a:pPr algn="ctr"/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smtClean="0">
                <a:latin typeface="Calibri" charset="0"/>
              </a:rPr>
              <a:t> </a:t>
            </a:r>
            <a:endParaRPr lang="en-US" sz="2400" b="1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4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Autofit/>
          </a:bodyPr>
          <a:lstStyle/>
          <a:p>
            <a:pPr algn="ctr"/>
            <a:r>
              <a:rPr lang="en-GB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 for health and evolution of this concept towards a participatory approach: Traditional model and participative model</a:t>
            </a:r>
            <a:endParaRPr lang="es-E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YVONNE\UNIVERSIDAD\EMPLEO\TRADUCCIONES\DANNY\Spain - Modules 5 and 6\3\Traducciones\Ongoing\Tabla Sesió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05678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43890" cy="857248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s-E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local </a:t>
            </a:r>
            <a:r>
              <a:rPr lang="es-E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contexts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251520" y="1428736"/>
            <a:ext cx="8392446" cy="830997"/>
            <a:chOff x="251520" y="1643050"/>
            <a:chExt cx="8392446" cy="830997"/>
          </a:xfrm>
        </p:grpSpPr>
        <p:sp>
          <p:nvSpPr>
            <p:cNvPr id="4" name="3 Rectángulo"/>
            <p:cNvSpPr/>
            <p:nvPr/>
          </p:nvSpPr>
          <p:spPr>
            <a:xfrm>
              <a:off x="251520" y="1785926"/>
              <a:ext cx="3528392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s-E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Ottawa </a:t>
              </a:r>
              <a:r>
                <a:rPr lang="es-E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Charter</a:t>
              </a:r>
              <a:r>
                <a:rPr lang="es-E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(1986) </a:t>
              </a:r>
              <a:endParaRPr lang="es-ES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572000" y="1643050"/>
              <a:ext cx="4071966" cy="83099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Citizens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must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participate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health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promotion</a:t>
              </a:r>
              <a:endParaRPr lang="es-ES" dirty="0"/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3857620" y="1928802"/>
              <a:ext cx="571504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28596" y="2500306"/>
            <a:ext cx="8001056" cy="2188319"/>
            <a:chOff x="642910" y="2714620"/>
            <a:chExt cx="8001056" cy="2188319"/>
          </a:xfrm>
        </p:grpSpPr>
        <p:sp>
          <p:nvSpPr>
            <p:cNvPr id="6" name="5 Rectángulo"/>
            <p:cNvSpPr/>
            <p:nvPr/>
          </p:nvSpPr>
          <p:spPr>
            <a:xfrm>
              <a:off x="642910" y="3071810"/>
              <a:ext cx="2928942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Health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promotion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programmes</a:t>
              </a:r>
              <a:endParaRPr lang="es-ES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643438" y="2714620"/>
              <a:ext cx="2395207" cy="461665"/>
            </a:xfrm>
            <a:prstGeom prst="rect">
              <a:avLst/>
            </a:prstGeom>
            <a:solidFill>
              <a:srgbClr val="D4FF8D"/>
            </a:solidFill>
          </p:spPr>
          <p:txBody>
            <a:bodyPr wrap="none">
              <a:spAutoFit/>
            </a:bodyPr>
            <a:lstStyle/>
            <a:p>
              <a:r>
                <a:rPr lang="es-E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favour</a:t>
              </a:r>
              <a:r>
                <a:rPr lang="es-E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integration</a:t>
              </a:r>
              <a:endParaRPr lang="es-ES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714876" y="3429000"/>
              <a:ext cx="1875835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>
              <a:spAutoFit/>
            </a:bodyPr>
            <a:lstStyle/>
            <a:p>
              <a:r>
                <a:rPr lang="es-E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cross-sectoral</a:t>
              </a:r>
              <a:endParaRPr lang="es-ES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4714876" y="4071942"/>
              <a:ext cx="3929090" cy="830997"/>
            </a:xfrm>
            <a:prstGeom prst="rect">
              <a:avLst/>
            </a:prstGeom>
            <a:solidFill>
              <a:srgbClr val="D4FF8D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shared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responsibility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between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State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population</a:t>
              </a:r>
              <a:endParaRPr lang="es-E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11 Conector recto de flecha"/>
            <p:cNvCxnSpPr>
              <a:stCxn id="6" idx="3"/>
            </p:cNvCxnSpPr>
            <p:nvPr/>
          </p:nvCxnSpPr>
          <p:spPr>
            <a:xfrm flipV="1">
              <a:off x="3571852" y="3071812"/>
              <a:ext cx="1000148" cy="415497"/>
            </a:xfrm>
            <a:prstGeom prst="straightConnector1">
              <a:avLst/>
            </a:prstGeom>
            <a:ln w="38100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>
              <a:stCxn id="6" idx="3"/>
              <a:endCxn id="8" idx="1"/>
            </p:cNvCxnSpPr>
            <p:nvPr/>
          </p:nvCxnSpPr>
          <p:spPr>
            <a:xfrm>
              <a:off x="3571852" y="3487309"/>
              <a:ext cx="1143024" cy="172524"/>
            </a:xfrm>
            <a:prstGeom prst="straightConnector1">
              <a:avLst/>
            </a:prstGeom>
            <a:ln w="38100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>
              <a:stCxn id="6" idx="3"/>
              <a:endCxn id="9" idx="1"/>
            </p:cNvCxnSpPr>
            <p:nvPr/>
          </p:nvCxnSpPr>
          <p:spPr>
            <a:xfrm>
              <a:off x="3571852" y="3487309"/>
              <a:ext cx="1143024" cy="1000132"/>
            </a:xfrm>
            <a:prstGeom prst="straightConnector1">
              <a:avLst/>
            </a:prstGeom>
            <a:ln w="38100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26 Diagrama"/>
          <p:cNvGraphicFramePr/>
          <p:nvPr/>
        </p:nvGraphicFramePr>
        <p:xfrm>
          <a:off x="-571536" y="4286256"/>
          <a:ext cx="6357982" cy="242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social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500034" y="1643050"/>
          <a:ext cx="7929618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precede-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proceed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48" y="1571612"/>
            <a:ext cx="3457597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PRECEDE-PROCEED MODEL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714876" y="1643050"/>
            <a:ext cx="3714776" cy="1200329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467544" y="3071810"/>
            <a:ext cx="7176290" cy="3143272"/>
            <a:chOff x="467544" y="2786058"/>
            <a:chExt cx="7176290" cy="3143272"/>
          </a:xfrm>
        </p:grpSpPr>
        <p:sp>
          <p:nvSpPr>
            <p:cNvPr id="6" name="5 Rectángulo"/>
            <p:cNvSpPr/>
            <p:nvPr/>
          </p:nvSpPr>
          <p:spPr>
            <a:xfrm>
              <a:off x="467544" y="4071942"/>
              <a:ext cx="1944216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274320" lvl="0" indent="-274320" algn="just">
                <a:spcBef>
                  <a:spcPts val="600"/>
                </a:spcBef>
                <a:buClr>
                  <a:srgbClr val="76C5EF"/>
                </a:buClr>
                <a:buSzPct val="70000"/>
              </a:pPr>
              <a:r>
                <a:rPr lang="es-E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ADVANTAGES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143240" y="2928934"/>
              <a:ext cx="4500594" cy="83099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It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explains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health-related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behaviours</a:t>
              </a:r>
              <a:endParaRPr lang="es-ES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214678" y="3929066"/>
              <a:ext cx="3435366" cy="830997"/>
            </a:xfrm>
            <a:prstGeom prst="rect">
              <a:avLst/>
            </a:prstGeom>
            <a:solidFill>
              <a:srgbClr val="D4FF8D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To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plan and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evaluate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interventions</a:t>
              </a:r>
              <a:endParaRPr lang="es-E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286116" y="5000636"/>
              <a:ext cx="4149719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To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influence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behaviours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life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conditions</a:t>
              </a:r>
              <a:endParaRPr lang="es-E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12 Abrir llave"/>
            <p:cNvSpPr/>
            <p:nvPr/>
          </p:nvSpPr>
          <p:spPr>
            <a:xfrm>
              <a:off x="2428860" y="2786058"/>
              <a:ext cx="642942" cy="3143272"/>
            </a:xfrm>
            <a:prstGeom prst="leftBrac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1214414" y="2071678"/>
          <a:ext cx="65008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precede-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proceed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odelo-precede-procede-24-63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480433"/>
            <a:ext cx="6786610" cy="5095276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precede-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proceed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548680"/>
            <a:ext cx="6172200" cy="1522998"/>
          </a:xfrm>
          <a:ln w="5715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urban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(1st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es-ES" sz="3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532" name="AutoShape 4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6" name="5 Imagen" descr="promocion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4450287" cy="28252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99792" y="5445224"/>
            <a:ext cx="4464496" cy="8640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Pupil Health &amp; Well-Being</a:t>
            </a:r>
            <a:endParaRPr lang="en-US" dirty="0">
              <a:latin typeface="Calibri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402" y="6352324"/>
            <a:ext cx="5201730" cy="3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2"/>
          <a:stretch>
            <a:fillRect/>
          </a:stretch>
        </p:blipFill>
        <p:spPr bwMode="auto">
          <a:xfrm>
            <a:off x="1763688" y="4869160"/>
            <a:ext cx="28146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145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48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FEC84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Objectives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0" lvl="1" indent="-457200">
              <a:buFont typeface="+mj-lt"/>
              <a:buAutoNum type="arabicPeriod"/>
            </a:pPr>
            <a:endParaRPr lang="es-ES_tradnl" sz="2400" dirty="0" smtClean="0"/>
          </a:p>
          <a:p>
            <a:pPr marL="822960" lvl="1" indent="-457200">
              <a:buFont typeface="+mj-lt"/>
              <a:buAutoNum type="arabicPeriod"/>
            </a:pPr>
            <a:r>
              <a:rPr lang="es-ES_tradnl" sz="2400" dirty="0" err="1" smtClean="0">
                <a:solidFill>
                  <a:schemeClr val="tx1"/>
                </a:solidFill>
              </a:rPr>
              <a:t>To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educate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for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2400" dirty="0" err="1" smtClean="0">
                <a:solidFill>
                  <a:schemeClr val="tx1"/>
                </a:solidFill>
              </a:rPr>
              <a:t>healthy</a:t>
            </a:r>
            <a:r>
              <a:rPr lang="es-ES_tradnl" sz="2400" dirty="0" smtClean="0">
                <a:solidFill>
                  <a:schemeClr val="tx1"/>
                </a:solidFill>
              </a:rPr>
              <a:t> </a:t>
            </a:r>
            <a:r>
              <a:rPr lang="es-ES_tradnl" sz="2400" dirty="0" err="1" smtClean="0">
                <a:solidFill>
                  <a:schemeClr val="tx1"/>
                </a:solidFill>
              </a:rPr>
              <a:t>diet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endParaRPr lang="es-ES_tradnl" sz="2400" dirty="0" smtClean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s-ES" sz="2400" dirty="0" err="1" smtClean="0">
                <a:solidFill>
                  <a:schemeClr val="tx1"/>
                </a:solidFill>
              </a:rPr>
              <a:t>To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promote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environmental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education</a:t>
            </a:r>
            <a:r>
              <a:rPr lang="es-ES" sz="2400" dirty="0" smtClean="0">
                <a:solidFill>
                  <a:schemeClr val="tx1"/>
                </a:solidFill>
              </a:rPr>
              <a:t> in </a:t>
            </a:r>
            <a:r>
              <a:rPr lang="es-ES" sz="2400" dirty="0" err="1" smtClean="0">
                <a:solidFill>
                  <a:schemeClr val="tx1"/>
                </a:solidFill>
              </a:rPr>
              <a:t>order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to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develop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healthy</a:t>
            </a:r>
            <a:r>
              <a:rPr lang="es-ES" sz="2400" dirty="0" smtClean="0">
                <a:solidFill>
                  <a:schemeClr val="tx1"/>
                </a:solidFill>
              </a:rPr>
              <a:t> living </a:t>
            </a:r>
            <a:r>
              <a:rPr lang="es-ES" sz="2400" dirty="0" err="1" smtClean="0">
                <a:solidFill>
                  <a:schemeClr val="tx1"/>
                </a:solidFill>
              </a:rPr>
              <a:t>habits</a:t>
            </a:r>
            <a:r>
              <a:rPr lang="es-ES" sz="2400" dirty="0" smtClean="0">
                <a:solidFill>
                  <a:schemeClr val="tx1"/>
                </a:solidFill>
              </a:rPr>
              <a:t> and </a:t>
            </a:r>
            <a:r>
              <a:rPr lang="es-ES" sz="2400" dirty="0" err="1" smtClean="0">
                <a:solidFill>
                  <a:schemeClr val="tx1"/>
                </a:solidFill>
              </a:rPr>
              <a:t>foster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pupil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well-being</a:t>
            </a:r>
            <a:r>
              <a:rPr lang="es-ES" sz="2400" dirty="0" smtClean="0">
                <a:solidFill>
                  <a:schemeClr val="tx1"/>
                </a:solidFill>
              </a:rPr>
              <a:t>. 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FEC84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b="1" dirty="0" err="1" smtClean="0"/>
              <a:t>Educating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for</a:t>
            </a:r>
            <a:r>
              <a:rPr lang="es-ES" sz="2800" b="1" dirty="0" smtClean="0"/>
              <a:t> a </a:t>
            </a:r>
            <a:r>
              <a:rPr lang="es-ES" sz="2800" b="1" dirty="0" err="1" smtClean="0"/>
              <a:t>healthy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diet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571472" y="1641574"/>
            <a:ext cx="3500462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_tradnl" sz="2700" dirty="0" smtClean="0">
                <a:solidFill>
                  <a:prstClr val="black"/>
                </a:solidFill>
              </a:rPr>
              <a:t>Social and </a:t>
            </a:r>
            <a:r>
              <a:rPr lang="es-ES_tradnl" sz="2700" dirty="0" err="1" smtClean="0">
                <a:solidFill>
                  <a:prstClr val="black"/>
                </a:solidFill>
              </a:rPr>
              <a:t>economic</a:t>
            </a:r>
            <a:r>
              <a:rPr lang="es-ES_tradnl" sz="2700" dirty="0" smtClean="0">
                <a:solidFill>
                  <a:prstClr val="black"/>
                </a:solidFill>
              </a:rPr>
              <a:t> </a:t>
            </a:r>
            <a:r>
              <a:rPr lang="es-ES_tradnl" sz="2700" dirty="0" err="1" smtClean="0">
                <a:solidFill>
                  <a:prstClr val="black"/>
                </a:solidFill>
              </a:rPr>
              <a:t>conditions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148064" y="1825660"/>
            <a:ext cx="35305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800" dirty="0" err="1" smtClean="0"/>
              <a:t>access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fresh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foods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71472" y="3052117"/>
            <a:ext cx="350046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700" dirty="0" err="1" smtClean="0">
                <a:solidFill>
                  <a:prstClr val="black"/>
                </a:solidFill>
              </a:rPr>
              <a:t>The</a:t>
            </a:r>
            <a:r>
              <a:rPr lang="es-ES_tradnl" sz="2700" dirty="0" smtClean="0">
                <a:solidFill>
                  <a:prstClr val="black"/>
                </a:solidFill>
              </a:rPr>
              <a:t> </a:t>
            </a:r>
            <a:r>
              <a:rPr lang="es-ES_tradnl" sz="2700" dirty="0" err="1" smtClean="0">
                <a:solidFill>
                  <a:prstClr val="black"/>
                </a:solidFill>
              </a:rPr>
              <a:t>selection</a:t>
            </a:r>
            <a:r>
              <a:rPr lang="es-ES_tradnl" sz="2700" dirty="0" smtClean="0">
                <a:solidFill>
                  <a:prstClr val="black"/>
                </a:solidFill>
              </a:rPr>
              <a:t> of </a:t>
            </a:r>
            <a:r>
              <a:rPr lang="es-ES_tradnl" sz="2700" dirty="0" err="1" smtClean="0">
                <a:solidFill>
                  <a:prstClr val="black"/>
                </a:solidFill>
              </a:rPr>
              <a:t>the</a:t>
            </a:r>
            <a:r>
              <a:rPr lang="es-ES_tradnl" sz="2700" dirty="0" smtClean="0">
                <a:solidFill>
                  <a:prstClr val="black"/>
                </a:solidFill>
              </a:rPr>
              <a:t> </a:t>
            </a:r>
            <a:r>
              <a:rPr lang="es-ES_tradnl" sz="2700" dirty="0" err="1" smtClean="0">
                <a:solidFill>
                  <a:prstClr val="black"/>
                </a:solidFill>
              </a:rPr>
              <a:t>foods</a:t>
            </a:r>
            <a:r>
              <a:rPr lang="es-ES_tradnl" sz="2700" dirty="0" smtClean="0">
                <a:solidFill>
                  <a:prstClr val="black"/>
                </a:solidFill>
              </a:rPr>
              <a:t> </a:t>
            </a:r>
            <a:r>
              <a:rPr lang="es-ES_tradnl" sz="2700" dirty="0" err="1" smtClean="0">
                <a:solidFill>
                  <a:prstClr val="black"/>
                </a:solidFill>
              </a:rPr>
              <a:t>that</a:t>
            </a:r>
            <a:r>
              <a:rPr lang="es-ES_tradnl" sz="2700" dirty="0" smtClean="0">
                <a:solidFill>
                  <a:prstClr val="black"/>
                </a:solidFill>
              </a:rPr>
              <a:t> </a:t>
            </a:r>
            <a:r>
              <a:rPr lang="es-ES_tradnl" sz="2700" dirty="0" err="1" smtClean="0">
                <a:solidFill>
                  <a:prstClr val="black"/>
                </a:solidFill>
              </a:rPr>
              <a:t>make</a:t>
            </a:r>
            <a:r>
              <a:rPr lang="es-ES_tradnl" sz="2700" dirty="0" smtClean="0">
                <a:solidFill>
                  <a:prstClr val="black"/>
                </a:solidFill>
              </a:rPr>
              <a:t> up </a:t>
            </a:r>
            <a:r>
              <a:rPr lang="es-ES_tradnl" sz="2700" dirty="0" err="1" smtClean="0">
                <a:solidFill>
                  <a:prstClr val="black"/>
                </a:solidFill>
              </a:rPr>
              <a:t>the</a:t>
            </a:r>
            <a:r>
              <a:rPr lang="es-ES_tradnl" sz="2700" dirty="0" smtClean="0">
                <a:solidFill>
                  <a:prstClr val="black"/>
                </a:solidFill>
              </a:rPr>
              <a:t> </a:t>
            </a:r>
            <a:r>
              <a:rPr lang="es-ES_tradnl" sz="2700" dirty="0" err="1" smtClean="0">
                <a:solidFill>
                  <a:prstClr val="black"/>
                </a:solidFill>
              </a:rPr>
              <a:t>diet</a:t>
            </a:r>
            <a:endParaRPr lang="es-ES" sz="2700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91380" y="3052117"/>
            <a:ext cx="2428892" cy="1384995"/>
          </a:xfrm>
          <a:prstGeom prst="rect">
            <a:avLst/>
          </a:prstGeom>
          <a:solidFill>
            <a:srgbClr val="FFF67F"/>
          </a:solidFill>
        </p:spPr>
        <p:txBody>
          <a:bodyPr wrap="square">
            <a:spAutoFit/>
          </a:bodyPr>
          <a:lstStyle/>
          <a:p>
            <a:r>
              <a:rPr lang="es-ES_tradnl" sz="2800" dirty="0" err="1" smtClean="0"/>
              <a:t>depends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nutrition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knowledge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857224" y="442913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357554" y="450057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12" name="11 Flecha derecha"/>
          <p:cNvSpPr/>
          <p:nvPr/>
        </p:nvSpPr>
        <p:spPr>
          <a:xfrm>
            <a:off x="4214810" y="1919112"/>
            <a:ext cx="785818" cy="2857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brir llave"/>
          <p:cNvSpPr/>
          <p:nvPr/>
        </p:nvSpPr>
        <p:spPr>
          <a:xfrm>
            <a:off x="4142232" y="3079790"/>
            <a:ext cx="285752" cy="1357322"/>
          </a:xfrm>
          <a:prstGeom prst="leftBrac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3 Diagrama"/>
          <p:cNvGraphicFramePr/>
          <p:nvPr/>
        </p:nvGraphicFramePr>
        <p:xfrm>
          <a:off x="1187624" y="3325440"/>
          <a:ext cx="70723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752600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3800" dirty="0" err="1" smtClean="0">
                <a:solidFill>
                  <a:schemeClr val="tx1"/>
                </a:solidFill>
              </a:rPr>
              <a:t>Strategies</a:t>
            </a:r>
            <a:r>
              <a:rPr lang="es-ES_tradnl" sz="3800" dirty="0" smtClean="0">
                <a:solidFill>
                  <a:schemeClr val="tx1"/>
                </a:solidFill>
              </a:rPr>
              <a:t> </a:t>
            </a:r>
            <a:r>
              <a:rPr lang="es-ES_tradnl" sz="3800" dirty="0" err="1" smtClean="0">
                <a:solidFill>
                  <a:schemeClr val="tx1"/>
                </a:solidFill>
              </a:rPr>
              <a:t>to</a:t>
            </a:r>
            <a:r>
              <a:rPr lang="es-ES_tradnl" sz="3800" dirty="0" smtClean="0">
                <a:solidFill>
                  <a:schemeClr val="tx1"/>
                </a:solidFill>
              </a:rPr>
              <a:t> </a:t>
            </a:r>
            <a:r>
              <a:rPr lang="es-ES_tradnl" sz="3800" dirty="0" err="1" smtClean="0">
                <a:solidFill>
                  <a:schemeClr val="tx1"/>
                </a:solidFill>
              </a:rPr>
              <a:t>promote</a:t>
            </a:r>
            <a:r>
              <a:rPr lang="es-ES_tradnl" sz="3800" dirty="0" smtClean="0">
                <a:solidFill>
                  <a:schemeClr val="tx1"/>
                </a:solidFill>
              </a:rPr>
              <a:t> a </a:t>
            </a:r>
            <a:r>
              <a:rPr lang="es-ES_tradnl" sz="3800" dirty="0" err="1" smtClean="0">
                <a:solidFill>
                  <a:schemeClr val="tx1"/>
                </a:solidFill>
              </a:rPr>
              <a:t>healty</a:t>
            </a:r>
            <a:r>
              <a:rPr lang="es-ES_tradnl" sz="3800" dirty="0" smtClean="0">
                <a:solidFill>
                  <a:schemeClr val="tx1"/>
                </a:solidFill>
              </a:rPr>
              <a:t> </a:t>
            </a:r>
            <a:r>
              <a:rPr lang="es-ES_tradnl" sz="3800" dirty="0" err="1" smtClean="0">
                <a:solidFill>
                  <a:schemeClr val="tx1"/>
                </a:solidFill>
              </a:rPr>
              <a:t>diet</a:t>
            </a:r>
            <a:r>
              <a:rPr lang="es-ES_tradnl" sz="3800" dirty="0" smtClean="0">
                <a:solidFill>
                  <a:schemeClr val="tx1"/>
                </a:solidFill>
              </a:rPr>
              <a:t> </a:t>
            </a:r>
            <a:r>
              <a:rPr lang="es-ES_tradnl" sz="3800" dirty="0" err="1" smtClean="0">
                <a:solidFill>
                  <a:schemeClr val="tx1"/>
                </a:solidFill>
              </a:rPr>
              <a:t>from</a:t>
            </a:r>
            <a:r>
              <a:rPr lang="es-ES_tradnl" sz="3800" dirty="0" smtClean="0">
                <a:solidFill>
                  <a:schemeClr val="tx1"/>
                </a:solidFill>
              </a:rPr>
              <a:t> </a:t>
            </a:r>
            <a:r>
              <a:rPr lang="es-ES_tradnl" sz="3800" dirty="0" err="1" smtClean="0">
                <a:solidFill>
                  <a:schemeClr val="tx1"/>
                </a:solidFill>
              </a:rPr>
              <a:t>school</a:t>
            </a:r>
            <a:endParaRPr lang="es-E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764704"/>
            <a:ext cx="6172200" cy="1090950"/>
          </a:xfrm>
          <a:ln w="57150" cmpd="sng">
            <a:solidFill>
              <a:srgbClr val="CCFFCC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es-ES" sz="3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s-ES" sz="3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ES" sz="3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s-ES" sz="3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3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3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promotion</a:t>
            </a:r>
            <a:endParaRPr lang="es-ES" sz="3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promocion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786058"/>
            <a:ext cx="5513877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8834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ES_tradnl" sz="2900" b="1" dirty="0" smtClean="0">
                <a:solidFill>
                  <a:prstClr val="black"/>
                </a:solidFill>
              </a:rPr>
              <a:t>1. </a:t>
            </a:r>
            <a:r>
              <a:rPr lang="es-ES_tradnl" sz="2900" b="1" dirty="0" err="1" smtClean="0">
                <a:solidFill>
                  <a:prstClr val="black"/>
                </a:solidFill>
              </a:rPr>
              <a:t>Creating</a:t>
            </a:r>
            <a:r>
              <a:rPr lang="es-ES_tradnl" sz="2900" b="1" dirty="0" smtClean="0">
                <a:solidFill>
                  <a:prstClr val="black"/>
                </a:solidFill>
              </a:rPr>
              <a:t> eco-</a:t>
            </a:r>
            <a:r>
              <a:rPr lang="es-ES_tradnl" sz="2900" b="1" dirty="0" err="1" smtClean="0">
                <a:solidFill>
                  <a:prstClr val="black"/>
                </a:solidFill>
              </a:rPr>
              <a:t>friendly</a:t>
            </a:r>
            <a:r>
              <a:rPr lang="es-ES_tradnl" sz="2900" b="1" dirty="0" smtClean="0">
                <a:solidFill>
                  <a:prstClr val="black"/>
                </a:solidFill>
              </a:rPr>
              <a:t> </a:t>
            </a:r>
            <a:r>
              <a:rPr lang="es-ES_tradnl" sz="2900" b="1" dirty="0" err="1" smtClean="0">
                <a:solidFill>
                  <a:prstClr val="black"/>
                </a:solidFill>
              </a:rPr>
              <a:t>school</a:t>
            </a:r>
            <a:r>
              <a:rPr lang="es-ES_tradnl" sz="2900" b="1" dirty="0" smtClean="0">
                <a:solidFill>
                  <a:prstClr val="black"/>
                </a:solidFill>
              </a:rPr>
              <a:t> </a:t>
            </a:r>
            <a:r>
              <a:rPr lang="es-ES_tradnl" sz="2900" b="1" dirty="0" err="1" smtClean="0">
                <a:solidFill>
                  <a:prstClr val="black"/>
                </a:solidFill>
              </a:rPr>
              <a:t>gardens</a:t>
            </a:r>
            <a:endParaRPr lang="es-ES" sz="2900" b="1" dirty="0">
              <a:solidFill>
                <a:prstClr val="black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 rot="16200000">
            <a:off x="-1464511" y="3679033"/>
            <a:ext cx="4357718" cy="571504"/>
          </a:xfrm>
          <a:solidFill>
            <a:srgbClr val="FFF67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dirty="0" err="1" smtClean="0"/>
              <a:t>Learning</a:t>
            </a:r>
            <a:r>
              <a:rPr lang="es-ES_tradnl" dirty="0" smtClean="0"/>
              <a:t> </a:t>
            </a:r>
            <a:r>
              <a:rPr lang="es-ES_tradnl" dirty="0" err="1" smtClean="0"/>
              <a:t>objectives</a:t>
            </a:r>
            <a:r>
              <a:rPr lang="es-ES_tradnl" dirty="0" smtClean="0"/>
              <a:t> 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142976" y="1500174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FFF67F"/>
          </a:solidFill>
        </p:spPr>
        <p:txBody>
          <a:bodyPr>
            <a:normAutofit/>
          </a:bodyPr>
          <a:lstStyle/>
          <a:p>
            <a:r>
              <a:rPr lang="es-ES_tradnl" sz="2900" b="1" dirty="0">
                <a:solidFill>
                  <a:prstClr val="black"/>
                </a:solidFill>
              </a:rPr>
              <a:t>1. </a:t>
            </a:r>
            <a:r>
              <a:rPr lang="es-ES_tradnl" sz="2900" b="1" dirty="0" err="1" smtClean="0">
                <a:solidFill>
                  <a:prstClr val="black"/>
                </a:solidFill>
              </a:rPr>
              <a:t>Creating</a:t>
            </a:r>
            <a:r>
              <a:rPr lang="es-ES_tradnl" sz="2900" b="1" dirty="0" smtClean="0">
                <a:solidFill>
                  <a:prstClr val="black"/>
                </a:solidFill>
              </a:rPr>
              <a:t> eco-</a:t>
            </a:r>
            <a:r>
              <a:rPr lang="es-ES_tradnl" sz="2900" b="1" dirty="0" err="1" smtClean="0">
                <a:solidFill>
                  <a:prstClr val="black"/>
                </a:solidFill>
              </a:rPr>
              <a:t>friendly</a:t>
            </a:r>
            <a:r>
              <a:rPr lang="es-ES_tradnl" sz="2900" b="1" dirty="0" smtClean="0">
                <a:solidFill>
                  <a:prstClr val="black"/>
                </a:solidFill>
              </a:rPr>
              <a:t> </a:t>
            </a:r>
            <a:r>
              <a:rPr lang="es-ES_tradnl" sz="2900" b="1" dirty="0" err="1" smtClean="0">
                <a:solidFill>
                  <a:prstClr val="black"/>
                </a:solidFill>
              </a:rPr>
              <a:t>school</a:t>
            </a:r>
            <a:r>
              <a:rPr lang="es-ES_tradnl" sz="2900" b="1" dirty="0" smtClean="0">
                <a:solidFill>
                  <a:prstClr val="black"/>
                </a:solidFill>
              </a:rPr>
              <a:t> </a:t>
            </a:r>
            <a:r>
              <a:rPr lang="es-ES_tradnl" sz="2900" b="1" dirty="0" err="1" smtClean="0">
                <a:solidFill>
                  <a:prstClr val="black"/>
                </a:solidFill>
              </a:rPr>
              <a:t>gardens</a:t>
            </a:r>
            <a:endParaRPr lang="es-ES" sz="29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FEC84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2. </a:t>
            </a:r>
            <a:r>
              <a:rPr lang="es-ES" b="1" dirty="0" err="1" smtClean="0">
                <a:solidFill>
                  <a:schemeClr val="tx1"/>
                </a:solidFill>
              </a:rPr>
              <a:t>Educating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for</a:t>
            </a:r>
            <a:r>
              <a:rPr lang="es-ES" b="1" dirty="0" smtClean="0">
                <a:solidFill>
                  <a:schemeClr val="tx1"/>
                </a:solidFill>
              </a:rPr>
              <a:t> a </a:t>
            </a:r>
            <a:r>
              <a:rPr lang="es-ES" b="1" dirty="0" err="1" smtClean="0">
                <a:solidFill>
                  <a:schemeClr val="tx1"/>
                </a:solidFill>
              </a:rPr>
              <a:t>healthy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diet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3" y="2214554"/>
            <a:ext cx="176543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prstClr val="black"/>
                </a:solidFill>
              </a:rPr>
              <a:t>Combining</a:t>
            </a:r>
            <a:endParaRPr lang="es-ES" sz="2400" dirty="0"/>
          </a:p>
        </p:txBody>
      </p:sp>
      <p:grpSp>
        <p:nvGrpSpPr>
          <p:cNvPr id="3" name="11 Grupo"/>
          <p:cNvGrpSpPr/>
          <p:nvPr/>
        </p:nvGrpSpPr>
        <p:grpSpPr>
          <a:xfrm>
            <a:off x="2500298" y="1571612"/>
            <a:ext cx="2571752" cy="1071570"/>
            <a:chOff x="2357422" y="1357298"/>
            <a:chExt cx="2571752" cy="1071570"/>
          </a:xfrm>
        </p:grpSpPr>
        <p:sp>
          <p:nvSpPr>
            <p:cNvPr id="8" name="7 Elipse"/>
            <p:cNvSpPr/>
            <p:nvPr/>
          </p:nvSpPr>
          <p:spPr>
            <a:xfrm>
              <a:off x="2357422" y="1357298"/>
              <a:ext cx="2500330" cy="1071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643174" y="1428736"/>
              <a:ext cx="228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2800" dirty="0" err="1" smtClean="0"/>
                <a:t>nutrition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education</a:t>
              </a:r>
              <a:endParaRPr lang="es-ES" dirty="0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500298" y="2928934"/>
            <a:ext cx="2087431" cy="523220"/>
          </a:xfrm>
          <a:prstGeom prst="rect">
            <a:avLst/>
          </a:prstGeom>
          <a:solidFill>
            <a:srgbClr val="FFF67F"/>
          </a:solidFill>
        </p:spPr>
        <p:txBody>
          <a:bodyPr wrap="none">
            <a:spAutoFit/>
          </a:bodyPr>
          <a:lstStyle/>
          <a:p>
            <a:r>
              <a:rPr lang="es-ES" sz="2800" dirty="0" err="1" smtClean="0"/>
              <a:t>horticulture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929322" y="1785926"/>
            <a:ext cx="2286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s-ES" sz="2800" dirty="0" err="1" smtClean="0"/>
              <a:t>dietary</a:t>
            </a:r>
            <a:r>
              <a:rPr lang="es-ES" sz="2800" dirty="0" smtClean="0"/>
              <a:t> </a:t>
            </a:r>
            <a:r>
              <a:rPr lang="es-ES" sz="2800" dirty="0" err="1" smtClean="0"/>
              <a:t>habits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786182" y="4857760"/>
            <a:ext cx="2286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s-ES" sz="2800" dirty="0" err="1" smtClean="0"/>
              <a:t>Interest</a:t>
            </a:r>
            <a:r>
              <a:rPr lang="es-ES" sz="2800" dirty="0" smtClean="0"/>
              <a:t> in vegetables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462464" y="4500570"/>
            <a:ext cx="22860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s-ES" sz="2800" dirty="0" err="1" smtClean="0"/>
              <a:t>Change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daily</a:t>
            </a:r>
            <a:r>
              <a:rPr lang="es-ES" sz="2800" dirty="0" smtClean="0"/>
              <a:t> </a:t>
            </a:r>
            <a:r>
              <a:rPr lang="es-ES" sz="2800" dirty="0" err="1" smtClean="0"/>
              <a:t>food</a:t>
            </a:r>
            <a:r>
              <a:rPr lang="es-ES" sz="2800" dirty="0" smtClean="0"/>
              <a:t> </a:t>
            </a:r>
            <a:r>
              <a:rPr lang="es-ES" sz="2800" dirty="0" err="1" smtClean="0"/>
              <a:t>consumption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 rot="10800000" flipV="1">
            <a:off x="5000628" y="3143248"/>
            <a:ext cx="1643074" cy="1571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6200000" flipH="1">
            <a:off x="6393669" y="3393281"/>
            <a:ext cx="1285884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Abrir llave"/>
          <p:cNvSpPr/>
          <p:nvPr/>
        </p:nvSpPr>
        <p:spPr>
          <a:xfrm>
            <a:off x="1928794" y="1571612"/>
            <a:ext cx="428628" cy="192882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143504" y="2285992"/>
            <a:ext cx="714380" cy="50006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05620" cy="758952"/>
          </a:xfrm>
          <a:solidFill>
            <a:srgbClr val="FFF67F"/>
          </a:solidFill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3. </a:t>
            </a:r>
            <a:r>
              <a:rPr lang="es-ES" sz="2800" b="1" dirty="0" err="1" smtClean="0">
                <a:solidFill>
                  <a:schemeClr val="tx1"/>
                </a:solidFill>
              </a:rPr>
              <a:t>Steps</a:t>
            </a:r>
            <a:r>
              <a:rPr lang="es-ES" sz="2800" b="1" dirty="0" smtClean="0">
                <a:solidFill>
                  <a:schemeClr val="tx1"/>
                </a:solidFill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</a:rPr>
              <a:t>to</a:t>
            </a:r>
            <a:r>
              <a:rPr lang="es-ES" sz="2800" b="1" dirty="0" smtClean="0">
                <a:solidFill>
                  <a:schemeClr val="tx1"/>
                </a:solidFill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</a:rPr>
              <a:t>implement</a:t>
            </a:r>
            <a:r>
              <a:rPr lang="es-ES" sz="2800" b="1" dirty="0" smtClean="0">
                <a:solidFill>
                  <a:schemeClr val="tx1"/>
                </a:solidFill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</a:rPr>
              <a:t>school</a:t>
            </a:r>
            <a:r>
              <a:rPr lang="es-ES" sz="2800" b="1" dirty="0" smtClean="0">
                <a:solidFill>
                  <a:schemeClr val="tx1"/>
                </a:solidFill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</a:rPr>
              <a:t>gardens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967335"/>
            <a:ext cx="385594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ES" sz="2400" dirty="0" smtClean="0"/>
              <a:t>2. </a:t>
            </a:r>
            <a:r>
              <a:rPr lang="es-ES" sz="2400" dirty="0" err="1" smtClean="0"/>
              <a:t>Analysing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situation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5325898" y="2967335"/>
            <a:ext cx="2643238" cy="461665"/>
          </a:xfrm>
          <a:prstGeom prst="rect">
            <a:avLst/>
          </a:prstGeom>
          <a:solidFill>
            <a:srgbClr val="FFF13F"/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/>
              <a:t>what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needed</a:t>
            </a:r>
            <a:r>
              <a:rPr lang="es-ES" sz="2400" dirty="0" smtClean="0"/>
              <a:t>?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548697" y="3606115"/>
            <a:ext cx="4643470" cy="830997"/>
          </a:xfrm>
          <a:prstGeom prst="rect">
            <a:avLst/>
          </a:prstGeom>
          <a:solidFill>
            <a:srgbClr val="FFB153"/>
          </a:solidFill>
        </p:spPr>
        <p:txBody>
          <a:bodyPr wrap="square">
            <a:spAutoFit/>
          </a:bodyPr>
          <a:lstStyle/>
          <a:p>
            <a:r>
              <a:rPr lang="es-ES" sz="2400" dirty="0" smtClean="0"/>
              <a:t>3. </a:t>
            </a:r>
            <a:r>
              <a:rPr lang="es-ES" sz="2400" dirty="0" err="1" smtClean="0"/>
              <a:t>Deciding</a:t>
            </a:r>
            <a:r>
              <a:rPr lang="es-ES" sz="2400" dirty="0" smtClean="0"/>
              <a:t> </a:t>
            </a:r>
            <a:r>
              <a:rPr lang="es-ES" sz="2400" dirty="0" err="1" smtClean="0"/>
              <a:t>what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going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grown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6660232" y="3759423"/>
            <a:ext cx="912429" cy="461665"/>
          </a:xfrm>
          <a:prstGeom prst="rect">
            <a:avLst/>
          </a:prstGeom>
          <a:solidFill>
            <a:srgbClr val="FFF67F"/>
          </a:solidFill>
        </p:spPr>
        <p:txBody>
          <a:bodyPr wrap="none">
            <a:spAutoFit/>
          </a:bodyPr>
          <a:lstStyle/>
          <a:p>
            <a:r>
              <a:rPr lang="es-ES" sz="2400" dirty="0" err="1" smtClean="0"/>
              <a:t>why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13" name="12 Rectángulo"/>
          <p:cNvSpPr/>
          <p:nvPr/>
        </p:nvSpPr>
        <p:spPr>
          <a:xfrm>
            <a:off x="539552" y="4619357"/>
            <a:ext cx="36433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smtClean="0"/>
              <a:t>4. </a:t>
            </a:r>
            <a:r>
              <a:rPr lang="es-ES" sz="2400" dirty="0" err="1" smtClean="0"/>
              <a:t>Planning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steps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4" name="13 Rectángulo"/>
          <p:cNvSpPr/>
          <p:nvPr/>
        </p:nvSpPr>
        <p:spPr>
          <a:xfrm>
            <a:off x="5611650" y="4619357"/>
            <a:ext cx="2776774" cy="461665"/>
          </a:xfrm>
          <a:prstGeom prst="rect">
            <a:avLst/>
          </a:prstGeom>
          <a:solidFill>
            <a:srgbClr val="FEC840"/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/>
              <a:t>what</a:t>
            </a:r>
            <a:r>
              <a:rPr lang="es-ES" sz="2400" dirty="0" smtClean="0"/>
              <a:t> </a:t>
            </a:r>
            <a:r>
              <a:rPr lang="es-ES" sz="2400" dirty="0" err="1" smtClean="0"/>
              <a:t>procedures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15" name="14 Rectángulo"/>
          <p:cNvSpPr/>
          <p:nvPr/>
        </p:nvSpPr>
        <p:spPr>
          <a:xfrm>
            <a:off x="539552" y="5262299"/>
            <a:ext cx="3571900" cy="830997"/>
          </a:xfrm>
          <a:prstGeom prst="rect">
            <a:avLst/>
          </a:prstGeom>
          <a:solidFill>
            <a:srgbClr val="FFB153"/>
          </a:solidFill>
        </p:spPr>
        <p:txBody>
          <a:bodyPr wrap="square">
            <a:spAutoFit/>
          </a:bodyPr>
          <a:lstStyle/>
          <a:p>
            <a:r>
              <a:rPr lang="es-ES" sz="2400" dirty="0" smtClean="0"/>
              <a:t>5. </a:t>
            </a:r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products</a:t>
            </a:r>
            <a:r>
              <a:rPr lang="es-ES" sz="2400" dirty="0" smtClean="0"/>
              <a:t> are </a:t>
            </a:r>
            <a:r>
              <a:rPr lang="es-ES" sz="2400" dirty="0" err="1" smtClean="0"/>
              <a:t>consumed</a:t>
            </a:r>
            <a:r>
              <a:rPr lang="es-ES" sz="2400" dirty="0" smtClean="0"/>
              <a:t> at </a:t>
            </a:r>
            <a:r>
              <a:rPr lang="es-ES" sz="2400" dirty="0" err="1" smtClean="0"/>
              <a:t>school</a:t>
            </a:r>
            <a:endParaRPr lang="es-ES" sz="2400" dirty="0"/>
          </a:p>
        </p:txBody>
      </p:sp>
      <p:sp>
        <p:nvSpPr>
          <p:cNvPr id="16" name="15 Rectángulo"/>
          <p:cNvSpPr/>
          <p:nvPr/>
        </p:nvSpPr>
        <p:spPr>
          <a:xfrm>
            <a:off x="5436096" y="5487615"/>
            <a:ext cx="2919079" cy="461665"/>
          </a:xfrm>
          <a:prstGeom prst="rect">
            <a:avLst/>
          </a:prstGeom>
          <a:solidFill>
            <a:srgbClr val="FFF67F"/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/>
              <a:t>planning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meals</a:t>
            </a:r>
            <a:endParaRPr lang="es-ES" sz="2400" dirty="0"/>
          </a:p>
        </p:txBody>
      </p:sp>
      <p:grpSp>
        <p:nvGrpSpPr>
          <p:cNvPr id="3" name="20 Grupo"/>
          <p:cNvGrpSpPr/>
          <p:nvPr/>
        </p:nvGrpSpPr>
        <p:grpSpPr>
          <a:xfrm>
            <a:off x="539552" y="1428736"/>
            <a:ext cx="7848872" cy="1318921"/>
            <a:chOff x="285720" y="1428736"/>
            <a:chExt cx="7848872" cy="1318921"/>
          </a:xfrm>
        </p:grpSpPr>
        <p:sp>
          <p:nvSpPr>
            <p:cNvPr id="4" name="3 Rectángulo"/>
            <p:cNvSpPr/>
            <p:nvPr/>
          </p:nvSpPr>
          <p:spPr>
            <a:xfrm>
              <a:off x="285720" y="1500174"/>
              <a:ext cx="3429024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smtClean="0"/>
                <a:t>1. </a:t>
              </a:r>
              <a:r>
                <a:rPr lang="es-ES" sz="2400" dirty="0" err="1" smtClean="0"/>
                <a:t>Thinking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about</a:t>
              </a:r>
              <a:r>
                <a:rPr lang="es-ES" sz="2400" dirty="0" smtClean="0"/>
                <a:t>:</a:t>
              </a:r>
              <a:endParaRPr lang="es-ES" sz="2400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00628" y="1428736"/>
              <a:ext cx="2462534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sz="2400" dirty="0" err="1" smtClean="0"/>
                <a:t>what</a:t>
              </a:r>
              <a:r>
                <a:rPr lang="es-ES" sz="2400" dirty="0" smtClean="0"/>
                <a:t> do </a:t>
              </a:r>
              <a:r>
                <a:rPr lang="es-ES" sz="2400" dirty="0" err="1" smtClean="0"/>
                <a:t>we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eat</a:t>
              </a:r>
              <a:r>
                <a:rPr lang="es-ES" sz="2400" dirty="0" smtClean="0"/>
                <a:t>?</a:t>
              </a:r>
              <a:endParaRPr lang="es-ES" sz="2400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929190" y="2285992"/>
              <a:ext cx="3205402" cy="461665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/>
                <a:t>what</a:t>
              </a:r>
              <a:r>
                <a:rPr lang="es-ES" sz="2400" dirty="0" smtClean="0"/>
                <a:t> can </a:t>
              </a:r>
              <a:r>
                <a:rPr lang="es-ES" sz="2400" dirty="0" err="1" smtClean="0"/>
                <a:t>we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grow</a:t>
              </a:r>
              <a:r>
                <a:rPr lang="es-ES" sz="2400" dirty="0" smtClean="0"/>
                <a:t>?</a:t>
              </a:r>
              <a:endParaRPr lang="es-ES" sz="2400" dirty="0"/>
            </a:p>
          </p:txBody>
        </p:sp>
        <p:cxnSp>
          <p:nvCxnSpPr>
            <p:cNvPr id="19" name="18 Conector recto de flecha"/>
            <p:cNvCxnSpPr>
              <a:stCxn id="4" idx="3"/>
              <a:endCxn id="6" idx="1"/>
            </p:cNvCxnSpPr>
            <p:nvPr/>
          </p:nvCxnSpPr>
          <p:spPr>
            <a:xfrm flipV="1">
              <a:off x="3714744" y="1659569"/>
              <a:ext cx="1285884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>
              <a:stCxn id="4" idx="3"/>
              <a:endCxn id="8" idx="1"/>
            </p:cNvCxnSpPr>
            <p:nvPr/>
          </p:nvCxnSpPr>
          <p:spPr>
            <a:xfrm>
              <a:off x="3714744" y="1731007"/>
              <a:ext cx="1214446" cy="7858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22 Conector recto de flecha"/>
          <p:cNvCxnSpPr/>
          <p:nvPr/>
        </p:nvCxnSpPr>
        <p:spPr>
          <a:xfrm>
            <a:off x="4325766" y="3253087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397204" y="4905109"/>
            <a:ext cx="12144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5620795" y="3963305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4182890" y="5762365"/>
            <a:ext cx="12144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40966"/>
          </a:xfrm>
          <a:solidFill>
            <a:srgbClr val="FFF67F"/>
          </a:solidFill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</a:rPr>
              <a:t>4.</a:t>
            </a:r>
            <a:r>
              <a:rPr lang="es-ES" sz="2800" dirty="0" smtClean="0"/>
              <a:t> </a:t>
            </a:r>
            <a:r>
              <a:rPr lang="es-ES" sz="2800" b="1" dirty="0" err="1" smtClean="0">
                <a:solidFill>
                  <a:prstClr val="black"/>
                </a:solidFill>
              </a:rPr>
              <a:t>Advantages</a:t>
            </a:r>
            <a:r>
              <a:rPr lang="es-ES" sz="2800" b="1" dirty="0" smtClean="0">
                <a:solidFill>
                  <a:prstClr val="black"/>
                </a:solidFill>
              </a:rPr>
              <a:t> of </a:t>
            </a:r>
            <a:r>
              <a:rPr lang="es-ES" sz="2800" b="1" dirty="0" err="1" smtClean="0">
                <a:solidFill>
                  <a:prstClr val="black"/>
                </a:solidFill>
              </a:rPr>
              <a:t>using</a:t>
            </a:r>
            <a:r>
              <a:rPr lang="es-ES" sz="2800" b="1" dirty="0" smtClean="0">
                <a:solidFill>
                  <a:prstClr val="black"/>
                </a:solidFill>
              </a:rPr>
              <a:t> </a:t>
            </a:r>
            <a:r>
              <a:rPr lang="es-ES" sz="2800" b="1" dirty="0" err="1" smtClean="0">
                <a:solidFill>
                  <a:prstClr val="black"/>
                </a:solidFill>
              </a:rPr>
              <a:t>school</a:t>
            </a:r>
            <a:r>
              <a:rPr lang="es-ES" sz="2800" b="1" dirty="0" smtClean="0">
                <a:solidFill>
                  <a:prstClr val="black"/>
                </a:solidFill>
              </a:rPr>
              <a:t> </a:t>
            </a:r>
            <a:r>
              <a:rPr lang="es-ES" sz="2800" b="1" dirty="0" err="1" smtClean="0">
                <a:solidFill>
                  <a:prstClr val="black"/>
                </a:solidFill>
              </a:rPr>
              <a:t>gardens</a:t>
            </a:r>
            <a:endParaRPr lang="es-ES" sz="2800" b="1" dirty="0"/>
          </a:p>
        </p:txBody>
      </p:sp>
      <p:grpSp>
        <p:nvGrpSpPr>
          <p:cNvPr id="3" name="19 Grupo"/>
          <p:cNvGrpSpPr/>
          <p:nvPr/>
        </p:nvGrpSpPr>
        <p:grpSpPr>
          <a:xfrm>
            <a:off x="214282" y="1714488"/>
            <a:ext cx="8534182" cy="3786214"/>
            <a:chOff x="285720" y="1643050"/>
            <a:chExt cx="8534182" cy="3786214"/>
          </a:xfrm>
        </p:grpSpPr>
        <p:sp>
          <p:nvSpPr>
            <p:cNvPr id="6" name="5 Rectángulo"/>
            <p:cNvSpPr/>
            <p:nvPr/>
          </p:nvSpPr>
          <p:spPr>
            <a:xfrm>
              <a:off x="7000892" y="1643050"/>
              <a:ext cx="1819010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/>
                <a:t>Meaningful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learning</a:t>
              </a:r>
              <a:endParaRPr lang="es-ES" sz="24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643702" y="2786058"/>
              <a:ext cx="2032184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/>
                <a:t>Increasing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their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knowledge</a:t>
              </a:r>
              <a:endParaRPr lang="es-ES" dirty="0"/>
            </a:p>
          </p:txBody>
        </p:sp>
        <p:graphicFrame>
          <p:nvGraphicFramePr>
            <p:cNvPr id="12" name="11 Diagrama"/>
            <p:cNvGraphicFramePr/>
            <p:nvPr/>
          </p:nvGraphicFramePr>
          <p:xfrm>
            <a:off x="285720" y="1714488"/>
            <a:ext cx="5643602" cy="37147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4" name="13 Conector recto de flecha"/>
            <p:cNvCxnSpPr/>
            <p:nvPr/>
          </p:nvCxnSpPr>
          <p:spPr>
            <a:xfrm flipV="1">
              <a:off x="5286380" y="2000240"/>
              <a:ext cx="1643074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>
              <a:endCxn id="7" idx="1"/>
            </p:cNvCxnSpPr>
            <p:nvPr/>
          </p:nvCxnSpPr>
          <p:spPr>
            <a:xfrm>
              <a:off x="5286380" y="2428868"/>
              <a:ext cx="1357322" cy="9573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40966"/>
          </a:xfrm>
          <a:solidFill>
            <a:srgbClr val="FFF67F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5. </a:t>
            </a:r>
            <a:r>
              <a:rPr lang="es-ES" sz="2800" b="1" dirty="0" err="1" smtClean="0">
                <a:solidFill>
                  <a:prstClr val="black"/>
                </a:solidFill>
              </a:rPr>
              <a:t>Supplemental</a:t>
            </a:r>
            <a:r>
              <a:rPr lang="es-ES" sz="2800" b="1" dirty="0" smtClean="0">
                <a:solidFill>
                  <a:prstClr val="black"/>
                </a:solidFill>
              </a:rPr>
              <a:t> </a:t>
            </a:r>
            <a:r>
              <a:rPr lang="es-ES" sz="2800" b="1" dirty="0" err="1" smtClean="0">
                <a:solidFill>
                  <a:prstClr val="black"/>
                </a:solidFill>
              </a:rPr>
              <a:t>educational</a:t>
            </a:r>
            <a:r>
              <a:rPr lang="es-ES" sz="2800" b="1" dirty="0" smtClean="0">
                <a:solidFill>
                  <a:prstClr val="black"/>
                </a:solidFill>
              </a:rPr>
              <a:t> </a:t>
            </a:r>
            <a:r>
              <a:rPr lang="es-ES" sz="2800" b="1" dirty="0" err="1" smtClean="0">
                <a:solidFill>
                  <a:prstClr val="black"/>
                </a:solidFill>
              </a:rPr>
              <a:t>activities</a:t>
            </a:r>
            <a:r>
              <a:rPr lang="es-ES" sz="2800" b="1" dirty="0" smtClean="0">
                <a:solidFill>
                  <a:prstClr val="black"/>
                </a:solidFill>
              </a:rPr>
              <a:t> I</a:t>
            </a:r>
            <a:endParaRPr lang="es-ES" sz="2800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500034" y="1571612"/>
          <a:ext cx="83582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724942"/>
          </a:xfrm>
          <a:solidFill>
            <a:srgbClr val="FFF67F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5. </a:t>
            </a:r>
            <a:r>
              <a:rPr lang="es-ES" sz="2800" b="1" dirty="0" err="1" smtClean="0">
                <a:solidFill>
                  <a:prstClr val="black"/>
                </a:solidFill>
              </a:rPr>
              <a:t>Supplemental</a:t>
            </a:r>
            <a:r>
              <a:rPr lang="es-ES" sz="2800" b="1" dirty="0" smtClean="0">
                <a:solidFill>
                  <a:prstClr val="black"/>
                </a:solidFill>
              </a:rPr>
              <a:t> </a:t>
            </a:r>
            <a:r>
              <a:rPr lang="es-ES" sz="2800" b="1" dirty="0" err="1" smtClean="0">
                <a:solidFill>
                  <a:prstClr val="black"/>
                </a:solidFill>
              </a:rPr>
              <a:t>educational</a:t>
            </a:r>
            <a:r>
              <a:rPr lang="es-ES" sz="2800" b="1" dirty="0" smtClean="0">
                <a:solidFill>
                  <a:prstClr val="black"/>
                </a:solidFill>
              </a:rPr>
              <a:t> </a:t>
            </a:r>
            <a:r>
              <a:rPr lang="es-ES" sz="2800" b="1" dirty="0" err="1" smtClean="0">
                <a:solidFill>
                  <a:prstClr val="black"/>
                </a:solidFill>
              </a:rPr>
              <a:t>activities</a:t>
            </a:r>
            <a:r>
              <a:rPr lang="es-ES" sz="2800" b="1" dirty="0" smtClean="0">
                <a:solidFill>
                  <a:prstClr val="black"/>
                </a:solidFill>
              </a:rPr>
              <a:t> II</a:t>
            </a:r>
            <a:endParaRPr lang="es-ES" sz="2800" b="1" dirty="0"/>
          </a:p>
        </p:txBody>
      </p:sp>
      <p:grpSp>
        <p:nvGrpSpPr>
          <p:cNvPr id="2" name="18 Grupo"/>
          <p:cNvGrpSpPr/>
          <p:nvPr/>
        </p:nvGrpSpPr>
        <p:grpSpPr>
          <a:xfrm>
            <a:off x="533664" y="1556792"/>
            <a:ext cx="8214800" cy="4760087"/>
            <a:chOff x="500034" y="1428736"/>
            <a:chExt cx="8214800" cy="4760087"/>
          </a:xfrm>
        </p:grpSpPr>
        <p:graphicFrame>
          <p:nvGraphicFramePr>
            <p:cNvPr id="6" name="5 Diagrama"/>
            <p:cNvGraphicFramePr/>
            <p:nvPr/>
          </p:nvGraphicFramePr>
          <p:xfrm>
            <a:off x="500034" y="1428736"/>
            <a:ext cx="5286412" cy="36433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6 Rectángulo"/>
            <p:cNvSpPr/>
            <p:nvPr/>
          </p:nvSpPr>
          <p:spPr>
            <a:xfrm>
              <a:off x="3286116" y="5357826"/>
              <a:ext cx="2000264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_tradnl" sz="2400" dirty="0" smtClean="0">
                  <a:solidFill>
                    <a:prstClr val="black"/>
                  </a:solidFill>
                </a:rPr>
                <a:t> </a:t>
              </a:r>
              <a:r>
                <a:rPr lang="es-ES_tradnl" sz="2400" dirty="0" err="1" smtClean="0"/>
                <a:t>house</a:t>
              </a:r>
              <a:r>
                <a:rPr lang="es-ES_tradnl" sz="2400" dirty="0" smtClean="0"/>
                <a:t> </a:t>
              </a:r>
              <a:r>
                <a:rPr lang="es-ES_tradnl" sz="2400" dirty="0" err="1" smtClean="0"/>
                <a:t>gardens</a:t>
              </a:r>
              <a:endParaRPr lang="es-ES" sz="2400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85786" y="5357826"/>
              <a:ext cx="1857388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_tradnl" sz="2400" dirty="0" err="1" smtClean="0"/>
                <a:t>rooftops</a:t>
              </a:r>
              <a:endParaRPr lang="es-ES" sz="24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429256" y="5143512"/>
              <a:ext cx="1785950" cy="83099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>
              <a:spAutoFit/>
            </a:bodyPr>
            <a:lstStyle/>
            <a:p>
              <a:r>
                <a:rPr lang="es-ES_tradnl" sz="2400" dirty="0" err="1" smtClean="0"/>
                <a:t>balcony</a:t>
              </a:r>
              <a:r>
                <a:rPr lang="es-ES_tradnl" sz="2400" dirty="0" smtClean="0"/>
                <a:t> </a:t>
              </a:r>
              <a:r>
                <a:rPr lang="es-ES_tradnl" sz="2400" dirty="0" err="1" smtClean="0"/>
                <a:t>or</a:t>
              </a:r>
              <a:r>
                <a:rPr lang="es-ES_tradnl" sz="2400" dirty="0" smtClean="0"/>
                <a:t> </a:t>
              </a:r>
              <a:r>
                <a:rPr lang="es-ES_tradnl" sz="2400" dirty="0" err="1" smtClean="0"/>
                <a:t>terrace</a:t>
              </a:r>
              <a:endParaRPr lang="es-ES" sz="2400" dirty="0"/>
            </a:p>
          </p:txBody>
        </p:sp>
        <p:sp>
          <p:nvSpPr>
            <p:cNvPr id="11" name="10 Abrir llave"/>
            <p:cNvSpPr/>
            <p:nvPr/>
          </p:nvSpPr>
          <p:spPr>
            <a:xfrm rot="5400000">
              <a:off x="3393273" y="1535893"/>
              <a:ext cx="1214446" cy="7000924"/>
            </a:xfrm>
            <a:prstGeom prst="leftBrace">
              <a:avLst/>
            </a:prstGeom>
            <a:ln w="38100">
              <a:solidFill>
                <a:srgbClr val="FFB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000892" y="1500174"/>
              <a:ext cx="1713942" cy="83099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s-ES_tradnl" sz="2400" dirty="0" err="1" smtClean="0"/>
                <a:t>nutrition</a:t>
              </a:r>
              <a:r>
                <a:rPr lang="es-ES_tradnl" sz="2400" dirty="0" smtClean="0"/>
                <a:t> </a:t>
              </a:r>
              <a:r>
                <a:rPr lang="es-ES_tradnl" sz="2400" dirty="0" err="1" smtClean="0"/>
                <a:t>education</a:t>
              </a:r>
              <a:endParaRPr lang="es-ES" sz="2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929454" y="2500306"/>
              <a:ext cx="1785380" cy="1200329"/>
            </a:xfrm>
            <a:prstGeom prst="rect">
              <a:avLst/>
            </a:prstGeom>
            <a:solidFill>
              <a:srgbClr val="FEC84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s-ES_tradnl" sz="2400" dirty="0" err="1" smtClean="0"/>
                <a:t>the</a:t>
              </a:r>
              <a:r>
                <a:rPr lang="es-ES_tradnl" sz="2400" dirty="0" smtClean="0"/>
                <a:t> </a:t>
              </a:r>
              <a:r>
                <a:rPr lang="es-ES_tradnl" sz="2400" dirty="0" err="1" smtClean="0"/>
                <a:t>self-production</a:t>
              </a:r>
              <a:r>
                <a:rPr lang="es-ES_tradnl" sz="2400" dirty="0" smtClean="0"/>
                <a:t> of </a:t>
              </a:r>
              <a:r>
                <a:rPr lang="es-ES_tradnl" sz="2400" dirty="0" err="1" smtClean="0"/>
                <a:t>food</a:t>
              </a:r>
              <a:endParaRPr lang="es-ES" sz="2400" dirty="0"/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5786446" y="1928802"/>
              <a:ext cx="114300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5786446" y="1928802"/>
              <a:ext cx="1152532" cy="9398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752600"/>
          </a:xfrm>
          <a:solidFill>
            <a:srgbClr val="FEC84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200" dirty="0" err="1" smtClean="0">
                <a:solidFill>
                  <a:schemeClr val="tx1"/>
                </a:solidFill>
              </a:rPr>
              <a:t>Educating</a:t>
            </a:r>
            <a:r>
              <a:rPr lang="es-ES" sz="4200" dirty="0" smtClean="0">
                <a:solidFill>
                  <a:schemeClr val="tx1"/>
                </a:solidFill>
              </a:rPr>
              <a:t> </a:t>
            </a:r>
            <a:r>
              <a:rPr lang="es-ES" sz="4200" dirty="0" err="1" smtClean="0">
                <a:solidFill>
                  <a:schemeClr val="tx1"/>
                </a:solidFill>
              </a:rPr>
              <a:t>for</a:t>
            </a:r>
            <a:r>
              <a:rPr lang="es-ES" sz="4200" dirty="0" smtClean="0">
                <a:solidFill>
                  <a:schemeClr val="tx1"/>
                </a:solidFill>
              </a:rPr>
              <a:t> </a:t>
            </a:r>
            <a:r>
              <a:rPr lang="es-ES" sz="4200" dirty="0" err="1" smtClean="0">
                <a:solidFill>
                  <a:schemeClr val="tx1"/>
                </a:solidFill>
              </a:rPr>
              <a:t>environmental</a:t>
            </a:r>
            <a:r>
              <a:rPr lang="es-ES" sz="4200" dirty="0" smtClean="0">
                <a:solidFill>
                  <a:schemeClr val="tx1"/>
                </a:solidFill>
              </a:rPr>
              <a:t> </a:t>
            </a:r>
            <a:r>
              <a:rPr lang="es-ES" sz="4200" dirty="0" err="1" smtClean="0">
                <a:solidFill>
                  <a:schemeClr val="tx1"/>
                </a:solidFill>
              </a:rPr>
              <a:t>care</a:t>
            </a:r>
            <a:r>
              <a:rPr lang="es-ES" sz="4200" dirty="0" smtClean="0">
                <a:solidFill>
                  <a:schemeClr val="tx1"/>
                </a:solidFill>
              </a:rPr>
              <a:t> </a:t>
            </a:r>
            <a:endParaRPr lang="es-ES" sz="4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724942"/>
          </a:xfrm>
          <a:solidFill>
            <a:srgbClr val="FF981D"/>
          </a:solidFill>
        </p:spPr>
        <p:txBody>
          <a:bodyPr>
            <a:normAutofit/>
          </a:bodyPr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1. </a:t>
            </a:r>
            <a:r>
              <a:rPr lang="es-ES" sz="2500" b="1" dirty="0" err="1" smtClean="0">
                <a:solidFill>
                  <a:schemeClr val="tx1"/>
                </a:solidFill>
              </a:rPr>
              <a:t>Educating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for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environmental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care</a:t>
            </a:r>
            <a:r>
              <a:rPr lang="es-ES" sz="2500" b="1" dirty="0" smtClean="0">
                <a:solidFill>
                  <a:schemeClr val="tx1"/>
                </a:solidFill>
              </a:rPr>
              <a:t> I</a:t>
            </a:r>
            <a:endParaRPr lang="es-E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44558" y="1268760"/>
          <a:ext cx="764386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143108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95536" y="2708920"/>
            <a:ext cx="2376264" cy="1569660"/>
          </a:xfrm>
          <a:prstGeom prst="rect">
            <a:avLst/>
          </a:prstGeom>
          <a:solidFill>
            <a:srgbClr val="FFF67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/>
              <a:t>Environmental</a:t>
            </a:r>
            <a:r>
              <a:rPr lang="es-ES" sz="2400" dirty="0" smtClean="0"/>
              <a:t> </a:t>
            </a:r>
            <a:r>
              <a:rPr lang="es-ES" sz="2400" dirty="0" err="1" smtClean="0"/>
              <a:t>factors</a:t>
            </a:r>
            <a:r>
              <a:rPr lang="es-ES" sz="2400" dirty="0" smtClean="0"/>
              <a:t> </a:t>
            </a:r>
            <a:r>
              <a:rPr lang="es-ES" sz="2400" dirty="0" err="1" smtClean="0"/>
              <a:t>affecting</a:t>
            </a:r>
            <a:r>
              <a:rPr lang="es-ES" sz="2400" dirty="0" smtClean="0"/>
              <a:t> </a:t>
            </a:r>
            <a:r>
              <a:rPr lang="es-ES" sz="2400" dirty="0" err="1" smtClean="0"/>
              <a:t>health</a:t>
            </a:r>
            <a:endParaRPr lang="es-ES" sz="24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724942"/>
          </a:xfrm>
          <a:solidFill>
            <a:srgbClr val="FF981D"/>
          </a:solidFill>
        </p:spPr>
        <p:txBody>
          <a:bodyPr>
            <a:normAutofit/>
          </a:bodyPr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1. </a:t>
            </a:r>
            <a:r>
              <a:rPr lang="es-ES" sz="2500" b="1" dirty="0" err="1" smtClean="0">
                <a:solidFill>
                  <a:schemeClr val="tx1"/>
                </a:solidFill>
              </a:rPr>
              <a:t>Educating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for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environmental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care</a:t>
            </a:r>
            <a:r>
              <a:rPr lang="es-ES" sz="2500" b="1" dirty="0" smtClean="0">
                <a:solidFill>
                  <a:schemeClr val="tx1"/>
                </a:solidFill>
              </a:rPr>
              <a:t> II</a:t>
            </a:r>
            <a:endParaRPr lang="es-E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7467600" cy="850106"/>
          </a:xfrm>
        </p:spPr>
        <p:txBody>
          <a:bodyPr/>
          <a:lstStyle/>
          <a:p>
            <a:pPr algn="ctr"/>
            <a:r>
              <a:rPr lang="es-ES" dirty="0" err="1" smtClean="0"/>
              <a:t>Objectives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session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become</a:t>
            </a:r>
            <a:r>
              <a:rPr lang="es-ES" dirty="0" smtClean="0"/>
              <a:t> </a:t>
            </a:r>
            <a:r>
              <a:rPr lang="es-ES" dirty="0" err="1" smtClean="0"/>
              <a:t>aware</a:t>
            </a:r>
            <a:r>
              <a:rPr lang="es-ES" dirty="0" smtClean="0"/>
              <a:t> of </a:t>
            </a:r>
            <a:r>
              <a:rPr lang="es-ES" dirty="0" err="1" smtClean="0"/>
              <a:t>health</a:t>
            </a:r>
            <a:r>
              <a:rPr lang="es-ES" dirty="0" smtClean="0"/>
              <a:t> as a social </a:t>
            </a:r>
            <a:r>
              <a:rPr lang="es-ES" dirty="0" err="1" smtClean="0"/>
              <a:t>issue</a:t>
            </a:r>
            <a:r>
              <a:rPr lang="es-ES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learn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r>
              <a:rPr lang="es-ES" dirty="0" smtClean="0"/>
              <a:t> </a:t>
            </a:r>
            <a:r>
              <a:rPr lang="es-ES" dirty="0" err="1" smtClean="0"/>
              <a:t>strategies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participation</a:t>
            </a:r>
            <a:r>
              <a:rPr lang="es-ES" dirty="0" smtClean="0"/>
              <a:t> in </a:t>
            </a:r>
            <a:r>
              <a:rPr lang="es-ES" dirty="0" err="1" smtClean="0"/>
              <a:t>health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868958"/>
          </a:xfrm>
          <a:solidFill>
            <a:srgbClr val="FECB4C"/>
          </a:solidFill>
        </p:spPr>
        <p:txBody>
          <a:bodyPr>
            <a:normAutofit/>
          </a:bodyPr>
          <a:lstStyle/>
          <a:p>
            <a:pPr algn="ctr"/>
            <a:r>
              <a:rPr lang="es-ES" sz="3300" b="1" dirty="0" smtClean="0">
                <a:solidFill>
                  <a:schemeClr val="tx1"/>
                </a:solidFill>
              </a:rPr>
              <a:t>2. Air </a:t>
            </a:r>
            <a:r>
              <a:rPr lang="es-ES" sz="3300" b="1" dirty="0" err="1" smtClean="0">
                <a:solidFill>
                  <a:schemeClr val="tx1"/>
                </a:solidFill>
              </a:rPr>
              <a:t>pollution</a:t>
            </a:r>
            <a:endParaRPr lang="es-ES" sz="3300" b="1" dirty="0">
              <a:solidFill>
                <a:schemeClr val="tx1"/>
              </a:solidFill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785786" y="1428736"/>
            <a:ext cx="6810550" cy="1785950"/>
            <a:chOff x="2357422" y="1428736"/>
            <a:chExt cx="6810550" cy="1785950"/>
          </a:xfrm>
        </p:grpSpPr>
        <p:sp>
          <p:nvSpPr>
            <p:cNvPr id="4" name="3 Rectángulo"/>
            <p:cNvSpPr/>
            <p:nvPr/>
          </p:nvSpPr>
          <p:spPr>
            <a:xfrm>
              <a:off x="2357422" y="2071678"/>
              <a:ext cx="1428596" cy="507831"/>
            </a:xfrm>
            <a:prstGeom prst="rect">
              <a:avLst/>
            </a:prstGeom>
            <a:solidFill>
              <a:srgbClr val="FFF67F"/>
            </a:solidFill>
          </p:spPr>
          <p:txBody>
            <a:bodyPr wrap="none">
              <a:spAutoFit/>
            </a:bodyPr>
            <a:lstStyle/>
            <a:p>
              <a:pPr marL="274320" lvl="0" indent="-274320">
                <a:spcBef>
                  <a:spcPct val="20000"/>
                </a:spcBef>
                <a:buClr>
                  <a:srgbClr val="7FD13B"/>
                </a:buClr>
                <a:buSzPct val="85000"/>
              </a:pPr>
              <a:r>
                <a:rPr lang="es-ES" sz="2700" b="1" dirty="0" smtClean="0">
                  <a:solidFill>
                    <a:prstClr val="black"/>
                  </a:solidFill>
                </a:rPr>
                <a:t>Causes</a:t>
              </a:r>
              <a:endParaRPr lang="es-ES" sz="27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214810" y="1571612"/>
              <a:ext cx="4953162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/>
                <a:t>Traffic</a:t>
              </a:r>
              <a:r>
                <a:rPr lang="es-ES" sz="2400" dirty="0" smtClean="0"/>
                <a:t> and </a:t>
              </a:r>
              <a:r>
                <a:rPr lang="es-ES" sz="2400" dirty="0" err="1" smtClean="0"/>
                <a:t>means</a:t>
              </a:r>
              <a:r>
                <a:rPr lang="es-ES" sz="2400" dirty="0" smtClean="0"/>
                <a:t> of </a:t>
              </a:r>
              <a:r>
                <a:rPr lang="es-ES" sz="2400" dirty="0" err="1" smtClean="0"/>
                <a:t>transport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Heating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systems</a:t>
              </a:r>
              <a:r>
                <a:rPr lang="es-ES" sz="2400" dirty="0" smtClean="0"/>
                <a:t> </a:t>
              </a:r>
            </a:p>
            <a:p>
              <a:r>
                <a:rPr lang="es-ES" sz="2400" dirty="0" smtClean="0"/>
                <a:t>Industrial </a:t>
              </a:r>
              <a:r>
                <a:rPr lang="es-ES" sz="2400" dirty="0" err="1" smtClean="0"/>
                <a:t>emissions</a:t>
              </a:r>
              <a:endParaRPr lang="es-ES" sz="2400" dirty="0" smtClean="0"/>
            </a:p>
            <a:p>
              <a:r>
                <a:rPr lang="es-ES" sz="2400" dirty="0" err="1" smtClean="0"/>
                <a:t>Agriculture</a:t>
              </a:r>
              <a:r>
                <a:rPr lang="es-ES" sz="2400" dirty="0" smtClean="0"/>
                <a:t> and </a:t>
              </a:r>
              <a:r>
                <a:rPr lang="es-ES" sz="2400" dirty="0" err="1" smtClean="0"/>
                <a:t>livestock</a:t>
              </a:r>
              <a:r>
                <a:rPr lang="es-ES" sz="2400" dirty="0" smtClean="0"/>
                <a:t> </a:t>
              </a:r>
              <a:r>
                <a:rPr lang="es-ES" sz="2400" dirty="0" err="1" smtClean="0"/>
                <a:t>farming</a:t>
              </a:r>
              <a:endParaRPr lang="es-ES" sz="2400" dirty="0"/>
            </a:p>
          </p:txBody>
        </p:sp>
        <p:sp>
          <p:nvSpPr>
            <p:cNvPr id="6" name="5 Abrir llave"/>
            <p:cNvSpPr/>
            <p:nvPr/>
          </p:nvSpPr>
          <p:spPr>
            <a:xfrm>
              <a:off x="3857620" y="1428736"/>
              <a:ext cx="500066" cy="178595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4714876" y="3571876"/>
            <a:ext cx="3624287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1" indent="-274320">
              <a:spcBef>
                <a:spcPct val="20000"/>
              </a:spcBef>
              <a:buClr>
                <a:srgbClr val="EA157A"/>
              </a:buClr>
              <a:buSzPct val="70000"/>
            </a:pPr>
            <a:r>
              <a:rPr lang="es-ES" sz="2200" dirty="0" smtClean="0"/>
              <a:t>. </a:t>
            </a:r>
          </a:p>
          <a:p>
            <a:pPr marL="548640" lvl="1" indent="-274320">
              <a:spcBef>
                <a:spcPct val="20000"/>
              </a:spcBef>
              <a:buClr>
                <a:srgbClr val="EA157A"/>
              </a:buClr>
              <a:buSzPct val="70000"/>
            </a:pPr>
            <a:r>
              <a:rPr lang="es-ES" sz="2200" dirty="0" smtClean="0"/>
              <a:t> </a:t>
            </a:r>
            <a:endParaRPr lang="es-ES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714480" y="3429000"/>
          <a:ext cx="635798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796950"/>
          </a:xfrm>
          <a:solidFill>
            <a:srgbClr val="FECB4C"/>
          </a:solidFill>
        </p:spPr>
        <p:txBody>
          <a:bodyPr>
            <a:normAutofit/>
          </a:bodyPr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3. </a:t>
            </a:r>
            <a:r>
              <a:rPr lang="es-ES" sz="2500" b="1" dirty="0" err="1" smtClean="0">
                <a:solidFill>
                  <a:schemeClr val="tx1"/>
                </a:solidFill>
              </a:rPr>
              <a:t>School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strategies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against</a:t>
            </a:r>
            <a:r>
              <a:rPr lang="es-ES" sz="2500" b="1" dirty="0" smtClean="0">
                <a:solidFill>
                  <a:schemeClr val="tx1"/>
                </a:solidFill>
              </a:rPr>
              <a:t> air </a:t>
            </a:r>
            <a:r>
              <a:rPr lang="es-ES" sz="2500" b="1" dirty="0" err="1" smtClean="0">
                <a:solidFill>
                  <a:schemeClr val="tx1"/>
                </a:solidFill>
              </a:rPr>
              <a:t>pollution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1643050"/>
            <a:ext cx="228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s-ES" dirty="0" err="1" smtClean="0"/>
              <a:t>Limiting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dirty="0" smtClean="0"/>
              <a:t> of </a:t>
            </a:r>
            <a:r>
              <a:rPr lang="es-ES" dirty="0" err="1" smtClean="0"/>
              <a:t>vehicles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357818" y="1500174"/>
            <a:ext cx="2742574" cy="369332"/>
          </a:xfrm>
          <a:prstGeom prst="rect">
            <a:avLst/>
          </a:prstGeom>
          <a:solidFill>
            <a:srgbClr val="FFF67F"/>
          </a:solidFill>
        </p:spPr>
        <p:txBody>
          <a:bodyPr wrap="square">
            <a:spAutoFit/>
          </a:bodyPr>
          <a:lstStyle/>
          <a:p>
            <a:r>
              <a:rPr lang="es-ES" dirty="0" err="1" smtClean="0"/>
              <a:t>improves</a:t>
            </a:r>
            <a:r>
              <a:rPr lang="es-ES" dirty="0" smtClean="0"/>
              <a:t> air </a:t>
            </a:r>
            <a:r>
              <a:rPr lang="es-ES" dirty="0" err="1" smtClean="0"/>
              <a:t>quality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286512" y="2214554"/>
            <a:ext cx="2286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s-ES" dirty="0" smtClean="0"/>
              <a:t>reduces </a:t>
            </a:r>
            <a:r>
              <a:rPr lang="es-ES" dirty="0" err="1" smtClean="0"/>
              <a:t>noise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215074" y="3000372"/>
            <a:ext cx="1500198" cy="646331"/>
          </a:xfrm>
          <a:prstGeom prst="rect">
            <a:avLst/>
          </a:prstGeom>
          <a:solidFill>
            <a:srgbClr val="FFF67F"/>
          </a:solidFill>
        </p:spPr>
        <p:txBody>
          <a:bodyPr wrap="square">
            <a:spAutoFit/>
          </a:bodyPr>
          <a:lstStyle/>
          <a:p>
            <a:r>
              <a:rPr lang="es-ES" dirty="0" err="1" smtClean="0"/>
              <a:t>increases</a:t>
            </a:r>
            <a:r>
              <a:rPr lang="es-ES" dirty="0" smtClean="0"/>
              <a:t> safety</a:t>
            </a:r>
            <a:endParaRPr lang="es-ES" dirty="0"/>
          </a:p>
        </p:txBody>
      </p:sp>
      <p:cxnSp>
        <p:nvCxnSpPr>
          <p:cNvPr id="10" name="9 Conector recto de flecha"/>
          <p:cNvCxnSpPr>
            <a:stCxn id="5" idx="3"/>
          </p:cNvCxnSpPr>
          <p:nvPr/>
        </p:nvCxnSpPr>
        <p:spPr>
          <a:xfrm flipV="1">
            <a:off x="2928910" y="1857364"/>
            <a:ext cx="2286032" cy="2473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3"/>
          </p:cNvCxnSpPr>
          <p:nvPr/>
        </p:nvCxnSpPr>
        <p:spPr>
          <a:xfrm>
            <a:off x="2928910" y="2104715"/>
            <a:ext cx="3286164" cy="3241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5" idx="3"/>
          </p:cNvCxnSpPr>
          <p:nvPr/>
        </p:nvCxnSpPr>
        <p:spPr>
          <a:xfrm>
            <a:off x="2928910" y="2104715"/>
            <a:ext cx="3214726" cy="11099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3 Grupo"/>
          <p:cNvGrpSpPr/>
          <p:nvPr/>
        </p:nvGrpSpPr>
        <p:grpSpPr>
          <a:xfrm>
            <a:off x="285720" y="3929066"/>
            <a:ext cx="3143272" cy="2214578"/>
            <a:chOff x="500034" y="3929066"/>
            <a:chExt cx="3143272" cy="2214578"/>
          </a:xfrm>
        </p:grpSpPr>
        <p:sp>
          <p:nvSpPr>
            <p:cNvPr id="23" name="22 Elipse"/>
            <p:cNvSpPr/>
            <p:nvPr/>
          </p:nvSpPr>
          <p:spPr>
            <a:xfrm>
              <a:off x="500034" y="3929066"/>
              <a:ext cx="3143272" cy="2214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928662" y="4429132"/>
              <a:ext cx="2286016" cy="1200329"/>
            </a:xfrm>
            <a:prstGeom prst="rect">
              <a:avLst/>
            </a:prstGeom>
            <a:solidFill>
              <a:srgbClr val="FFF67F"/>
            </a:solidFill>
          </p:spPr>
          <p:txBody>
            <a:bodyPr wrap="square">
              <a:spAutoFit/>
            </a:bodyPr>
            <a:lstStyle/>
            <a:p>
              <a:pPr marL="0" lvl="1"/>
              <a:r>
                <a:rPr lang="es-ES" sz="2400" dirty="0" err="1" smtClean="0">
                  <a:solidFill>
                    <a:prstClr val="black"/>
                  </a:solidFill>
                </a:rPr>
                <a:t>Planting</a:t>
              </a:r>
              <a:r>
                <a:rPr lang="es-ES" sz="2400" dirty="0" smtClean="0">
                  <a:solidFill>
                    <a:prstClr val="black"/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trees</a:t>
              </a:r>
              <a:r>
                <a:rPr lang="es-ES" sz="2400" dirty="0" smtClean="0">
                  <a:solidFill>
                    <a:prstClr val="black"/>
                  </a:solidFill>
                </a:rPr>
                <a:t> and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vegetation</a:t>
              </a:r>
              <a:r>
                <a:rPr lang="es-ES" sz="2400" dirty="0" smtClean="0">
                  <a:solidFill>
                    <a:prstClr val="black"/>
                  </a:solidFill>
                </a:rPr>
                <a:t> at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school</a:t>
              </a:r>
              <a:endParaRPr lang="es-ES" sz="24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25 Grupo"/>
          <p:cNvGrpSpPr/>
          <p:nvPr/>
        </p:nvGrpSpPr>
        <p:grpSpPr>
          <a:xfrm>
            <a:off x="3428992" y="4143380"/>
            <a:ext cx="5175456" cy="1857388"/>
            <a:chOff x="3428992" y="4214818"/>
            <a:chExt cx="5280325" cy="1857388"/>
          </a:xfrm>
        </p:grpSpPr>
        <p:sp>
          <p:nvSpPr>
            <p:cNvPr id="19" name="18 Rectángulo"/>
            <p:cNvSpPr/>
            <p:nvPr/>
          </p:nvSpPr>
          <p:spPr>
            <a:xfrm>
              <a:off x="3857620" y="4286256"/>
              <a:ext cx="4572032" cy="461665"/>
            </a:xfrm>
            <a:prstGeom prst="rect">
              <a:avLst/>
            </a:prstGeom>
            <a:solidFill>
              <a:srgbClr val="FFF67F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/>
                  </a:solidFill>
                </a:rPr>
                <a:t>Lower</a:t>
              </a:r>
              <a:r>
                <a:rPr lang="es-ES" sz="2400" dirty="0" smtClean="0">
                  <a:solidFill>
                    <a:prstClr val="black"/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levels</a:t>
              </a:r>
              <a:r>
                <a:rPr lang="es-ES" sz="2400" dirty="0" smtClean="0">
                  <a:solidFill>
                    <a:prstClr val="black"/>
                  </a:solidFill>
                </a:rPr>
                <a:t> of air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pollution</a:t>
              </a:r>
              <a:endParaRPr lang="es-ES" sz="2400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860490" y="5500702"/>
              <a:ext cx="4143404" cy="461665"/>
            </a:xfrm>
            <a:prstGeom prst="rect">
              <a:avLst/>
            </a:prstGeom>
            <a:solidFill>
              <a:srgbClr val="FFF67F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/>
                  </a:solidFill>
                </a:rPr>
                <a:t>Improves</a:t>
              </a:r>
              <a:r>
                <a:rPr lang="es-ES" sz="2400" dirty="0" smtClean="0">
                  <a:solidFill>
                    <a:prstClr val="black"/>
                  </a:solidFill>
                </a:rPr>
                <a:t> mental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health</a:t>
              </a:r>
              <a:endParaRPr lang="es-ES" sz="2400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857620" y="4857760"/>
              <a:ext cx="4851697" cy="461665"/>
            </a:xfrm>
            <a:prstGeom prst="rect">
              <a:avLst/>
            </a:prstGeom>
            <a:solidFill>
              <a:srgbClr val="FECB4C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/>
                  </a:solidFill>
                </a:rPr>
                <a:t>Improves</a:t>
              </a:r>
              <a:r>
                <a:rPr lang="es-ES" sz="2400" dirty="0" smtClean="0">
                  <a:solidFill>
                    <a:prstClr val="black"/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pupils</a:t>
              </a:r>
              <a:r>
                <a:rPr lang="es-ES" sz="2400" dirty="0" smtClean="0">
                  <a:solidFill>
                    <a:prstClr val="black"/>
                  </a:solidFill>
                </a:rPr>
                <a:t>’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physical</a:t>
              </a:r>
              <a:r>
                <a:rPr lang="es-ES" sz="2400" dirty="0" smtClean="0">
                  <a:solidFill>
                    <a:prstClr val="black"/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/>
                  </a:solidFill>
                </a:rPr>
                <a:t>health</a:t>
              </a:r>
              <a:endParaRPr lang="es-ES" sz="2400" dirty="0"/>
            </a:p>
          </p:txBody>
        </p:sp>
        <p:sp>
          <p:nvSpPr>
            <p:cNvPr id="25" name="24 Abrir llave"/>
            <p:cNvSpPr/>
            <p:nvPr/>
          </p:nvSpPr>
          <p:spPr>
            <a:xfrm>
              <a:off x="3428992" y="4214818"/>
              <a:ext cx="642942" cy="1857388"/>
            </a:xfrm>
            <a:prstGeom prst="leftBrace">
              <a:avLst>
                <a:gd name="adj1" fmla="val 8333"/>
                <a:gd name="adj2" fmla="val 5099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868958"/>
          </a:xfrm>
          <a:solidFill>
            <a:srgbClr val="FECB4C"/>
          </a:solidFill>
          <a:ln>
            <a:solidFill>
              <a:srgbClr val="FE8637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300" dirty="0" smtClean="0">
                <a:solidFill>
                  <a:schemeClr val="tx1"/>
                </a:solidFill>
              </a:rPr>
              <a:t>4. </a:t>
            </a:r>
            <a:r>
              <a:rPr lang="es-ES" sz="3300" dirty="0" err="1" smtClean="0">
                <a:solidFill>
                  <a:schemeClr val="tx1"/>
                </a:solidFill>
              </a:rPr>
              <a:t>Noise</a:t>
            </a:r>
            <a:r>
              <a:rPr lang="es-ES" sz="3300" dirty="0" smtClean="0">
                <a:solidFill>
                  <a:schemeClr val="tx1"/>
                </a:solidFill>
              </a:rPr>
              <a:t> </a:t>
            </a:r>
            <a:r>
              <a:rPr lang="es-ES" sz="3300" dirty="0" err="1" smtClean="0">
                <a:solidFill>
                  <a:schemeClr val="tx1"/>
                </a:solidFill>
              </a:rPr>
              <a:t>pollution</a:t>
            </a:r>
            <a:endParaRPr lang="es-ES" sz="3300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331640" y="1571612"/>
          <a:ext cx="7000924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FECB4C"/>
          </a:solidFill>
        </p:spPr>
        <p:txBody>
          <a:bodyPr>
            <a:normAutofit/>
          </a:bodyPr>
          <a:lstStyle/>
          <a:p>
            <a:pPr algn="ctr"/>
            <a:r>
              <a:rPr lang="es-ES" sz="2900" b="1" dirty="0" smtClean="0">
                <a:solidFill>
                  <a:schemeClr val="tx1"/>
                </a:solidFill>
              </a:rPr>
              <a:t>5. </a:t>
            </a:r>
            <a:r>
              <a:rPr lang="es-ES" sz="2900" b="1" dirty="0" err="1" smtClean="0">
                <a:solidFill>
                  <a:schemeClr val="tx1"/>
                </a:solidFill>
              </a:rPr>
              <a:t>School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strategies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against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noise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pollution</a:t>
            </a:r>
            <a:r>
              <a:rPr lang="es-ES" sz="2900" b="1" dirty="0" smtClean="0">
                <a:solidFill>
                  <a:schemeClr val="tx1"/>
                </a:solidFill>
              </a:rPr>
              <a:t> I</a:t>
            </a:r>
            <a:endParaRPr lang="es-ES" sz="29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2910" y="2143116"/>
            <a:ext cx="3071834" cy="954107"/>
          </a:xfrm>
          <a:prstGeom prst="rect">
            <a:avLst/>
          </a:prstGeom>
          <a:solidFill>
            <a:srgbClr val="FEC840"/>
          </a:solidFill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85000"/>
            </a:pPr>
            <a:r>
              <a:rPr lang="es-ES" sz="2800" dirty="0" err="1" smtClean="0"/>
              <a:t>Raising</a:t>
            </a:r>
            <a:r>
              <a:rPr lang="es-ES" sz="2800" dirty="0" smtClean="0"/>
              <a:t> </a:t>
            </a:r>
            <a:r>
              <a:rPr lang="es-ES" sz="2800" dirty="0" err="1" smtClean="0"/>
              <a:t>pupil</a:t>
            </a:r>
            <a:r>
              <a:rPr lang="es-ES" sz="2800" dirty="0" smtClean="0"/>
              <a:t> </a:t>
            </a:r>
            <a:r>
              <a:rPr lang="es-ES" sz="2800" dirty="0" err="1" smtClean="0"/>
              <a:t>awareness</a:t>
            </a:r>
            <a:r>
              <a:rPr lang="es-ES" sz="2800" dirty="0" smtClean="0"/>
              <a:t> of</a:t>
            </a:r>
            <a:r>
              <a:rPr lang="es-ES" sz="2700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72000" y="1643050"/>
            <a:ext cx="3500462" cy="954107"/>
          </a:xfrm>
          <a:prstGeom prst="rect">
            <a:avLst/>
          </a:prstGeom>
          <a:solidFill>
            <a:srgbClr val="FFF67F"/>
          </a:solidFill>
        </p:spPr>
        <p:txBody>
          <a:bodyPr wrap="square">
            <a:spAutoFit/>
          </a:bodyPr>
          <a:lstStyle/>
          <a:p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exposure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high</a:t>
            </a:r>
            <a:r>
              <a:rPr lang="es-ES" sz="2800" dirty="0" smtClean="0"/>
              <a:t> </a:t>
            </a:r>
            <a:r>
              <a:rPr lang="es-ES" sz="2800" dirty="0" err="1" smtClean="0"/>
              <a:t>noise</a:t>
            </a:r>
            <a:r>
              <a:rPr lang="es-ES" sz="2800" dirty="0" smtClean="0"/>
              <a:t> </a:t>
            </a:r>
            <a:r>
              <a:rPr lang="es-ES" sz="2800" dirty="0" err="1" smtClean="0"/>
              <a:t>levels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572000" y="2643182"/>
            <a:ext cx="350046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good</a:t>
            </a:r>
            <a:r>
              <a:rPr lang="es-ES" sz="2800" dirty="0" smtClean="0"/>
              <a:t> uses of </a:t>
            </a:r>
            <a:r>
              <a:rPr lang="es-ES" sz="2800" dirty="0" err="1" smtClean="0"/>
              <a:t>mobile</a:t>
            </a:r>
            <a:r>
              <a:rPr lang="es-ES" sz="2800" dirty="0" smtClean="0"/>
              <a:t> </a:t>
            </a:r>
            <a:r>
              <a:rPr lang="es-ES" sz="2800" dirty="0" err="1" smtClean="0"/>
              <a:t>devices</a:t>
            </a:r>
            <a:endParaRPr lang="es-ES" dirty="0"/>
          </a:p>
        </p:txBody>
      </p:sp>
      <p:sp>
        <p:nvSpPr>
          <p:cNvPr id="10" name="9 Abrir llave"/>
          <p:cNvSpPr/>
          <p:nvPr/>
        </p:nvSpPr>
        <p:spPr>
          <a:xfrm>
            <a:off x="3929058" y="1571612"/>
            <a:ext cx="571504" cy="207170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143372" y="4000504"/>
            <a:ext cx="4071966" cy="2000264"/>
          </a:xfrm>
          <a:prstGeom prst="ellipse">
            <a:avLst/>
          </a:prstGeom>
          <a:solidFill>
            <a:srgbClr val="FF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429124" y="4429132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85000"/>
            </a:pPr>
            <a:r>
              <a:rPr lang="es-ES" sz="2800" dirty="0" err="1" smtClean="0"/>
              <a:t>Action</a:t>
            </a:r>
            <a:r>
              <a:rPr lang="es-ES" sz="2800" dirty="0" smtClean="0"/>
              <a:t> </a:t>
            </a:r>
            <a:r>
              <a:rPr lang="es-ES" sz="2800" dirty="0" err="1" smtClean="0"/>
              <a:t>plans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reduce </a:t>
            </a:r>
            <a:r>
              <a:rPr lang="es-ES" sz="2800" dirty="0" err="1" smtClean="0"/>
              <a:t>noise</a:t>
            </a:r>
            <a:r>
              <a:rPr lang="es-ES" sz="2800" dirty="0" smtClean="0"/>
              <a:t> at </a:t>
            </a:r>
            <a:r>
              <a:rPr lang="es-ES" sz="2800" dirty="0" err="1" smtClean="0"/>
              <a:t>school</a:t>
            </a:r>
            <a:endParaRPr lang="es-ES" sz="2700" dirty="0">
              <a:solidFill>
                <a:prstClr val="black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57158" y="4000504"/>
            <a:ext cx="3643338" cy="200026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14348" y="4500570"/>
            <a:ext cx="3071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85000"/>
            </a:pPr>
            <a:r>
              <a:rPr lang="es-ES" sz="2800" dirty="0" smtClean="0"/>
              <a:t>A </a:t>
            </a:r>
            <a:r>
              <a:rPr lang="es-ES" sz="2800" dirty="0" err="1" smtClean="0"/>
              <a:t>noise</a:t>
            </a:r>
            <a:r>
              <a:rPr lang="es-ES" sz="2800" dirty="0" smtClean="0"/>
              <a:t> </a:t>
            </a:r>
            <a:r>
              <a:rPr lang="es-ES" sz="2800" dirty="0" err="1" smtClean="0"/>
              <a:t>map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area</a:t>
            </a:r>
            <a:endParaRPr lang="es-ES" sz="27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864096"/>
          </a:xfrm>
          <a:solidFill>
            <a:srgbClr val="FECB4C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2900" b="1" dirty="0" smtClean="0">
                <a:solidFill>
                  <a:schemeClr val="tx1"/>
                </a:solidFill>
              </a:rPr>
              <a:t>5. </a:t>
            </a:r>
            <a:r>
              <a:rPr lang="es-ES" sz="2900" b="1" dirty="0" err="1" smtClean="0">
                <a:solidFill>
                  <a:schemeClr val="tx1"/>
                </a:solidFill>
              </a:rPr>
              <a:t>School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strategies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against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noise</a:t>
            </a:r>
            <a:r>
              <a:rPr lang="es-ES" sz="2900" b="1" dirty="0" smtClean="0">
                <a:solidFill>
                  <a:schemeClr val="tx1"/>
                </a:solidFill>
              </a:rPr>
              <a:t> </a:t>
            </a:r>
            <a:r>
              <a:rPr lang="es-ES" sz="2900" b="1" dirty="0" err="1" smtClean="0">
                <a:solidFill>
                  <a:schemeClr val="tx1"/>
                </a:solidFill>
              </a:rPr>
              <a:t>pollution</a:t>
            </a:r>
            <a:r>
              <a:rPr lang="es-ES" sz="2900" b="1" dirty="0" smtClean="0">
                <a:solidFill>
                  <a:schemeClr val="tx1"/>
                </a:solidFill>
              </a:rPr>
              <a:t> II</a:t>
            </a:r>
            <a:endParaRPr lang="es-ES" sz="2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28596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Explosión 2"/>
          <p:cNvSpPr/>
          <p:nvPr/>
        </p:nvSpPr>
        <p:spPr>
          <a:xfrm>
            <a:off x="6429388" y="2071678"/>
            <a:ext cx="2428892" cy="28575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i="1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All</a:t>
            </a:r>
            <a:r>
              <a:rPr lang="es-ES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against</a:t>
            </a:r>
            <a:r>
              <a:rPr lang="es-ES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noise</a:t>
            </a:r>
            <a:r>
              <a:rPr lang="es-ES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!</a:t>
            </a:r>
          </a:p>
          <a:p>
            <a:pPr lvl="0"/>
            <a:r>
              <a:rPr lang="es-ES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172200" cy="1522998"/>
          </a:xfrm>
          <a:ln w="57150" cmpd="sng">
            <a:noFill/>
          </a:ln>
        </p:spPr>
        <p:txBody>
          <a:bodyPr>
            <a:normAutofit/>
          </a:bodyPr>
          <a:lstStyle/>
          <a:p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urban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(2nd </a:t>
            </a:r>
            <a:r>
              <a:rPr lang="es-ES" sz="3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s-ES" sz="3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es-ES" sz="3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532" name="AutoShape 4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6" name="5 Imagen" descr="promocion-1.png"/>
          <p:cNvPicPr>
            <a:picLocks noChangeAspect="1"/>
          </p:cNvPicPr>
          <p:nvPr/>
        </p:nvPicPr>
        <p:blipFill rotWithShape="1">
          <a:blip r:embed="rId2" cstate="print"/>
          <a:srcRect l="-830" t="-13804" r="-830" b="-13804"/>
          <a:stretch/>
        </p:blipFill>
        <p:spPr>
          <a:xfrm>
            <a:off x="2411760" y="2276872"/>
            <a:ext cx="4450287" cy="28252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99792" y="5445224"/>
            <a:ext cx="4464496" cy="8640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Pupil Health &amp; Well-Being</a:t>
            </a:r>
            <a:endParaRPr lang="en-US" dirty="0">
              <a:latin typeface="Calibri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402" y="6352324"/>
            <a:ext cx="5201730" cy="3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2"/>
          <a:stretch>
            <a:fillRect/>
          </a:stretch>
        </p:blipFill>
        <p:spPr bwMode="auto">
          <a:xfrm>
            <a:off x="1763688" y="5013176"/>
            <a:ext cx="28146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145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2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7AC6DC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Objectives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0" lvl="1" indent="-457200">
              <a:buFont typeface="+mj-lt"/>
              <a:buAutoNum type="arabicPeriod"/>
            </a:pPr>
            <a:endParaRPr lang="es-ES_tradnl" sz="2400" dirty="0" smtClean="0"/>
          </a:p>
          <a:p>
            <a:pPr marL="822960" lvl="1" indent="-457200">
              <a:buFont typeface="+mj-lt"/>
              <a:buAutoNum type="arabicPeriod"/>
            </a:pP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To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promote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pupil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mobility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physical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activity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from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school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endParaRPr lang="es-ES_tradnl" sz="2400" b="1" dirty="0" smtClean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endParaRPr lang="es-ES_tradnl" sz="2400" b="1" dirty="0" smtClean="0">
              <a:solidFill>
                <a:schemeClr val="tx1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s-ES" sz="2400" b="1" dirty="0" err="1" smtClean="0">
                <a:ea typeface="Calibri"/>
                <a:cs typeface="Times New Roman"/>
              </a:rPr>
              <a:t>To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make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pupils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aware</a:t>
            </a:r>
            <a:r>
              <a:rPr lang="es-ES" sz="2400" b="1" dirty="0" smtClean="0">
                <a:ea typeface="Calibri"/>
                <a:cs typeface="Times New Roman"/>
              </a:rPr>
              <a:t> of </a:t>
            </a:r>
            <a:r>
              <a:rPr lang="es-ES" sz="2400" b="1" dirty="0" err="1" smtClean="0">
                <a:ea typeface="Calibri"/>
                <a:cs typeface="Times New Roman"/>
              </a:rPr>
              <a:t>the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healthy</a:t>
            </a:r>
            <a:r>
              <a:rPr lang="es-ES" sz="2400" b="1" dirty="0" smtClean="0">
                <a:ea typeface="Calibri"/>
                <a:cs typeface="Times New Roman"/>
              </a:rPr>
              <a:t> use of </a:t>
            </a:r>
            <a:r>
              <a:rPr lang="es-ES" sz="2400" b="1" dirty="0" err="1" smtClean="0">
                <a:ea typeface="Calibri"/>
                <a:cs typeface="Times New Roman"/>
              </a:rPr>
              <a:t>public</a:t>
            </a:r>
            <a:r>
              <a:rPr lang="es-ES" sz="2400" b="1" dirty="0" smtClean="0">
                <a:ea typeface="Calibri"/>
                <a:cs typeface="Times New Roman"/>
              </a:rPr>
              <a:t> open </a:t>
            </a:r>
            <a:r>
              <a:rPr lang="es-ES" sz="2400" b="1" dirty="0" err="1" smtClean="0">
                <a:ea typeface="Calibri"/>
                <a:cs typeface="Times New Roman"/>
              </a:rPr>
              <a:t>spaces</a:t>
            </a:r>
            <a:endParaRPr lang="es-ES_tradnl" sz="2400" b="1" dirty="0" smtClean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29421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7AC6DC"/>
          </a:solidFill>
        </p:spPr>
        <p:txBody>
          <a:bodyPr>
            <a:noAutofit/>
          </a:bodyPr>
          <a:lstStyle/>
          <a:p>
            <a:pPr algn="ctr"/>
            <a:r>
              <a:rPr lang="es-ES" sz="4600" dirty="0" err="1" smtClean="0">
                <a:solidFill>
                  <a:srgbClr val="000000"/>
                </a:solidFill>
              </a:rPr>
              <a:t>Theoretical</a:t>
            </a:r>
            <a:r>
              <a:rPr lang="es-ES" sz="4600" dirty="0" smtClean="0">
                <a:solidFill>
                  <a:srgbClr val="000000"/>
                </a:solidFill>
              </a:rPr>
              <a:t> </a:t>
            </a:r>
            <a:r>
              <a:rPr lang="es-ES" sz="4600" dirty="0" err="1" smtClean="0">
                <a:solidFill>
                  <a:srgbClr val="000000"/>
                </a:solidFill>
              </a:rPr>
              <a:t>justification</a:t>
            </a:r>
            <a:endParaRPr lang="es-ES" sz="4600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2910" y="1674724"/>
            <a:ext cx="198487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/>
              <a:t>Mobility</a:t>
            </a:r>
            <a:r>
              <a:rPr lang="es-ES" sz="2400" dirty="0" smtClean="0"/>
              <a:t> and </a:t>
            </a:r>
            <a:r>
              <a:rPr lang="es-ES" sz="2400" dirty="0" err="1" smtClean="0"/>
              <a:t>physical</a:t>
            </a:r>
            <a:r>
              <a:rPr lang="es-ES" sz="2400" dirty="0" smtClean="0"/>
              <a:t> </a:t>
            </a:r>
            <a:r>
              <a:rPr lang="es-ES" sz="2400" dirty="0" err="1" smtClean="0"/>
              <a:t>activity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059832" y="2420888"/>
            <a:ext cx="1656184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203848" y="1916832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 smtClean="0"/>
              <a:t>affect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04048" y="1556792"/>
            <a:ext cx="2664296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srgbClr val="000000"/>
                </a:solidFill>
              </a:rPr>
              <a:t>the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health</a:t>
            </a:r>
            <a:r>
              <a:rPr lang="es-ES" sz="2400" dirty="0" smtClean="0">
                <a:solidFill>
                  <a:srgbClr val="000000"/>
                </a:solidFill>
              </a:rPr>
              <a:t> of </a:t>
            </a:r>
            <a:r>
              <a:rPr lang="es-ES" sz="2400" dirty="0" err="1" smtClean="0">
                <a:solidFill>
                  <a:srgbClr val="000000"/>
                </a:solidFill>
              </a:rPr>
              <a:t>the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individuals</a:t>
            </a:r>
            <a:r>
              <a:rPr lang="es-ES" sz="2400" dirty="0" smtClean="0">
                <a:solidFill>
                  <a:srgbClr val="000000"/>
                </a:solidFill>
              </a:rPr>
              <a:t> and </a:t>
            </a:r>
            <a:r>
              <a:rPr lang="es-ES" sz="2400" dirty="0" err="1" smtClean="0">
                <a:solidFill>
                  <a:srgbClr val="000000"/>
                </a:solidFill>
              </a:rPr>
              <a:t>the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</a:rPr>
              <a:t>community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55576" y="3429000"/>
            <a:ext cx="1872208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/>
              <a:t>Physical</a:t>
            </a:r>
            <a:r>
              <a:rPr lang="es-ES" sz="2400" dirty="0" smtClean="0"/>
              <a:t> </a:t>
            </a:r>
            <a:r>
              <a:rPr lang="es-ES" sz="2400" dirty="0" err="1" smtClean="0"/>
              <a:t>inactivity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14810" y="3357562"/>
            <a:ext cx="2286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s-ES" sz="2400" dirty="0" err="1" smtClean="0"/>
              <a:t>risk</a:t>
            </a:r>
            <a:r>
              <a:rPr lang="es-ES" sz="2400" dirty="0" smtClean="0"/>
              <a:t> factor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mortality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2910" y="5143512"/>
            <a:ext cx="2200328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s-ES" sz="2400" dirty="0" smtClean="0"/>
              <a:t>Regular </a:t>
            </a:r>
            <a:r>
              <a:rPr lang="es-ES" sz="2400" dirty="0" err="1" smtClean="0"/>
              <a:t>physical</a:t>
            </a:r>
            <a:r>
              <a:rPr lang="es-ES" sz="2400" dirty="0" smtClean="0"/>
              <a:t> </a:t>
            </a:r>
            <a:r>
              <a:rPr lang="es-ES" sz="2400" dirty="0" err="1" smtClean="0"/>
              <a:t>activity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32040" y="5373216"/>
            <a:ext cx="2286000" cy="830997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risk</a:t>
            </a:r>
            <a:r>
              <a:rPr lang="es-ES" sz="2400" dirty="0" smtClean="0"/>
              <a:t> of </a:t>
            </a:r>
            <a:r>
              <a:rPr lang="es-ES" sz="2400" dirty="0" err="1" smtClean="0"/>
              <a:t>diseases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987824" y="5805264"/>
            <a:ext cx="1656184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131840" y="5157192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reduces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8" name="Llamada de flecha a la derecha 17"/>
          <p:cNvSpPr/>
          <p:nvPr/>
        </p:nvSpPr>
        <p:spPr>
          <a:xfrm>
            <a:off x="3143240" y="3643314"/>
            <a:ext cx="785818" cy="360040"/>
          </a:xfrm>
          <a:prstGeom prst="rightArrowCallou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49274" y="107576"/>
            <a:ext cx="8199189" cy="94516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Benefits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of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physical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activity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for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the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health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of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children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and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young</a:t>
            </a:r>
            <a:r>
              <a:rPr lang="es-E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people</a:t>
            </a: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xmlns="" val="288071925"/>
              </p:ext>
            </p:extLst>
          </p:nvPr>
        </p:nvGraphicFramePr>
        <p:xfrm>
          <a:off x="866656" y="4869160"/>
          <a:ext cx="7521768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3041405772"/>
              </p:ext>
            </p:extLst>
          </p:nvPr>
        </p:nvGraphicFramePr>
        <p:xfrm>
          <a:off x="1835696" y="1124744"/>
          <a:ext cx="5522386" cy="351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Agrupar 15"/>
          <p:cNvGrpSpPr/>
          <p:nvPr/>
        </p:nvGrpSpPr>
        <p:grpSpPr>
          <a:xfrm>
            <a:off x="3923928" y="2564904"/>
            <a:ext cx="1800200" cy="1224136"/>
            <a:chOff x="3923928" y="2564904"/>
            <a:chExt cx="1800200" cy="1224136"/>
          </a:xfrm>
        </p:grpSpPr>
        <p:sp>
          <p:nvSpPr>
            <p:cNvPr id="12" name="Elipse 11"/>
            <p:cNvSpPr/>
            <p:nvPr/>
          </p:nvSpPr>
          <p:spPr>
            <a:xfrm>
              <a:off x="3923928" y="2564904"/>
              <a:ext cx="1800200" cy="1224136"/>
            </a:xfrm>
            <a:prstGeom prst="ellipse">
              <a:avLst/>
            </a:prstGeom>
            <a:solidFill>
              <a:srgbClr val="FBFF9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067944" y="299695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Benefits</a:t>
              </a:r>
              <a:endParaRPr lang="es-ES" b="1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4" y="107576"/>
            <a:ext cx="8199189" cy="101716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 err="1" smtClean="0">
                <a:solidFill>
                  <a:srgbClr val="000000"/>
                </a:solidFill>
                <a:ea typeface="Calibri"/>
                <a:cs typeface="Times New Roman"/>
              </a:rPr>
              <a:t>How</a:t>
            </a:r>
            <a:r>
              <a:rPr lang="es-ES" sz="28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  <a:ea typeface="Calibri"/>
                <a:cs typeface="Times New Roman"/>
              </a:rPr>
              <a:t>to</a:t>
            </a:r>
            <a:r>
              <a:rPr lang="es-ES" sz="28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  <a:ea typeface="Calibri"/>
                <a:cs typeface="Times New Roman"/>
              </a:rPr>
              <a:t>develop</a:t>
            </a:r>
            <a:r>
              <a:rPr lang="es-ES" sz="28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  <a:ea typeface="Calibri"/>
                <a:cs typeface="Times New Roman"/>
              </a:rPr>
              <a:t>physical</a:t>
            </a:r>
            <a:r>
              <a:rPr lang="es-ES" sz="28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  <a:ea typeface="Calibri"/>
                <a:cs typeface="Times New Roman"/>
              </a:rPr>
              <a:t>activity</a:t>
            </a:r>
            <a:r>
              <a:rPr lang="es-ES" sz="2800" dirty="0" smtClean="0">
                <a:solidFill>
                  <a:srgbClr val="000000"/>
                </a:solidFill>
                <a:ea typeface="Calibri"/>
                <a:cs typeface="Times New Roman"/>
              </a:rPr>
              <a:t> in </a:t>
            </a:r>
            <a:r>
              <a:rPr lang="es-ES" sz="2800" dirty="0" err="1" smtClean="0">
                <a:solidFill>
                  <a:srgbClr val="000000"/>
                </a:solidFill>
                <a:ea typeface="Calibri"/>
                <a:cs typeface="Times New Roman"/>
              </a:rPr>
              <a:t>children</a:t>
            </a:r>
            <a:r>
              <a:rPr lang="es-ES" sz="2800" dirty="0" smtClean="0">
                <a:solidFill>
                  <a:srgbClr val="000000"/>
                </a:solidFill>
                <a:ea typeface="Calibri"/>
                <a:cs typeface="Times New Roman"/>
              </a:rPr>
              <a:t>?</a:t>
            </a:r>
            <a:endParaRPr lang="es-ES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195188737"/>
              </p:ext>
            </p:extLst>
          </p:nvPr>
        </p:nvGraphicFramePr>
        <p:xfrm>
          <a:off x="395536" y="1268760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 a social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issue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19672" y="1772816"/>
            <a:ext cx="11657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s-ES" sz="2400" dirty="0"/>
          </a:p>
        </p:txBody>
      </p:sp>
      <p:sp>
        <p:nvSpPr>
          <p:cNvPr id="6" name="Rectángulo 5"/>
          <p:cNvSpPr/>
          <p:nvPr/>
        </p:nvSpPr>
        <p:spPr>
          <a:xfrm>
            <a:off x="3131840" y="1772816"/>
            <a:ext cx="1213172" cy="46166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issue</a:t>
            </a:r>
            <a:endParaRPr lang="es-E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92080" y="2132856"/>
            <a:ext cx="90256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183204" y="1484784"/>
            <a:ext cx="1156086" cy="461665"/>
          </a:xfrm>
          <a:prstGeom prst="rect">
            <a:avLst/>
          </a:prstGeom>
          <a:solidFill>
            <a:srgbClr val="FFD9A7"/>
          </a:solidFill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endParaRPr lang="es-E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ector recto de flecha 9"/>
          <p:cNvCxnSpPr>
            <a:endCxn id="8" idx="1"/>
          </p:cNvCxnSpPr>
          <p:nvPr/>
        </p:nvCxnSpPr>
        <p:spPr>
          <a:xfrm flipV="1">
            <a:off x="4427984" y="1715617"/>
            <a:ext cx="755220" cy="273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4427984" y="198884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971600" y="3068960"/>
            <a:ext cx="6840760" cy="461665"/>
          </a:xfrm>
          <a:prstGeom prst="rect">
            <a:avLst/>
          </a:prstGeom>
          <a:solidFill>
            <a:srgbClr val="D4FF8D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social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539552" y="4869160"/>
            <a:ext cx="35283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endParaRPr lang="es-ES" sz="2400" dirty="0"/>
          </a:p>
        </p:txBody>
      </p:sp>
      <p:sp>
        <p:nvSpPr>
          <p:cNvPr id="15" name="Rectángulo 14"/>
          <p:cNvSpPr/>
          <p:nvPr/>
        </p:nvSpPr>
        <p:spPr>
          <a:xfrm>
            <a:off x="5940152" y="4437112"/>
            <a:ext cx="24482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6C5EF"/>
              </a:buClr>
              <a:buSzPct val="70000"/>
            </a:pP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endParaRPr lang="es-E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4283968" y="4941168"/>
            <a:ext cx="1440160" cy="360040"/>
          </a:xfrm>
          <a:prstGeom prst="rightArrow">
            <a:avLst/>
          </a:prstGeom>
          <a:solidFill>
            <a:srgbClr val="FDF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4" y="107576"/>
            <a:ext cx="8199189" cy="94516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600" dirty="0" err="1" smtClean="0">
                <a:solidFill>
                  <a:schemeClr val="accent1"/>
                </a:solidFill>
              </a:rPr>
              <a:t>Mobility</a:t>
            </a:r>
            <a:r>
              <a:rPr lang="es-ES" sz="4600" dirty="0" smtClean="0">
                <a:solidFill>
                  <a:schemeClr val="accent1"/>
                </a:solidFill>
              </a:rPr>
              <a:t> I</a:t>
            </a:r>
            <a:endParaRPr lang="es-ES" sz="4600" dirty="0">
              <a:solidFill>
                <a:schemeClr val="accent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92080" y="3789040"/>
            <a:ext cx="1735654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Active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mobility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796136" y="5949280"/>
            <a:ext cx="289942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dirty="0" smtClean="0">
                <a:solidFill>
                  <a:prstClr val="black"/>
                </a:solidFill>
              </a:rPr>
              <a:t>    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sedentary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lifestyles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Menos 10"/>
          <p:cNvSpPr/>
          <p:nvPr/>
        </p:nvSpPr>
        <p:spPr>
          <a:xfrm>
            <a:off x="5868144" y="6021288"/>
            <a:ext cx="301853" cy="21602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24128" y="4941168"/>
            <a:ext cx="3024336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doing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physical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activity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Más 14"/>
          <p:cNvSpPr/>
          <p:nvPr/>
        </p:nvSpPr>
        <p:spPr>
          <a:xfrm>
            <a:off x="5724128" y="5013176"/>
            <a:ext cx="405615" cy="34188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Abrir llave 33"/>
          <p:cNvSpPr/>
          <p:nvPr/>
        </p:nvSpPr>
        <p:spPr>
          <a:xfrm>
            <a:off x="3059832" y="1124744"/>
            <a:ext cx="648072" cy="22322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37"/>
          <p:cNvGrpSpPr/>
          <p:nvPr/>
        </p:nvGrpSpPr>
        <p:grpSpPr>
          <a:xfrm>
            <a:off x="323528" y="1196752"/>
            <a:ext cx="8136904" cy="2374908"/>
            <a:chOff x="107504" y="1196752"/>
            <a:chExt cx="8136904" cy="2055821"/>
          </a:xfrm>
        </p:grpSpPr>
        <p:sp>
          <p:nvSpPr>
            <p:cNvPr id="27" name="Rectángulo 26"/>
            <p:cNvSpPr/>
            <p:nvPr/>
          </p:nvSpPr>
          <p:spPr>
            <a:xfrm>
              <a:off x="107504" y="1700808"/>
              <a:ext cx="2880320" cy="719347"/>
            </a:xfrm>
            <a:prstGeom prst="rect">
              <a:avLst/>
            </a:prstGeom>
            <a:solidFill>
              <a:srgbClr val="FBFF98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Physical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activity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constrained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by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3563888" y="1196752"/>
              <a:ext cx="4680520" cy="399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lvl="1"/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the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social and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economic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context</a:t>
              </a:r>
              <a:endPara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3635896" y="1916832"/>
              <a:ext cx="2808312" cy="7193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the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physical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environment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876256" y="1772816"/>
              <a:ext cx="1217701" cy="461665"/>
            </a:xfrm>
            <a:prstGeom prst="rect">
              <a:avLst/>
            </a:prstGeom>
            <a:solidFill>
              <a:srgbClr val="FBFF98"/>
            </a:solidFill>
          </p:spPr>
          <p:txBody>
            <a:bodyPr wrap="none">
              <a:spAutoFit/>
            </a:bodyPr>
            <a:lstStyle/>
            <a:p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natural</a:t>
              </a:r>
              <a:endParaRPr lang="es-ES" dirty="0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6876256" y="2276872"/>
              <a:ext cx="973343" cy="3996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urban</a:t>
              </a:r>
              <a:endParaRPr lang="es-ES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635896" y="2852936"/>
              <a:ext cx="4291980" cy="399637"/>
            </a:xfrm>
            <a:prstGeom prst="rect">
              <a:avLst/>
            </a:prstGeom>
            <a:solidFill>
              <a:srgbClr val="EAFDC1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individual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preferences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7" name="Abrir llave 36"/>
            <p:cNvSpPr/>
            <p:nvPr/>
          </p:nvSpPr>
          <p:spPr>
            <a:xfrm>
              <a:off x="6444208" y="1772816"/>
              <a:ext cx="360040" cy="86409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1" name="Flecha curvada hacia la derecha 40"/>
          <p:cNvSpPr/>
          <p:nvPr/>
        </p:nvSpPr>
        <p:spPr>
          <a:xfrm>
            <a:off x="4572000" y="4149080"/>
            <a:ext cx="731520" cy="165618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2" name="Abrir llave 41"/>
          <p:cNvSpPr/>
          <p:nvPr/>
        </p:nvSpPr>
        <p:spPr>
          <a:xfrm>
            <a:off x="5364088" y="4941168"/>
            <a:ext cx="432048" cy="14401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Agrupar 43"/>
          <p:cNvGrpSpPr/>
          <p:nvPr/>
        </p:nvGrpSpPr>
        <p:grpSpPr>
          <a:xfrm>
            <a:off x="827584" y="3861048"/>
            <a:ext cx="1736457" cy="2436078"/>
            <a:chOff x="827584" y="3861048"/>
            <a:chExt cx="1736457" cy="2436078"/>
          </a:xfrm>
        </p:grpSpPr>
        <p:sp>
          <p:nvSpPr>
            <p:cNvPr id="4" name="Rectángulo 3"/>
            <p:cNvSpPr/>
            <p:nvPr/>
          </p:nvSpPr>
          <p:spPr>
            <a:xfrm>
              <a:off x="971600" y="3861048"/>
              <a:ext cx="1502751" cy="1015663"/>
            </a:xfrm>
            <a:prstGeom prst="rect">
              <a:avLst/>
            </a:prstGeom>
            <a:solidFill>
              <a:srgbClr val="F3C8A5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Using</a:t>
              </a:r>
              <a:r>
                <a:rPr lang="es-ES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0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private</a:t>
              </a:r>
              <a:r>
                <a:rPr lang="es-ES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0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vehicles</a:t>
              </a:r>
              <a:r>
                <a:rPr lang="es-ES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s-ES" sz="20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827584" y="5589240"/>
              <a:ext cx="1736457" cy="707886"/>
            </a:xfrm>
            <a:prstGeom prst="rect">
              <a:avLst/>
            </a:prstGeom>
            <a:solidFill>
              <a:srgbClr val="FBFF98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physical</a:t>
              </a:r>
              <a:r>
                <a:rPr lang="es-ES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0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inactivity</a:t>
              </a:r>
              <a:endParaRPr lang="es-ES" sz="20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3" name="Flecha derecha 42"/>
            <p:cNvSpPr/>
            <p:nvPr/>
          </p:nvSpPr>
          <p:spPr>
            <a:xfrm rot="5400000">
              <a:off x="1408788" y="5080044"/>
              <a:ext cx="474352" cy="3406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600" dirty="0" err="1" smtClean="0">
                <a:solidFill>
                  <a:schemeClr val="accent1"/>
                </a:solidFill>
              </a:rPr>
              <a:t>Mobility</a:t>
            </a:r>
            <a:r>
              <a:rPr lang="es-ES" sz="4600" dirty="0" smtClean="0">
                <a:solidFill>
                  <a:schemeClr val="accent1"/>
                </a:solidFill>
              </a:rPr>
              <a:t> II</a:t>
            </a:r>
            <a:endParaRPr lang="es-ES" sz="46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1413441655"/>
              </p:ext>
            </p:extLst>
          </p:nvPr>
        </p:nvGraphicFramePr>
        <p:xfrm>
          <a:off x="169168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91444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9FC6F0"/>
          </a:solidFill>
        </p:spPr>
        <p:txBody>
          <a:bodyPr>
            <a:normAutofit/>
          </a:bodyPr>
          <a:lstStyle/>
          <a:p>
            <a:pPr algn="ctr"/>
            <a:r>
              <a:rPr lang="es-ES" sz="3200" dirty="0" err="1" smtClean="0">
                <a:ea typeface="Calibri"/>
                <a:cs typeface="Times New Roman"/>
              </a:rPr>
              <a:t>Mobility</a:t>
            </a:r>
            <a:r>
              <a:rPr lang="es-ES" sz="3200" dirty="0" smtClean="0">
                <a:ea typeface="Calibri"/>
                <a:cs typeface="Times New Roman"/>
              </a:rPr>
              <a:t> and </a:t>
            </a:r>
            <a:r>
              <a:rPr lang="es-ES" sz="3200" dirty="0" err="1" smtClean="0">
                <a:ea typeface="Calibri"/>
                <a:cs typeface="Times New Roman"/>
              </a:rPr>
              <a:t>activity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encouragement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from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school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endParaRPr lang="es-E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255060585"/>
              </p:ext>
            </p:extLst>
          </p:nvPr>
        </p:nvGraphicFramePr>
        <p:xfrm>
          <a:off x="2555776" y="1628800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539552" y="2636912"/>
            <a:ext cx="2088232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ea typeface="Calibri"/>
                <a:cs typeface="Times New Roman"/>
              </a:rPr>
              <a:t>Raising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pupil</a:t>
            </a:r>
            <a:r>
              <a:rPr lang="es-ES" sz="2400" dirty="0" smtClean="0">
                <a:ea typeface="Calibri"/>
                <a:cs typeface="Times New Roman"/>
              </a:rPr>
              <a:t> and </a:t>
            </a:r>
            <a:r>
              <a:rPr lang="es-ES" sz="2400" dirty="0" err="1" smtClean="0">
                <a:ea typeface="Calibri"/>
                <a:cs typeface="Times New Roman"/>
              </a:rPr>
              <a:t>family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awareness</a:t>
            </a:r>
            <a:r>
              <a:rPr lang="es-ES" sz="2400" dirty="0" smtClean="0">
                <a:ea typeface="Calibri"/>
                <a:cs typeface="Times New Roman"/>
              </a:rPr>
              <a:t> of </a:t>
            </a:r>
            <a:r>
              <a:rPr lang="es-ES" sz="2400" dirty="0" err="1" smtClean="0">
                <a:ea typeface="Calibri"/>
                <a:cs typeface="Times New Roman"/>
              </a:rPr>
              <a:t>the</a:t>
            </a:r>
            <a:r>
              <a:rPr lang="es-ES" sz="2400" dirty="0" smtClean="0">
                <a:ea typeface="Calibri"/>
                <a:cs typeface="Times New Roman"/>
              </a:rPr>
              <a:t> use of </a:t>
            </a:r>
            <a:r>
              <a:rPr lang="es-ES" sz="2400" dirty="0" err="1" smtClean="0">
                <a:ea typeface="Calibri"/>
                <a:cs typeface="Times New Roman"/>
              </a:rPr>
              <a:t>public</a:t>
            </a:r>
            <a:r>
              <a:rPr lang="es-ES" sz="2400" dirty="0" smtClean="0">
                <a:ea typeface="Calibri"/>
                <a:cs typeface="Times New Roman"/>
              </a:rPr>
              <a:t> </a:t>
            </a:r>
            <a:r>
              <a:rPr lang="es-ES" sz="2400" dirty="0" err="1" smtClean="0">
                <a:ea typeface="Calibri"/>
                <a:cs typeface="Times New Roman"/>
              </a:rPr>
              <a:t>transport</a:t>
            </a:r>
            <a:endParaRPr lang="es-ES" sz="2400" dirty="0" smtClean="0">
              <a:ea typeface="Calibri"/>
              <a:cs typeface="Times New Roman"/>
            </a:endParaRPr>
          </a:p>
          <a:p>
            <a:endParaRPr lang="es-E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9FC6F0"/>
          </a:solidFill>
        </p:spPr>
        <p:txBody>
          <a:bodyPr>
            <a:normAutofit/>
          </a:bodyPr>
          <a:lstStyle/>
          <a:p>
            <a:pPr algn="ctr"/>
            <a:r>
              <a:rPr lang="es-ES" sz="3200" dirty="0" err="1" smtClean="0">
                <a:ea typeface="Calibri"/>
                <a:cs typeface="Times New Roman"/>
              </a:rPr>
              <a:t>Other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strategies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for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activity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encouragement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from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school</a:t>
            </a:r>
            <a:endParaRPr lang="es-ES" sz="32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712836048"/>
              </p:ext>
            </p:extLst>
          </p:nvPr>
        </p:nvGraphicFramePr>
        <p:xfrm>
          <a:off x="1137920" y="2108200"/>
          <a:ext cx="609600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9FC6F0"/>
          </a:solidFill>
        </p:spPr>
        <p:txBody>
          <a:bodyPr>
            <a:normAutofit/>
          </a:bodyPr>
          <a:lstStyle/>
          <a:p>
            <a:pPr algn="ctr"/>
            <a:r>
              <a:rPr lang="es-ES" sz="3200" dirty="0" err="1" smtClean="0">
                <a:ea typeface="Calibri"/>
                <a:cs typeface="Times New Roman"/>
              </a:rPr>
              <a:t>Mobility</a:t>
            </a:r>
            <a:r>
              <a:rPr lang="es-ES" sz="3200" dirty="0" smtClean="0">
                <a:ea typeface="Calibri"/>
                <a:cs typeface="Times New Roman"/>
              </a:rPr>
              <a:t> and </a:t>
            </a:r>
            <a:r>
              <a:rPr lang="es-ES" sz="3200" dirty="0" err="1" smtClean="0">
                <a:ea typeface="Calibri"/>
                <a:cs typeface="Times New Roman"/>
              </a:rPr>
              <a:t>activity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encouragement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from</a:t>
            </a:r>
            <a:r>
              <a:rPr lang="es-ES" sz="3200" dirty="0" smtClean="0">
                <a:ea typeface="Calibri"/>
                <a:cs typeface="Times New Roman"/>
              </a:rPr>
              <a:t> </a:t>
            </a:r>
            <a:r>
              <a:rPr lang="es-ES" sz="3200" dirty="0" err="1" smtClean="0">
                <a:ea typeface="Calibri"/>
                <a:cs typeface="Times New Roman"/>
              </a:rPr>
              <a:t>school</a:t>
            </a:r>
            <a:r>
              <a:rPr lang="es-ES" sz="3200" dirty="0" smtClean="0">
                <a:ea typeface="Calibri"/>
                <a:cs typeface="Times New Roman"/>
              </a:rPr>
              <a:t> III</a:t>
            </a:r>
            <a:endParaRPr lang="es-ES" sz="3200" dirty="0"/>
          </a:p>
        </p:txBody>
      </p:sp>
      <p:grpSp>
        <p:nvGrpSpPr>
          <p:cNvPr id="2" name="Agrupar 14"/>
          <p:cNvGrpSpPr/>
          <p:nvPr/>
        </p:nvGrpSpPr>
        <p:grpSpPr>
          <a:xfrm>
            <a:off x="323528" y="1700808"/>
            <a:ext cx="8496944" cy="4935453"/>
            <a:chOff x="323528" y="1772816"/>
            <a:chExt cx="8496944" cy="4935453"/>
          </a:xfrm>
        </p:grpSpPr>
        <p:sp>
          <p:nvSpPr>
            <p:cNvPr id="6" name="Rectángulo 5"/>
            <p:cNvSpPr/>
            <p:nvPr/>
          </p:nvSpPr>
          <p:spPr>
            <a:xfrm>
              <a:off x="323528" y="2996952"/>
              <a:ext cx="2520280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Designing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safe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access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routes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to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school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491880" y="1772816"/>
              <a:ext cx="4580582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groups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of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children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under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adult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supervision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491880" y="2780928"/>
              <a:ext cx="5009210" cy="1200329"/>
            </a:xfrm>
            <a:prstGeom prst="rect">
              <a:avLst/>
            </a:prstGeom>
            <a:solidFill>
              <a:srgbClr val="FFEE70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groups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of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children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walking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to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school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on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their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own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: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community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involvement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419872" y="4509120"/>
              <a:ext cx="4464496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cycling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to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school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with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safe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routes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</a:p>
            <a:p>
              <a:endParaRPr lang="es-ES" sz="2400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580112" y="5877272"/>
              <a:ext cx="2286000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enough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parking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space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" name="Abrir llave 12"/>
            <p:cNvSpPr/>
            <p:nvPr/>
          </p:nvSpPr>
          <p:spPr>
            <a:xfrm>
              <a:off x="2843808" y="1772816"/>
              <a:ext cx="504056" cy="4032448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Flecha curvada hacia la izquierda 13"/>
            <p:cNvSpPr/>
            <p:nvPr/>
          </p:nvSpPr>
          <p:spPr>
            <a:xfrm>
              <a:off x="7956376" y="4941168"/>
              <a:ext cx="864096" cy="1512168"/>
            </a:xfrm>
            <a:prstGeom prst="curvedLef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8"/>
          <p:cNvGrpSpPr/>
          <p:nvPr/>
        </p:nvGrpSpPr>
        <p:grpSpPr>
          <a:xfrm>
            <a:off x="971600" y="1412776"/>
            <a:ext cx="6408712" cy="1944216"/>
            <a:chOff x="899592" y="1772816"/>
            <a:chExt cx="6408712" cy="1944216"/>
          </a:xfrm>
        </p:grpSpPr>
        <p:sp>
          <p:nvSpPr>
            <p:cNvPr id="4" name="Rectángulo 3"/>
            <p:cNvSpPr/>
            <p:nvPr/>
          </p:nvSpPr>
          <p:spPr>
            <a:xfrm>
              <a:off x="899592" y="2492896"/>
              <a:ext cx="2286000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>
              <a:spAutoFit/>
            </a:bodyPr>
            <a:lstStyle/>
            <a:p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Green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areas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 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923928" y="1772816"/>
              <a:ext cx="3384376" cy="19389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parks</a:t>
              </a:r>
              <a:endPara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gardens</a:t>
              </a:r>
              <a:endPara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squares</a:t>
              </a:r>
              <a:endPara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pedestrian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zones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   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rivers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or</a:t>
              </a:r>
              <a:r>
                <a:rPr lang="es-ES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 </a:t>
              </a:r>
              <a:r>
                <a:rPr lang="es-ES" sz="24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Calibri"/>
                  <a:cs typeface="Times New Roman"/>
                </a:rPr>
                <a:t>beaches</a:t>
              </a:r>
              <a:endParaRPr lang="es-ES" sz="2400" dirty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endParaRPr>
            </a:p>
          </p:txBody>
        </p:sp>
        <p:sp>
          <p:nvSpPr>
            <p:cNvPr id="7" name="Abrir llave 6"/>
            <p:cNvSpPr/>
            <p:nvPr/>
          </p:nvSpPr>
          <p:spPr>
            <a:xfrm>
              <a:off x="3347864" y="1772816"/>
              <a:ext cx="504056" cy="1944216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Agrupar 35"/>
          <p:cNvGrpSpPr/>
          <p:nvPr/>
        </p:nvGrpSpPr>
        <p:grpSpPr>
          <a:xfrm>
            <a:off x="683568" y="4005064"/>
            <a:ext cx="7632848" cy="2529572"/>
            <a:chOff x="683568" y="4005064"/>
            <a:chExt cx="7174121" cy="2529572"/>
          </a:xfrm>
        </p:grpSpPr>
        <p:sp>
          <p:nvSpPr>
            <p:cNvPr id="8" name="CuadroTexto 7"/>
            <p:cNvSpPr txBox="1"/>
            <p:nvPr/>
          </p:nvSpPr>
          <p:spPr>
            <a:xfrm>
              <a:off x="683568" y="5013176"/>
              <a:ext cx="194421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Characteristics</a:t>
              </a:r>
              <a:endParaRPr lang="es-ES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995936" y="4005064"/>
              <a:ext cx="3433584" cy="369332"/>
            </a:xfrm>
            <a:prstGeom prst="rect">
              <a:avLst/>
            </a:prstGeom>
            <a:solidFill>
              <a:srgbClr val="B1DDEB"/>
            </a:solidFill>
          </p:spPr>
          <p:txBody>
            <a:bodyPr wrap="square">
              <a:spAutoFit/>
            </a:bodyPr>
            <a:lstStyle/>
            <a:p>
              <a:r>
                <a:rPr lang="es-ES" dirty="0" smtClean="0"/>
                <a:t>open </a:t>
              </a:r>
              <a:r>
                <a:rPr lang="es-ES" dirty="0" err="1" smtClean="0"/>
                <a:t>to</a:t>
              </a:r>
              <a:r>
                <a:rPr lang="es-ES" dirty="0" smtClean="0"/>
                <a:t> </a:t>
              </a:r>
              <a:r>
                <a:rPr lang="es-ES" dirty="0" err="1" smtClean="0"/>
                <a:t>all</a:t>
              </a:r>
              <a:r>
                <a:rPr lang="es-ES" dirty="0" smtClean="0"/>
                <a:t> </a:t>
              </a:r>
              <a:r>
                <a:rPr lang="es-ES" dirty="0" err="1" smtClean="0"/>
                <a:t>citizens</a:t>
              </a:r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995936" y="4509120"/>
              <a:ext cx="3117269" cy="369332"/>
            </a:xfrm>
            <a:prstGeom prst="rect">
              <a:avLst/>
            </a:prstGeom>
            <a:solidFill>
              <a:srgbClr val="FBFF98"/>
            </a:solidFill>
          </p:spPr>
          <p:txBody>
            <a:bodyPr wrap="square">
              <a:spAutoFit/>
            </a:bodyPr>
            <a:lstStyle/>
            <a:p>
              <a:r>
                <a:rPr lang="es-ES" dirty="0" err="1" smtClean="0"/>
                <a:t>contribute</a:t>
              </a:r>
              <a:r>
                <a:rPr lang="es-ES" dirty="0" smtClean="0"/>
                <a:t> </a:t>
              </a:r>
              <a:r>
                <a:rPr lang="es-ES" dirty="0" err="1" smtClean="0"/>
                <a:t>to</a:t>
              </a:r>
              <a:r>
                <a:rPr lang="es-ES" dirty="0" smtClean="0"/>
                <a:t> social </a:t>
              </a:r>
              <a:r>
                <a:rPr lang="es-ES" dirty="0" err="1" smtClean="0"/>
                <a:t>cohesion</a:t>
              </a:r>
              <a:endParaRPr lang="es-ES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995936" y="5085184"/>
              <a:ext cx="3861753" cy="369332"/>
            </a:xfrm>
            <a:prstGeom prst="rect">
              <a:avLst/>
            </a:prstGeom>
            <a:solidFill>
              <a:srgbClr val="FFF0CC"/>
            </a:solidFill>
          </p:spPr>
          <p:txBody>
            <a:bodyPr wrap="square">
              <a:spAutoFit/>
            </a:bodyPr>
            <a:lstStyle/>
            <a:p>
              <a:r>
                <a:rPr lang="es-ES" dirty="0" err="1" smtClean="0"/>
                <a:t>promote</a:t>
              </a:r>
              <a:r>
                <a:rPr lang="es-ES" dirty="0" smtClean="0"/>
                <a:t> </a:t>
              </a:r>
              <a:r>
                <a:rPr lang="es-ES" dirty="0" err="1" smtClean="0"/>
                <a:t>physical</a:t>
              </a:r>
              <a:r>
                <a:rPr lang="es-ES" dirty="0" smtClean="0"/>
                <a:t> and mental </a:t>
              </a:r>
              <a:r>
                <a:rPr lang="es-ES" dirty="0" err="1" smtClean="0"/>
                <a:t>health</a:t>
              </a:r>
              <a:endParaRPr lang="es-ES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995935" y="5589240"/>
              <a:ext cx="2643506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dirty="0" err="1" smtClean="0"/>
                <a:t>promote</a:t>
              </a:r>
              <a:r>
                <a:rPr lang="es-ES" dirty="0" smtClean="0"/>
                <a:t> social </a:t>
              </a:r>
              <a:r>
                <a:rPr lang="es-ES" dirty="0" err="1" smtClean="0"/>
                <a:t>relations</a:t>
              </a:r>
              <a:endParaRPr lang="es-ES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995935" y="6165304"/>
              <a:ext cx="3591032" cy="369332"/>
            </a:xfrm>
            <a:prstGeom prst="rect">
              <a:avLst/>
            </a:prstGeom>
            <a:solidFill>
              <a:srgbClr val="FFEE70"/>
            </a:solidFill>
          </p:spPr>
          <p:txBody>
            <a:bodyPr wrap="square">
              <a:spAutoFit/>
            </a:bodyPr>
            <a:lstStyle/>
            <a:p>
              <a:r>
                <a:rPr lang="es-ES" dirty="0" smtClean="0"/>
                <a:t>reduce stress and mental </a:t>
              </a:r>
              <a:r>
                <a:rPr lang="es-ES" dirty="0" err="1" smtClean="0"/>
                <a:t>burnout</a:t>
              </a:r>
              <a:endParaRPr lang="es-ES" dirty="0"/>
            </a:p>
          </p:txBody>
        </p:sp>
        <p:cxnSp>
          <p:nvCxnSpPr>
            <p:cNvPr id="17" name="Conector recto de flecha 16"/>
            <p:cNvCxnSpPr>
              <a:stCxn id="8" idx="3"/>
              <a:endCxn id="11" idx="1"/>
            </p:cNvCxnSpPr>
            <p:nvPr/>
          </p:nvCxnSpPr>
          <p:spPr>
            <a:xfrm flipV="1">
              <a:off x="2627784" y="4189730"/>
              <a:ext cx="1368152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 flipV="1">
              <a:off x="2699792" y="4797152"/>
              <a:ext cx="136815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>
              <a:stCxn id="8" idx="3"/>
            </p:cNvCxnSpPr>
            <p:nvPr/>
          </p:nvCxnSpPr>
          <p:spPr>
            <a:xfrm>
              <a:off x="2627784" y="5197842"/>
              <a:ext cx="1440160" cy="1033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>
              <a:stCxn id="8" idx="3"/>
            </p:cNvCxnSpPr>
            <p:nvPr/>
          </p:nvCxnSpPr>
          <p:spPr>
            <a:xfrm>
              <a:off x="2627784" y="5197842"/>
              <a:ext cx="1440160" cy="607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>
              <a:stCxn id="8" idx="3"/>
              <a:endCxn id="15" idx="1"/>
            </p:cNvCxnSpPr>
            <p:nvPr/>
          </p:nvCxnSpPr>
          <p:spPr>
            <a:xfrm>
              <a:off x="2627784" y="5197842"/>
              <a:ext cx="1368151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1 Título"/>
          <p:cNvSpPr>
            <a:spLocks noGrp="1"/>
          </p:cNvSpPr>
          <p:nvPr>
            <p:ph type="title"/>
          </p:nvPr>
        </p:nvSpPr>
        <p:spPr>
          <a:xfrm>
            <a:off x="179513" y="107576"/>
            <a:ext cx="8568952" cy="945160"/>
          </a:xfrm>
          <a:solidFill>
            <a:srgbClr val="F9E3D2"/>
          </a:solidFill>
        </p:spPr>
        <p:txBody>
          <a:bodyPr>
            <a:normAutofit/>
          </a:bodyPr>
          <a:lstStyle/>
          <a:p>
            <a:pPr algn="ctr"/>
            <a:r>
              <a:rPr lang="es-ES" sz="4000" dirty="0" err="1" smtClean="0">
                <a:solidFill>
                  <a:schemeClr val="accent1"/>
                </a:solidFill>
                <a:ea typeface="Calibri"/>
                <a:cs typeface="Times New Roman"/>
              </a:rPr>
              <a:t>Public</a:t>
            </a:r>
            <a:r>
              <a:rPr lang="es-ES" sz="4000" dirty="0" smtClean="0">
                <a:solidFill>
                  <a:schemeClr val="accent1"/>
                </a:solidFill>
                <a:ea typeface="Calibri"/>
                <a:cs typeface="Times New Roman"/>
              </a:rPr>
              <a:t> open </a:t>
            </a:r>
            <a:r>
              <a:rPr lang="es-ES" sz="4000" dirty="0" err="1" smtClean="0">
                <a:solidFill>
                  <a:schemeClr val="accent1"/>
                </a:solidFill>
                <a:ea typeface="Calibri"/>
                <a:cs typeface="Times New Roman"/>
              </a:rPr>
              <a:t>spaces</a:t>
            </a:r>
            <a:r>
              <a:rPr lang="es-ES" sz="4000" dirty="0" smtClean="0">
                <a:solidFill>
                  <a:schemeClr val="accent1"/>
                </a:solidFill>
                <a:ea typeface="Calibri"/>
                <a:cs typeface="Times New Roman"/>
              </a:rPr>
              <a:t> I</a:t>
            </a:r>
            <a:endParaRPr lang="es-ES" sz="4000" dirty="0">
              <a:solidFill>
                <a:schemeClr val="accent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92088"/>
          </a:xfrm>
          <a:solidFill>
            <a:srgbClr val="F9E3D2"/>
          </a:solidFill>
        </p:spPr>
        <p:txBody>
          <a:bodyPr>
            <a:normAutofit/>
          </a:bodyPr>
          <a:lstStyle/>
          <a:p>
            <a:pPr algn="ctr"/>
            <a:r>
              <a:rPr lang="es-ES" sz="4000" dirty="0" err="1" smtClean="0">
                <a:solidFill>
                  <a:schemeClr val="accent1"/>
                </a:solidFill>
                <a:ea typeface="Calibri"/>
                <a:cs typeface="Times New Roman"/>
              </a:rPr>
              <a:t>Public</a:t>
            </a:r>
            <a:r>
              <a:rPr lang="es-ES" sz="4000" dirty="0" smtClean="0">
                <a:solidFill>
                  <a:schemeClr val="accent1"/>
                </a:solidFill>
                <a:ea typeface="Calibri"/>
                <a:cs typeface="Times New Roman"/>
              </a:rPr>
              <a:t> open </a:t>
            </a:r>
            <a:r>
              <a:rPr lang="es-ES" sz="4000" dirty="0" err="1" smtClean="0">
                <a:solidFill>
                  <a:schemeClr val="accent1"/>
                </a:solidFill>
                <a:ea typeface="Calibri"/>
                <a:cs typeface="Times New Roman"/>
              </a:rPr>
              <a:t>spaces</a:t>
            </a:r>
            <a:r>
              <a:rPr lang="es-ES" sz="4000" dirty="0" smtClean="0">
                <a:solidFill>
                  <a:schemeClr val="accent1"/>
                </a:solidFill>
                <a:ea typeface="Calibri"/>
                <a:cs typeface="Times New Roman"/>
              </a:rPr>
              <a:t> II</a:t>
            </a:r>
            <a:endParaRPr lang="es-ES" sz="4000" dirty="0">
              <a:solidFill>
                <a:schemeClr val="accent1"/>
              </a:solidFill>
              <a:ea typeface="Calibri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2852936"/>
            <a:ext cx="187220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Their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use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is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promoted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if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563888" y="1428736"/>
            <a:ext cx="4032448" cy="2308324"/>
          </a:xfrm>
          <a:prstGeom prst="rect">
            <a:avLst/>
          </a:prstGeom>
          <a:solidFill>
            <a:srgbClr val="FFEE7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They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can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used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 a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way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that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is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comfortable</a:t>
            </a:r>
            <a:endParaRPr lang="es-E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autonomous</a:t>
            </a:r>
            <a:endParaRPr lang="es-E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barrier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-free 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safe</a:t>
            </a:r>
            <a:endParaRPr lang="es-E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75856" y="4725144"/>
            <a:ext cx="187220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They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are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equipped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with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elements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796136" y="4047455"/>
            <a:ext cx="2169184" cy="461665"/>
          </a:xfrm>
          <a:prstGeom prst="rect">
            <a:avLst/>
          </a:prstGeom>
          <a:solidFill>
            <a:srgbClr val="EAFDC1"/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street</a:t>
            </a:r>
            <a:r>
              <a:rPr lang="es-E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furniture</a:t>
            </a:r>
            <a:endParaRPr lang="es-E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4695527"/>
            <a:ext cx="102463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shade</a:t>
            </a:r>
            <a:endParaRPr lang="es-E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96136" y="5343599"/>
            <a:ext cx="14350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fountains</a:t>
            </a:r>
            <a:endParaRPr lang="es-E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96136" y="6063679"/>
            <a:ext cx="2286000" cy="461665"/>
          </a:xfrm>
          <a:prstGeom prst="rect">
            <a:avLst/>
          </a:prstGeom>
          <a:solidFill>
            <a:srgbClr val="FFEE70"/>
          </a:solidFill>
        </p:spPr>
        <p:txBody>
          <a:bodyPr>
            <a:spAutoFit/>
          </a:bodyPr>
          <a:lstStyle/>
          <a:p>
            <a:r>
              <a:rPr lang="es-E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playgrounds</a:t>
            </a:r>
            <a:endParaRPr lang="es-E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5220072" y="3933056"/>
            <a:ext cx="504056" cy="2664296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2267744" y="2564904"/>
            <a:ext cx="1296144" cy="100811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267744" y="3573016"/>
            <a:ext cx="936104" cy="165618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80720" cy="2952327"/>
          </a:xfrm>
          <a:solidFill>
            <a:srgbClr val="EAFDC1"/>
          </a:solidFill>
        </p:spPr>
        <p:txBody>
          <a:bodyPr>
            <a:noAutofit/>
          </a:bodyPr>
          <a:lstStyle/>
          <a:p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Other</a:t>
            </a:r>
            <a:r>
              <a:rPr lang="es-ES" sz="4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determining</a:t>
            </a:r>
            <a:r>
              <a:rPr lang="es-ES" sz="4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factors</a:t>
            </a:r>
            <a:r>
              <a:rPr lang="es-ES" sz="4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for</a:t>
            </a:r>
            <a:r>
              <a:rPr lang="es-ES" sz="4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pupil</a:t>
            </a:r>
            <a:r>
              <a:rPr lang="es-ES" sz="4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health</a:t>
            </a:r>
            <a:r>
              <a:rPr lang="es-ES" sz="4000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physical</a:t>
            </a:r>
            <a:r>
              <a:rPr lang="es-ES" sz="4000" dirty="0" smtClean="0">
                <a:solidFill>
                  <a:prstClr val="black"/>
                </a:solidFill>
                <a:ea typeface="Calibri"/>
                <a:cs typeface="Times New Roman"/>
              </a:rPr>
              <a:t> and mental </a:t>
            </a:r>
            <a:r>
              <a:rPr lang="es-ES" sz="4000" dirty="0" err="1" smtClean="0">
                <a:solidFill>
                  <a:prstClr val="black"/>
                </a:solidFill>
                <a:ea typeface="Calibri"/>
                <a:cs typeface="Times New Roman"/>
              </a:rPr>
              <a:t>well-being</a:t>
            </a:r>
            <a:endParaRPr lang="es-ES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792088"/>
          </a:xfrm>
          <a:solidFill>
            <a:srgbClr val="D9E8F9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ES" sz="2800" dirty="0" err="1" smtClean="0">
                <a:ea typeface="Calibri"/>
                <a:cs typeface="Times New Roman"/>
              </a:rPr>
              <a:t>Other</a:t>
            </a:r>
            <a:r>
              <a:rPr lang="es-ES" sz="2800" dirty="0" smtClean="0">
                <a:ea typeface="Calibri"/>
                <a:cs typeface="Times New Roman"/>
              </a:rPr>
              <a:t> </a:t>
            </a:r>
            <a:r>
              <a:rPr lang="es-ES" sz="2800" dirty="0" err="1" smtClean="0">
                <a:ea typeface="Calibri"/>
                <a:cs typeface="Times New Roman"/>
              </a:rPr>
              <a:t>determining</a:t>
            </a:r>
            <a:r>
              <a:rPr lang="es-ES" sz="2800" dirty="0" smtClean="0">
                <a:ea typeface="Calibri"/>
                <a:cs typeface="Times New Roman"/>
              </a:rPr>
              <a:t> </a:t>
            </a:r>
            <a:r>
              <a:rPr lang="es-ES" sz="2800" dirty="0" err="1" smtClean="0">
                <a:ea typeface="Calibri"/>
                <a:cs typeface="Times New Roman"/>
              </a:rPr>
              <a:t>factors</a:t>
            </a:r>
            <a:r>
              <a:rPr lang="es-ES" sz="2800" dirty="0" smtClean="0">
                <a:ea typeface="Calibri"/>
                <a:cs typeface="Times New Roman"/>
              </a:rPr>
              <a:t> </a:t>
            </a:r>
            <a:r>
              <a:rPr lang="es-ES" sz="2800" dirty="0" err="1" smtClean="0">
                <a:ea typeface="Calibri"/>
                <a:cs typeface="Times New Roman"/>
              </a:rPr>
              <a:t>for</a:t>
            </a:r>
            <a:r>
              <a:rPr lang="es-ES" sz="2800" dirty="0" smtClean="0">
                <a:ea typeface="Calibri"/>
                <a:cs typeface="Times New Roman"/>
              </a:rPr>
              <a:t> </a:t>
            </a:r>
            <a:r>
              <a:rPr lang="es-ES" sz="2800" dirty="0" err="1" smtClean="0">
                <a:ea typeface="Calibri"/>
                <a:cs typeface="Times New Roman"/>
              </a:rPr>
              <a:t>pupil</a:t>
            </a:r>
            <a:r>
              <a:rPr lang="es-ES" sz="2800" dirty="0" smtClean="0">
                <a:ea typeface="Calibri"/>
                <a:cs typeface="Times New Roman"/>
              </a:rPr>
              <a:t> </a:t>
            </a:r>
            <a:r>
              <a:rPr lang="es-ES" sz="2800" dirty="0" err="1" smtClean="0">
                <a:ea typeface="Calibri"/>
                <a:cs typeface="Times New Roman"/>
              </a:rPr>
              <a:t>health</a:t>
            </a:r>
            <a:r>
              <a:rPr lang="es-ES" sz="2800" dirty="0" smtClean="0">
                <a:ea typeface="Calibri"/>
                <a:cs typeface="Times New Roman"/>
              </a:rPr>
              <a:t>, </a:t>
            </a:r>
            <a:r>
              <a:rPr lang="es-ES" sz="2800" dirty="0" err="1" smtClean="0">
                <a:ea typeface="Calibri"/>
                <a:cs typeface="Times New Roman"/>
              </a:rPr>
              <a:t>physical</a:t>
            </a:r>
            <a:r>
              <a:rPr lang="es-ES" sz="2800" dirty="0" smtClean="0">
                <a:ea typeface="Calibri"/>
                <a:cs typeface="Times New Roman"/>
              </a:rPr>
              <a:t> and mental </a:t>
            </a:r>
            <a:r>
              <a:rPr lang="es-ES" sz="2800" dirty="0" err="1" smtClean="0">
                <a:ea typeface="Calibri"/>
                <a:cs typeface="Times New Roman"/>
              </a:rPr>
              <a:t>well-being</a:t>
            </a:r>
            <a:endParaRPr lang="es-ES" sz="2800" dirty="0" smtClean="0">
              <a:ea typeface="Calibri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560" y="2924944"/>
            <a:ext cx="1944216" cy="72008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Having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a home 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31840" y="1412776"/>
            <a:ext cx="179728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 err="1" smtClean="0">
                <a:ea typeface="Calibri"/>
                <a:cs typeface="Times New Roman"/>
              </a:rPr>
              <a:t>houses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flats</a:t>
            </a:r>
            <a:r>
              <a:rPr lang="es-ES" dirty="0" smtClean="0">
                <a:ea typeface="Calibri"/>
                <a:cs typeface="Times New Roman"/>
              </a:rPr>
              <a:t> </a:t>
            </a:r>
          </a:p>
          <a:p>
            <a:r>
              <a:rPr lang="es-ES" dirty="0" err="1" smtClean="0">
                <a:ea typeface="Calibri"/>
                <a:cs typeface="Times New Roman"/>
              </a:rPr>
              <a:t>with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damp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or</a:t>
            </a:r>
            <a:r>
              <a:rPr lang="es-ES" dirty="0" smtClean="0">
                <a:ea typeface="Calibri"/>
                <a:cs typeface="Times New Roman"/>
              </a:rPr>
              <a:t> </a:t>
            </a:r>
          </a:p>
          <a:p>
            <a:r>
              <a:rPr lang="es-ES" dirty="0" err="1" smtClean="0">
                <a:ea typeface="Calibri"/>
                <a:cs typeface="Times New Roman"/>
              </a:rPr>
              <a:t>low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indoor</a:t>
            </a:r>
            <a:r>
              <a:rPr lang="es-ES" dirty="0" smtClean="0">
                <a:ea typeface="Calibri"/>
                <a:cs typeface="Times New Roman"/>
              </a:rPr>
              <a:t> </a:t>
            </a:r>
          </a:p>
          <a:p>
            <a:r>
              <a:rPr lang="es-ES" dirty="0" err="1" smtClean="0">
                <a:ea typeface="Calibri"/>
                <a:cs typeface="Times New Roman"/>
              </a:rPr>
              <a:t>temperatures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6300192" y="1412776"/>
            <a:ext cx="1512168" cy="923330"/>
          </a:xfrm>
          <a:prstGeom prst="rect">
            <a:avLst/>
          </a:prstGeom>
          <a:solidFill>
            <a:srgbClr val="FFEE70"/>
          </a:solidFill>
        </p:spPr>
        <p:txBody>
          <a:bodyPr wrap="square">
            <a:spAutoFit/>
          </a:bodyPr>
          <a:lstStyle/>
          <a:p>
            <a:r>
              <a:rPr lang="es-ES" dirty="0" err="1" smtClean="0">
                <a:ea typeface="Calibri"/>
                <a:cs typeface="Times New Roman"/>
              </a:rPr>
              <a:t>Diseases</a:t>
            </a:r>
            <a:r>
              <a:rPr lang="es-ES" dirty="0" smtClean="0">
                <a:ea typeface="Calibri"/>
                <a:cs typeface="Times New Roman"/>
              </a:rPr>
              <a:t>: </a:t>
            </a:r>
          </a:p>
          <a:p>
            <a:r>
              <a:rPr lang="es-ES" dirty="0" err="1" smtClean="0">
                <a:ea typeface="Calibri"/>
                <a:cs typeface="Times New Roman"/>
              </a:rPr>
              <a:t>asthma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allergies</a:t>
            </a:r>
            <a:r>
              <a:rPr lang="es-ES" dirty="0" smtClean="0">
                <a:ea typeface="Calibri"/>
                <a:cs typeface="Times New Roman"/>
              </a:rPr>
              <a:t>…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131840" y="3501008"/>
            <a:ext cx="16561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 smtClean="0">
                <a:ea typeface="Calibri"/>
                <a:cs typeface="Times New Roman"/>
              </a:rPr>
              <a:t>overcrowding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228184" y="3140968"/>
            <a:ext cx="1915716" cy="369332"/>
          </a:xfrm>
          <a:prstGeom prst="rect">
            <a:avLst/>
          </a:prstGeom>
          <a:solidFill>
            <a:srgbClr val="FFEE70"/>
          </a:solidFill>
        </p:spPr>
        <p:txBody>
          <a:bodyPr wrap="square">
            <a:spAutoFit/>
          </a:bodyPr>
          <a:lstStyle/>
          <a:p>
            <a:r>
              <a:rPr lang="es-ES" dirty="0" err="1" smtClean="0">
                <a:ea typeface="Calibri"/>
                <a:cs typeface="Times New Roman"/>
              </a:rPr>
              <a:t>chronic</a:t>
            </a:r>
            <a:r>
              <a:rPr lang="es-ES" dirty="0" smtClean="0">
                <a:ea typeface="Calibri"/>
                <a:cs typeface="Times New Roman"/>
              </a:rPr>
              <a:t> stress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6228184" y="3717032"/>
            <a:ext cx="1844278" cy="646331"/>
          </a:xfrm>
          <a:prstGeom prst="rect">
            <a:avLst/>
          </a:prstGeom>
          <a:solidFill>
            <a:srgbClr val="F3C8A5"/>
          </a:solidFill>
        </p:spPr>
        <p:txBody>
          <a:bodyPr wrap="square">
            <a:spAutoFit/>
          </a:bodyPr>
          <a:lstStyle/>
          <a:p>
            <a:r>
              <a:rPr lang="es-ES" dirty="0" err="1" smtClean="0">
                <a:ea typeface="Calibri"/>
                <a:cs typeface="Times New Roman"/>
              </a:rPr>
              <a:t>respiratory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infections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3059832" y="5013176"/>
            <a:ext cx="159530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 err="1" smtClean="0">
                <a:ea typeface="Calibri"/>
                <a:cs typeface="Times New Roman"/>
              </a:rPr>
              <a:t>unsafe</a:t>
            </a:r>
            <a:r>
              <a:rPr lang="es-ES" dirty="0" smtClean="0">
                <a:ea typeface="Calibri"/>
                <a:cs typeface="Times New Roman"/>
              </a:rPr>
              <a:t> social </a:t>
            </a:r>
          </a:p>
          <a:p>
            <a:r>
              <a:rPr lang="es-ES" dirty="0" err="1" smtClean="0">
                <a:ea typeface="Calibri"/>
                <a:cs typeface="Times New Roman"/>
              </a:rPr>
              <a:t>environments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6228184" y="4653136"/>
            <a:ext cx="2201468" cy="646331"/>
          </a:xfrm>
          <a:prstGeom prst="rect">
            <a:avLst/>
          </a:prstGeom>
          <a:solidFill>
            <a:srgbClr val="FFEE70"/>
          </a:solidFill>
        </p:spPr>
        <p:txBody>
          <a:bodyPr wrap="square">
            <a:spAutoFit/>
          </a:bodyPr>
          <a:lstStyle/>
          <a:p>
            <a:r>
              <a:rPr lang="es-ES" dirty="0" err="1" smtClean="0">
                <a:ea typeface="Calibri"/>
                <a:cs typeface="Times New Roman"/>
              </a:rPr>
              <a:t>poor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physical</a:t>
            </a:r>
            <a:r>
              <a:rPr lang="es-ES" dirty="0" smtClean="0">
                <a:ea typeface="Calibri"/>
                <a:cs typeface="Times New Roman"/>
              </a:rPr>
              <a:t> and mental </a:t>
            </a:r>
            <a:r>
              <a:rPr lang="es-ES" dirty="0" err="1" smtClean="0">
                <a:ea typeface="Calibri"/>
                <a:cs typeface="Times New Roman"/>
              </a:rPr>
              <a:t>health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6228184" y="5733256"/>
            <a:ext cx="2487220" cy="646331"/>
          </a:xfrm>
          <a:prstGeom prst="rect">
            <a:avLst/>
          </a:prstGeom>
          <a:solidFill>
            <a:srgbClr val="F3C8A5"/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ea typeface="Calibri"/>
                <a:cs typeface="Times New Roman"/>
              </a:rPr>
              <a:t>no </a:t>
            </a:r>
            <a:r>
              <a:rPr lang="es-ES" dirty="0" err="1" smtClean="0">
                <a:ea typeface="Calibri"/>
                <a:cs typeface="Times New Roman"/>
              </a:rPr>
              <a:t>interaction</a:t>
            </a:r>
            <a:r>
              <a:rPr lang="es-ES" dirty="0" smtClean="0">
                <a:ea typeface="Calibri"/>
                <a:cs typeface="Times New Roman"/>
              </a:rPr>
              <a:t> </a:t>
            </a:r>
          </a:p>
          <a:p>
            <a:r>
              <a:rPr lang="es-ES" dirty="0" err="1" smtClean="0">
                <a:ea typeface="Calibri"/>
                <a:cs typeface="Times New Roman"/>
              </a:rPr>
              <a:t>or</a:t>
            </a:r>
            <a:r>
              <a:rPr lang="es-ES" dirty="0" smtClean="0">
                <a:ea typeface="Calibri"/>
                <a:cs typeface="Times New Roman"/>
              </a:rPr>
              <a:t> social </a:t>
            </a:r>
            <a:r>
              <a:rPr lang="es-ES" dirty="0" err="1" smtClean="0">
                <a:ea typeface="Calibri"/>
                <a:cs typeface="Times New Roman"/>
              </a:rPr>
              <a:t>cohesion</a:t>
            </a:r>
            <a:endParaRPr lang="es-ES" dirty="0"/>
          </a:p>
        </p:txBody>
      </p:sp>
      <p:sp>
        <p:nvSpPr>
          <p:cNvPr id="18" name="Abrir llave 17"/>
          <p:cNvSpPr/>
          <p:nvPr/>
        </p:nvSpPr>
        <p:spPr>
          <a:xfrm>
            <a:off x="2771800" y="1556792"/>
            <a:ext cx="360040" cy="4176464"/>
          </a:xfrm>
          <a:prstGeom prst="leftBrace">
            <a:avLst>
              <a:gd name="adj1" fmla="val 8333"/>
              <a:gd name="adj2" fmla="val 49412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076056" y="1844824"/>
            <a:ext cx="1139018" cy="125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endCxn id="13" idx="1"/>
          </p:cNvCxnSpPr>
          <p:nvPr/>
        </p:nvCxnSpPr>
        <p:spPr>
          <a:xfrm flipV="1">
            <a:off x="4788024" y="3325634"/>
            <a:ext cx="1440160" cy="39139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endCxn id="14" idx="1"/>
          </p:cNvCxnSpPr>
          <p:nvPr/>
        </p:nvCxnSpPr>
        <p:spPr>
          <a:xfrm>
            <a:off x="4788024" y="3717032"/>
            <a:ext cx="1440160" cy="3231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15" idx="3"/>
            <a:endCxn id="16" idx="1"/>
          </p:cNvCxnSpPr>
          <p:nvPr/>
        </p:nvCxnSpPr>
        <p:spPr>
          <a:xfrm flipV="1">
            <a:off x="4655141" y="4976302"/>
            <a:ext cx="1573043" cy="3600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5" idx="3"/>
            <a:endCxn id="17" idx="1"/>
          </p:cNvCxnSpPr>
          <p:nvPr/>
        </p:nvCxnSpPr>
        <p:spPr>
          <a:xfrm>
            <a:off x="4655141" y="5336342"/>
            <a:ext cx="1573043" cy="72008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274" y="107576"/>
            <a:ext cx="8199189" cy="892532"/>
          </a:xfrm>
          <a:solidFill>
            <a:srgbClr val="D9E8F9"/>
          </a:solidFill>
        </p:spPr>
        <p:txBody>
          <a:bodyPr/>
          <a:lstStyle/>
          <a:p>
            <a:pPr algn="ctr"/>
            <a:r>
              <a:rPr lang="es-ES" sz="4600" dirty="0" smtClean="0">
                <a:solidFill>
                  <a:schemeClr val="accent1"/>
                </a:solidFill>
              </a:rPr>
              <a:t>Safety</a:t>
            </a:r>
            <a:endParaRPr lang="es-ES" sz="4600" dirty="0">
              <a:solidFill>
                <a:schemeClr val="accent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1538" y="2071678"/>
            <a:ext cx="1351652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Insecurity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500562" y="1214422"/>
            <a:ext cx="2549096" cy="400110"/>
          </a:xfrm>
          <a:prstGeom prst="rect">
            <a:avLst/>
          </a:prstGeom>
          <a:solidFill>
            <a:srgbClr val="FFEE70"/>
          </a:solidFill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lack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of social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contact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00562" y="2428868"/>
            <a:ext cx="34290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reduction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in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daily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physical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activity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00562" y="1857364"/>
            <a:ext cx="11913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isolation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428728" y="3571876"/>
            <a:ext cx="134307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Public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</a:p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spaces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214678" y="3357562"/>
            <a:ext cx="2500330" cy="400110"/>
          </a:xfrm>
          <a:prstGeom prst="rect">
            <a:avLst/>
          </a:prstGeom>
          <a:solidFill>
            <a:srgbClr val="FFEE70"/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good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visibility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86116" y="4000504"/>
            <a:ext cx="106311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lighting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6643702" y="3357562"/>
            <a:ext cx="21431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easy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and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safe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journeys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28662" y="5072074"/>
            <a:ext cx="2286000" cy="1015663"/>
          </a:xfrm>
          <a:prstGeom prst="rect">
            <a:avLst/>
          </a:prstGeom>
          <a:solidFill>
            <a:srgbClr val="FFEE70"/>
          </a:solidFill>
        </p:spPr>
        <p:txBody>
          <a:bodyPr>
            <a:spAutoFit/>
          </a:bodyPr>
          <a:lstStyle/>
          <a:p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Shops and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other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services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on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the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ground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floors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43372" y="5000636"/>
            <a:ext cx="192882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more </a:t>
            </a:r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activity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4143372" y="5572140"/>
            <a:ext cx="168026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good</a:t>
            </a:r>
            <a:r>
              <a:rPr lang="es-ES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natural </a:t>
            </a:r>
          </a:p>
          <a:p>
            <a:r>
              <a:rPr lang="es-E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surveillance</a:t>
            </a: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cxnSp>
        <p:nvCxnSpPr>
          <p:cNvPr id="18" name="17 Conector recto de flecha"/>
          <p:cNvCxnSpPr>
            <a:endCxn id="5" idx="1"/>
          </p:cNvCxnSpPr>
          <p:nvPr/>
        </p:nvCxnSpPr>
        <p:spPr>
          <a:xfrm flipV="1">
            <a:off x="2857488" y="1414477"/>
            <a:ext cx="1643074" cy="871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7" idx="1"/>
          </p:cNvCxnSpPr>
          <p:nvPr/>
        </p:nvCxnSpPr>
        <p:spPr>
          <a:xfrm flipV="1">
            <a:off x="2857488" y="2057419"/>
            <a:ext cx="1643074" cy="228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6" idx="1"/>
          </p:cNvCxnSpPr>
          <p:nvPr/>
        </p:nvCxnSpPr>
        <p:spPr>
          <a:xfrm>
            <a:off x="2857488" y="2285992"/>
            <a:ext cx="1643074" cy="496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Abrir llave"/>
          <p:cNvSpPr/>
          <p:nvPr/>
        </p:nvSpPr>
        <p:spPr>
          <a:xfrm>
            <a:off x="2857488" y="3357562"/>
            <a:ext cx="500066" cy="114300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"/>
          <p:cNvCxnSpPr>
            <a:endCxn id="11" idx="1"/>
          </p:cNvCxnSpPr>
          <p:nvPr/>
        </p:nvCxnSpPr>
        <p:spPr>
          <a:xfrm>
            <a:off x="5786446" y="3571876"/>
            <a:ext cx="857256" cy="139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0" idx="3"/>
            <a:endCxn id="11" idx="1"/>
          </p:cNvCxnSpPr>
          <p:nvPr/>
        </p:nvCxnSpPr>
        <p:spPr>
          <a:xfrm flipV="1">
            <a:off x="4349228" y="3711505"/>
            <a:ext cx="2294474" cy="489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6786578" y="5357826"/>
            <a:ext cx="1601846" cy="375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in </a:t>
            </a:r>
            <a:r>
              <a:rPr lang="es-ES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the</a:t>
            </a:r>
            <a:r>
              <a:rPr lang="es-ES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 </a:t>
            </a:r>
            <a:r>
              <a:rPr lang="es-ES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/>
                <a:cs typeface="Times New Roman"/>
              </a:rPr>
              <a:t>streets</a:t>
            </a:r>
            <a:endParaRPr lang="es-ES" dirty="0"/>
          </a:p>
        </p:txBody>
      </p:sp>
      <p:sp>
        <p:nvSpPr>
          <p:cNvPr id="30" name="29 Cerrar llave"/>
          <p:cNvSpPr/>
          <p:nvPr/>
        </p:nvSpPr>
        <p:spPr>
          <a:xfrm>
            <a:off x="6143636" y="5000636"/>
            <a:ext cx="571504" cy="12144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 de flecha"/>
          <p:cNvCxnSpPr>
            <a:stCxn id="13" idx="3"/>
            <a:endCxn id="14" idx="1"/>
          </p:cNvCxnSpPr>
          <p:nvPr/>
        </p:nvCxnSpPr>
        <p:spPr>
          <a:xfrm flipV="1">
            <a:off x="3214662" y="5200691"/>
            <a:ext cx="928710" cy="379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13" idx="3"/>
            <a:endCxn id="16" idx="1"/>
          </p:cNvCxnSpPr>
          <p:nvPr/>
        </p:nvCxnSpPr>
        <p:spPr>
          <a:xfrm>
            <a:off x="3214662" y="5579906"/>
            <a:ext cx="928710" cy="346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768" y="562670"/>
            <a:ext cx="7467600" cy="778098"/>
          </a:xfrm>
        </p:spPr>
        <p:txBody>
          <a:bodyPr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Sedentary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lifestyles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30846" y="1937693"/>
            <a:ext cx="149111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s-ES_tradnl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Sedentary</a:t>
            </a:r>
            <a:r>
              <a:rPr lang="es-ES_tradnl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_tradnl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lifestyles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5940152" y="1628800"/>
            <a:ext cx="1584176" cy="461665"/>
          </a:xfrm>
          <a:prstGeom prst="rect">
            <a:avLst/>
          </a:prstGeom>
          <a:solidFill>
            <a:srgbClr val="FDFFA3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overweight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563888" y="1988840"/>
            <a:ext cx="9444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rise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580112" y="2420888"/>
            <a:ext cx="2736304" cy="461665"/>
          </a:xfrm>
          <a:prstGeom prst="rect">
            <a:avLst/>
          </a:prstGeom>
          <a:solidFill>
            <a:srgbClr val="FDFFA3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2987824" y="2132856"/>
            <a:ext cx="360040" cy="288032"/>
          </a:xfrm>
          <a:prstGeom prst="rightArrow">
            <a:avLst/>
          </a:prstGeom>
          <a:solidFill>
            <a:srgbClr val="FFE1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835696" y="3573016"/>
            <a:ext cx="1141659" cy="461665"/>
          </a:xfrm>
          <a:prstGeom prst="rect">
            <a:avLst/>
          </a:prstGeom>
          <a:solidFill>
            <a:srgbClr val="86DCF9"/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Obesity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3995936" y="3429000"/>
            <a:ext cx="2286000" cy="830997"/>
          </a:xfrm>
          <a:prstGeom prst="rect">
            <a:avLst/>
          </a:prstGeom>
          <a:solidFill>
            <a:srgbClr val="FDFFA3"/>
          </a:solidFill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  <a:buClr>
                <a:srgbClr val="76C5EF"/>
              </a:buClr>
              <a:buSzPct val="70000"/>
            </a:pP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pandemic</a:t>
            </a:r>
            <a:endParaRPr lang="es-E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Igual 10"/>
          <p:cNvSpPr/>
          <p:nvPr/>
        </p:nvSpPr>
        <p:spPr>
          <a:xfrm>
            <a:off x="3491880" y="3717032"/>
            <a:ext cx="360040" cy="288032"/>
          </a:xfrm>
          <a:prstGeom prst="mathEqual">
            <a:avLst/>
          </a:prstGeom>
          <a:solidFill>
            <a:srgbClr val="FFE1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Conector recto de flecha 12"/>
          <p:cNvCxnSpPr>
            <a:stCxn id="6" idx="3"/>
            <a:endCxn id="5" idx="1"/>
          </p:cNvCxnSpPr>
          <p:nvPr/>
        </p:nvCxnSpPr>
        <p:spPr>
          <a:xfrm flipV="1">
            <a:off x="4508377" y="1859633"/>
            <a:ext cx="1431775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6" idx="3"/>
            <a:endCxn id="7" idx="1"/>
          </p:cNvCxnSpPr>
          <p:nvPr/>
        </p:nvCxnSpPr>
        <p:spPr>
          <a:xfrm>
            <a:off x="4508377" y="2219673"/>
            <a:ext cx="1071735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lecha derecha 23"/>
          <p:cNvSpPr/>
          <p:nvPr/>
        </p:nvSpPr>
        <p:spPr>
          <a:xfrm>
            <a:off x="3059832" y="5085184"/>
            <a:ext cx="36004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3563888" y="4725144"/>
            <a:ext cx="29523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76C5EF"/>
              </a:buClr>
              <a:buSzPct val="70000"/>
            </a:pPr>
            <a:r>
              <a:rPr lang="es-E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obesity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endParaRPr lang="es-E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331640" y="4941168"/>
            <a:ext cx="12362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4392488" cy="1707102"/>
          </a:xfrm>
          <a:ln w="57150" cmpd="sng">
            <a:noFill/>
          </a:ln>
        </p:spPr>
        <p:txBody>
          <a:bodyPr>
            <a:normAutofit/>
          </a:bodyPr>
          <a:lstStyle/>
          <a:p>
            <a:r>
              <a:rPr lang="es-ES" sz="3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es-E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s-ES" sz="3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es-E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natural </a:t>
            </a:r>
            <a:r>
              <a:rPr lang="es-ES" sz="3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areas</a:t>
            </a:r>
            <a:endParaRPr lang="es-ES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532" name="AutoShape 4" descr="data:image/jpeg;base64,/9j/4AAQSkZJRgABAQAAAQABAAD/2wCEAAkGBxMQEhUQExIVFREVFRUVFxgXGBUVFxUYFxcWGBgVFxUYHiggGholGxUVIzEiJSkrLy4uFyAzODMtNygtLisBCgoKDg0OGxAQGy8mICUtLS0tLS0vLS0vLS0tLS0tLS0tLS0tLS0vLS0tLS0tLS0tLS0tLS0tLS0tLS0tLS0tLf/AABEIAJcBTQMBEQACEQEDEQH/xAAcAAEAAgMBAQEAAAAAAAAAAAAAAwQFBgcCAQj/xABIEAACAQICBwUEBgYJAgcAAAABAgADEQQhBQYSMUFRYRMicYGRBzKhsUJSYnLB0RQjJDOS8DRDU2NzgoOywhWiFkRUdJPh8f/EABoBAQADAQEBAAAAAAAAAAAAAAACAwQFAQb/xAA3EQACAgEDAQMKBQQCAwAAAAAAAQIDEQQhMRIFQVETIjJhcYGRobHRFDPB4fAjQlLxFZIlU2L/2gAMAwEAAhEDEQA/AO4wBAEAQBAEAQBAEAQBAEAQBAEAQBAEAQBAEAQBAEAQBAEAQBAEAQBAEAQBAEAQBAEAQBAEAQBAEAQBAEAQBAEAQBAEAQBAEAQBAEAQBAEAQBAEAQBAEAQBAEAQBAEAQBAEAQBAEAQBAEAQD5AEAQDxVrKubMF8SB85CVkYek0j1Rb4Kx0rQH9dT/jX85R+N0//ALI/FE/I2f4sko46k+S1EbwZT8jLYX1T9GSfvIuElyixLSIgCAIB5eoBvIHiQIBBV0hST3qtNfFlHzMZPHJLkrnT2FH/AJmj/Gv5wV+Xq/yXxJ8PpKjUyStTY/ZdW+AM9wSjZGXDRanhMQBABgET4pBvdR5iAUqun8IuTYqgDy7RL+l5NVTfCZVK+uPMl8T5T1hwjGwxVAn/ABE/Oeumxf2s8jqKpbKS+JkadQMLqQRzBBHqJW01yWpp8HqD0QBAPLVVG9gPEgQCridLYel+8r0k+86L8zJRhKXorJ7gqf8AinA/+sw//wAqfnLPw9v+L+B70vwLmD0pQrfuq1Kp9x0b5GVyhKPKPGmi3Inh9gHyACbQCF8Ui5l1A6kQ3g9Sb4KdTWDCrkcVQB/xE/OVO+pbOS+JctNc+IP4H2lp7CubLiaJPIVEv6XhX1viS+J5LT2x5i/gZBGBFwbjmM5YmUn2egQBAEAQBAMdpXTNPD5MbvwUb/E8hMOr19WmXnbvwXJoo0tl3HHiatjNYa1XIHs15Lv823+lp81qe19RbtF9K9X3/wBHUr0VUOd36/sY4m+ZNzzOZnLk3J5ZoxhYRE9M2LW7oIBPU3IHwPpLIwfT1Y2495TJrOCpUkkVsnwmmq9D3KjW+qe8vod3labqNZdV6MtvB7ozzrjLlG1aF1zp1SErAUn4N9A+Z93zy6zu6XtSFnm2bP5fsY50uO6NgxWOVMt7ch+JnVyVYNd0vrHsZXu31Vyt948P5ylFuohXs+fArnZGBqmN0zVqfS2RyXL1O8zN5ecjFZfN9+DFvvN98vgY5EbTZAokV6olx4W8BrDicMf1dZtkfRY7aeGy27ytPHFM0V3ThwzddA+0OlUsmJAovu299Nj55p53HWVyhjg6FOrUtpbMzmktPLTUuWCUx9Jvhb+TIpNvCNknGKzJnO9Na+vUJWgLD675sfupuHnfwE1V6ZcyObbrnxWveaxisbUrG9Soz/eJIHgNw8pshFR4Rz7Jyn6TyeUlyKWemk0eI+4bEvSO1TdkbmjFT6iTcVJYksl0G4vMdjbNCe0WvSIXEAVqfPJag8x3W8wPGZbez4S3hs/kb6tZNbS3+pv+B1moYhNug23zG4oeTDeDOVbVOt4kjpVzU1lGr6za+phyaYPaVRvRDZV6O34ZnwmjT6Gdu72X84JmgaQ1oxWIveoUU/Rp3QeZGZ8zOzVo6a+Fl+LBhzz4y5liEqkWI8kSplsTPaH1vxmFI2K7Mn1Kl6i+Geaj7pEy2UQlyg64y5R0fVr2jYfE2p1v1FY5C5ujnkrcD0PkTOfbQ4brdFFlDjut0ZjS2sC0ULswpoOJzJ6Ac+gvMs5qCzIjVTO2XTBZZzzTGvVSoSKI2V+u/ec+AOS/Gcy7Xye0NjvafsiEd7Xl+C4Ncr4p6pvUdnP2iTbwvunOsslN5k8nThXCtYgkj4JQes8tPUQZNgtIVaB2qVV6Z+yxAPiNx85bXbOG8XgosqhPaSybloL2kVEITFJtr/aIAHHUpubyt5zo09oPixe85d/ZsXvW/cdG0fj6eIQVaTh0O4j5EbwehnVhOM1mLOROEoPpksMsyREQBAMBrLp7sP1VPOqRmd4Qc/vch5+PI7S7R8guiv0n8v3OhotH5Xz5ej9TSi5YliSScyTmT4mfJzk5PMt2dvCSwiRZWQZKJ4VsyK4f9hqP/eqfIWX/AJGdimr/AMdOX/0v0X6mCcv66XqNeqTnotkVqksRVIxuMr27o38TNFcO9lMjKaC0pXSkU2v1e5Sc2Xnsnl8uE6dWssrh0L3eow3zS2XIaeQbZz5HykEuNva2eOyAWt0ubTZXjvKXjvLusbUDVJoBrEKxJI2bsoOS2uN+dzvvN3m52I39HV5pjcLhTVYLtol8tp2VQOuc0wMyh1PGUvaZXXHQdPDuGWsneVTsENtZAAsNkEWJBOduO+WReTRqaYwllP3GoYhwBeTM6WTFV3J3wk2y5bIkbFOyrTZ2ZEvsqSSFvyHCaIRSIyk2sPuM7qVoenjcT2FQsFNN2uhAa4tbeCOJ4T2ybhHKJUVqyfS/A2HTns5q0QXw79soz2CNmpbpbJvgeQMjXqovaWxO7Qyisw3+ppqibUc5n0yxBEZliLEVK9XgJ65dyNEI97KlLSD0mJpOyMQVJUkGx3i4jycZLzlk6Onqa85kVKaEay0kkenoytliProVyIIPIgj5yptPgsR5lTLEeXe0pk8FiKjqXNpg1N8ao9cjRRVK2fTH/RlXxVSoED1GcIuyu0SbDkP55T5a+2VsuqR36dPXTHEF7fWfUmZlhOkrZFkwlZBngz1EGeGnpWzwZIrZkNX9PVsDU7SkcjbbQ+645HkeR3j1B0UXyqllGa+mNscS+J23QWmKeMorXpHI5EH3kYb1Ycx+RneqsjZHqicC2qVcumRkJYVlDTekRh6TVPpblHNju/PymXWalaepzfPd7S/TUO6xR+PsObPULsWY3Ym5J4kz4iycpycpPLZ9OoqK6Vwj0srZFkyyJWzLaI0S1fvHu0hvY9N4H58J0ND2bPUvqe0O9/b7mPUaiNe3L8CzV01SQ9gEvhLbJ5m5uXB3zof8jTCfkIx/pYx+/wDPaZXp5tdbfnfzYxmndBtRHa0zt0GsQwz2Qd21bh1/k06zs90+fXvDx8P54iq9T2fJrWMq7I6ndMVccslIx2Fw/aOFvYbyeQmrODNbPpWTZsVTWyhezFkX3bi9hYjPK+V87HPiZoaTxjHC9/8APccye5WxNApbNTcA5HmAcwcxkRL4xwUTWCs01QKJETTZApkRNNtZRI84zEF9naN9lAg8FvYektR65OWMmExNTaPThBdFYRQZrmXQWCTJFlqIMzOq2lf0TFUq5vsqbPb6jAq2XGwN/KJw6otCqzyc1I73Rrq6CohDIwDArmCDmCOc5rWHhncUk1lHLvaXo1addK9Md2urMbbiyWu3mrA+RM6Wkm3FxfccbtCtRmpLv/Ql1U1F/SUFeuzJTbNEWwZhwYsdwPAWvbO4nt2r6H0x5PdLouuPXPh9xqWttGnQxNajS/dq2yMySLKNrM/a2prqnKVab5ZXOEY2NR4RrONrbIsN5/m8tgsmvT19csvhFOlL0dItUpNAtJJHp0X2QaOpVKlas4DVKQQJfPZ2tq7Ac+6Bfx5zkdp2SSjFcM9Zu+vOjqVfBVu0AvTpvURjvRlUkEHyseYM52mnKNix37CDwzgl52pGtFV2uZlm+8mtySkLT5TWah32Z7lx/PWfT6XTqmGO/v8A56iwkwsvZOkrZEnSVsiyYSsgzwZ6iDI2MkQZ5M9KmRmekGZ/UjWI4HEAsf1FSy1RwA4VPFb+l5s0l/k5b8Mx6qnykNuVwdxBndOEaJrvjdusKQPdpjP7zZn4bPxny/bV/Xaq1/b9Wd/sunpq633/AEX7mAWcRnQZMsiyDMtoHR36RU2T7ii7fgPP8DN3Z2i/FW4l6K3f295i1d/koZXL4LWnNKFi1BO7RpnYsMtorkb/AGQRu6TV2pr229PXtFbbd/7FWm06ilZLeT39mf1Mnh9V6ZpDbLdowvcH3SRwG426zo0di0+SXXnqa58DDZrJ9W3Br2gtLvhqgoVO9QZzSZTnsMW2dpb/AESd69b+OXQaqVNn4ee6zgXV9UfKIw+uujRQr9z9019n7JHvL8cv/qS1ukVEsx4fyPa7OpblPRVKybXFj8B/JnOlLMsGTUSzLBfw1B3YLTUs+8AdM7zTRGUpYissyNN8HmtWJYhwBkEbuC42ct2ViOlt02Rk2/OKpPxPmkWViSGTIKe6pUMdkbQ3bwb7wPGbU02VWblXG4fs2K7QbqL/ACM0xWDPZHDLmhsDRqir2tYIRTYqNlibqQxbdY5A90G5vNcDyuEJZ6pY2Ne0iwAIBJByuRY+lzLiqK3MLiWsPhPYrcvRVWXoMmWTRBmT0Noiti37OjTLsMzwVRzZjkPxtPZTjFZZ5CuU3iKOjau6u6UwS2p1sOU39k7VGW/GxCjZPgbeMzztqnyn7TbTRqKls17CrpbSGIY16NXDGnUNCotJReptNWqUUqGkwGYsb2zIu3gLK4RWGpbZ39xVbOx9UZRw8PHfy1nBs9H9NegqU6aYdtkLtVG2igAsNmmgIOXFjv4cJnfk1LLefYbF5Zwwlj293uX3OcaR1FxF2ZatOobnftKW63N7k9TxmyOtg3usGf8AAzitnk5vjWPaMDvUlPDZJB+N504cG2mHRBIyGgNFPjKy0KbIHYEjtG2FNs7Xsc+kWWKuPVL5FpulD2V4++bYcDn2jn5JM3/JUrufw/cGXw/snrW72KpqeiM3xJEg+1Y90fmemU0L7P8AE4Op21DHKrWsQaJKsPqsvaZj4zPdroWx6ZQ+f7HuUZTWDVzG42n2T42klM22lp0GXatmNomqSRfhKKrqq3lRefW/2PYyS7jUcf7LnQD9rUk/3RH/ADl0ten/AG/MtVvqNW1j1UfAqrtVRwzbIADBtxJNjlbLnxEwa3V5qcVyzp9lxVt2cejv9jDJPn2fSsmSVsizfNRtSf0tRiK91oX7qjJqlsib8FvlzPTjr02k8ouqfBxu0O0fIvydfpd78P3Oj4bVrB0xsrhaNuqKx82a5M6MaKlxFHClq75PLm/iUNL6lYWuDs0xRfg1MWA8U90j49ZTboarFssP1F1PaN9b3eV4MoavagUaQ28RatUubDPswOGX0j45dOMqo7PhDee7+Rbqe05zeK9l8za6eApKNkUqYXkFUD0tNyhFbJHPdkm8ts13WHUbDYlSaaCjW4MgspPJ0GRHUZzNdo67FssM0066yt+c8o4/j8I9Go9KoNl0Yqw6j5jjfrOLODhJxZ24zU0pLhlRoRFnbPZvpU4nBIGN3ok0m6hQCh/gK+YM7uks661nuOHq6+ix+vc1LSVbbrVX51GPlc2+Fp8fq59d05etn0tEOmqMfUiJZlPWTLIsgzaNSa4DVEPvMFYdQtwR8RPoOwbIpzh3vD+pye0oNqMjE6UoFK1VD9dmHg5LA/H4Tldo1OvUzT73n4mumalXGS8F8tjbaWnqIoiozgMFzW/e2rbgu85z6irtOiVKm5LON1359hxp6ean0pGgYZGq16a/SeqHPQBu0c+QBnz+kUr9UpevP6mq7zKsE+veIBWnT+mWLnoLEfEn4TudqTXSo9+cmWlb5KNJbKByAnzcXlmWby8md1K/pP8Apv8AhOz2X+d7n+hXD0jDaX/f1v8AFqf72kpfmS9rM9nLKQcqbgkEbiMiPOaIFDZ4xFUudpt+Q3AbgAMhluAm2DyUTbe7ICbfH45TZApZjdIHMCWslWYfGncJKBfEiWXI8ZbwGFatUSkgu7sqL4sbC/TOSzhZZHDbwj9A6A0NTwVFaFMZDNm4u3F26n4Cw4TBObk8s7FVarj0oyUiWHy0A8Yl7Ix5A/KAappPE9jRq1f7Om7/AMKk/hPYR6pJEj850eu/jPpyJbpiSQLlA23G3hlJYT5BlsHpfEU7FMRWUjlUcD0vYyMqa5LeK+CPTtmoWmnxuEWrUzqqzU3IAG0VsQ1hkCVK3txvPntZSqrXGPAZsUzHhxf2oazVzjHw1Oo1OlSCr3CVLMVDMSwztmBbdlOjRTHoUmt2aK4rGTRnrs/vMzH7RLfOcjtZrrjFdyPpOyYJVyl4v6f7PaTjs6jJllbIn6SweGWkiUkFkRVRRyCiw+U+hiklhHwc5ucnJ8smnpEptjP2haGVjSeoefddFH+4+kh1ef0+rJaq/wCm5+tL5MuSZUIAgHI/a1hwuLRxveipbqVZhf0sPKcbtCKVifijs9nybqa8GaM0xI2M2/2eafGD7cHc/ZkA8xt3PxHpN+ktUE0zBq6uvDROd58TPl58s7i4RIsrZBkyyLIMsYeqyMHU2ZTcGSrslXNTjyimcVJOMuGbh+jUsei1Tdag7p2bXHNTfeOI8Z9V5GntOqNj2a5x3er7HH67NLJw5XJc/wCj0+x7DO1iNrLazO1e9uc2R0FUaPId2MZ7/Ezu+Tn1mMOjaOjqVXEEs77BUFrXz3IoAyubX8Okpr09Ogg5/wA9glOV0kjl+NxDVXNRzdmOfIcgOgnEttlbJykaulRWEZozFA5kjN6lf0n/AE3/AAna7L/O9z/QhD0jKYDVmnWerWrXIatV2VBKiwqMLkjO+U6NWlUm5y72/qeKpSy2YjWjVvsCjUQzK7bOzmzBrEi1syCAfSe2UqDTRRdTj0SvhNTcTUzYLTH2jc+i3+NpdCMvAqWknLnYzOD1BpjOrVZ+igIPU3PymmOUWR0Ef7mMfqvhEYAUQe6PeLNxPMz3qZphpaorg5v7QsBToV6YpoEVqdyBfM7TC+fS0uqeUZtRCMJeajWlmhGRm1ezakG0jQvw7RvMU3t8flI2vzGWadZtR3SYjrCAIBBj/wB23hARpOuH9Axf/t63+xpbp/zY+1EmcCpT6IiW6UmgWqUmgWqckenZPZCtsE/Wu/8Aspj8JwO0vzvcGbvOeeH579oYtpLE/fHxRD+M61P5cTVD0Ua8s+f7U/P9y/U+n7L/ACPeydZy2b2TAXylbIn6D1X0oMXhaVcHMqA/R1yceoPlad2mxTgpHxOqpdN0ofD2dxlZaZzEMP20P/dCn5nbf5ASnH9TPqwaF+Tj15/T9TLy4zlGvpNEYqb2X33AulMncHbhln0FibAi9bsSeP4iark1n+MuNUUC5IAJAuSALk2A8yQPOTyQwcU9oekxiMa5U3SmBSB57JJY/wATMPKcPWWddrx3bHe0dfRUs9+5q7TMi9nwA8LySyQZ0HSlDs69VOVRreFyR8CJytZDounH1s10T66oy9SIVmVkmSrIsgyZZErZndVcSVrbHBwQfEAkH4H1nX7EvcNR0d0vqtzn66CdfV4G5z7A45o2veKLVVo/RVdrxZr5+QHxM+b7ZubsjX3Lf3m7Sx81yOf1RMKLZGcovtKDzAlCWGcqaw8Ge1K/pP8Apv8AhOx2X+d7n+hCHpGz6MqV6ZqI9FinaVGRlame6zswBBYHj8Z2KXZHKktsvHvZKOVs0X8J3ruVIa5Fja4AOQyJG6x38ZZDdtvkmWZaBAMVplM1PMEen/7B6jmHtTw/7irw76Hx7rL8ml1L5Rj1a4ZoqzSjAzPal40UMbh6hNlFTZPQOClz0G1fyiazBo9ql02Jn6AmA7IgCAR4hNpWHMH5QDVdIYbtqVSl/aU3T+JSPxnsJdMkyR+c6QIyIsRkRyPET6f2ES3SkkC1Sk0C0kkencvZnh9jR1K+9zUf1drfACfOa+XVfIMv6u6wJjHxKLYdhWNMfaW1g/my1PICU3UOtRb71kNYOSe1nDbGkXb+0p03/wC3Y/4TbpnmpGiv0TT1nH7WhicZerHwPo+yZ5hKPg8/H/ROs4zOoyZJWyLNr1L1mqYJjTuoo1SLltoik24Vdlc2y3jK9hmLS/Tah1vD4Zzdfo43x6u9fP1HV8NhKlLvUagqo4DN2rnNjn2isoNgw3qAF3WtnfrKLXovPt+p81KcZbTWMeH093jz4lPFPVXvsoSo2JCLY7Y71A01YGwuNo3zHOVyclv35/TBbFQeyeV0793fn6GWODc5fpFT+GkD5HZyl3S/H6Gfrj/ivn9yxQoLTUKoso/HMkk5kk5knfeSSSWEQk3J5Zo2vmkqOEQ0aYvXdSFQnaSgrAhnVDkrEXAHU7rm+DV2xrWFz9DoaOmVr6pcL5nKzOOdhkbSSK2bp7N9AjF9uze6ppgHmTtkj02fWdDR1dSbZz9Zb0YSNn14wOzVWsBlUFj95Rb4rb0M53bVHTYrVw/qv2NPZd3VW633fR/ua8s4bOizYtDauNXQVTUVVO4AbR88wAfWdjSdju+CnKWE/Dc5up1yqm4KOWvcT4/VzshtCpdeZRrDxK3I8bWnup7G8msqe3rT/TP0Kqtd1vDj8/uZDVzRaKe17VKjAWGwbhb7yeN7TX2V2fXXLyvWpPux3fuZ9ZqJSXR0tL1mxTvnPNZ1r0XTqkVO2SnUA2bMcmHAZZ3zO4GcftHSV3NS6kpcb95potlHbGUaq+p7lrtUCqcxZWz55PskeY4ymjsttedL5ff7EpX+CI8To04aybW0pBINrccxvO649Zj12k/DzWN0zHa8vJNoXSX6NVFXZ2hYqRe2/r5SWju8jPqxko6sPJkH10xFzZaVr5d1jlyvtZzox11j7l/PeRd8kRprpXFzsUszc5NyAy72W7rLoX2Z7vh+5B6mS7jLaP14pNlWQ0zzHfX4Zj0M1wtzyiUdXH+7YzVLT+FbdiKXmwU+jWlqeS5X1v8AuRFpPSWHZD+0UbjMfrE8+PKe4ZJXQ/yXxNF1zxWGxGFdBXpGotnQBlJLLwFuJG0POTrymVXzrlBrKycyWbEc1kqiTRXI7d7P9ZhjKIpu37TSADg73UZCoOd+PI+ImO6vpeVwdTTX+Ujh8o2uUmoQBAMBjaWw5HDePAzwkjg+vmif0XHVQBZKp7ZPBySw8n2suVp9BpLOupeK2PGYelNaPC1Sk0C0u6SPTvWOr/8ATtGX3NRw6ov+JshF/wC8ifMxXl7/AGsJZZzX2W6S7HGrTJ7tdTTP3h3kJ63BH+edLXw6q8+BbNZRlvbbgu9h64HB6ZPgQyj4v6THo3mLXvPaXyjlymU9o0+UpbXK3+51uzrvJ3JPh7fYsJPmGfRkyStkWTpK2RNx1N1xfB2o1Lvh77t7U+q81+z6cjq02sdb6ZcfQ5Wu7Pjf58NpfX2+v1nVcNWpYhEqowdL7Skbr2Iz5EXOXCdmMo2JSW6PnJRnVJxksMtyZWahrhrqmFBo0SHxG48Vpfe5t9n164dTrI1+bHd/Q6Gk0MrfOltH6nJMTXaozO7FnY3ZjmSeZnFlJyeWdtRUVhcEBnhFkbSaK2dv9nmiThcEgYWqVb1X6bQGyD4KF87zu6WvorXrOFqrOux47tjM6X0eMRSakcic1P1WG4/zwJjVadX1OD93tI6e502Ka/iOa1qLU2KMLMpsRPiLa5VzcZco+njNTipR4ZPg8U9I3puyE77HI+I3GSp1NtLzXLBXbXCxYmsmbw+tFce8EbqQQfgbfCdGvty+PpJP5GCfZ9T4yj1W02HB/UIHP01NmGfO1/QyNna0Zp/0kn4p4f0/XJFaRxe03jw/jIaulaJ34Zj41qh+c8/H0Pd1P/vJkHRNcS+SPNPWRKWdLCU0PO+fqFB+M019q1w/LqS/nsKZaeT5lko6S1sxFRbBaS2zBCsT6lrfCT/5m1vZJEPw6XearV0rVZw9Soz24HIAcbKMgZTbdO702QnUmsIygcEXGYMrhsc2Swzw01wKJETTZApkRtNkCiRG02wKZFepLjxGJxVPZPSeGiLyiiy2Mug8kme1lqIMtYLFPSdalNilRTcMMiP55SeE1hkOpxeVydG0L7TMguJpEn69K2fUoSLeR8pmlpf8Wba9fjaa+Bnm9oOBtcO5P1RTe56XIt8ZBaWz+Muevp8X8GR6O9oWEqD9ZtUWucmVnBHAhkB4c7ee+Slo7FxueV9oVS9LYx+smvmG2f1AarUG42KJ5lgCfIeklDQ2P0tj2WurXo7nI9OYipinNWo21UPoB9UDgOk6dMY1rpXBXVe1PMnyYqnNSOiWqUmgZ3VbDdri8PTO5q1O/UBgSPQGV6iXTVJ+pnp0L2waWAp08Ip7zN2jjkq3Cg+LG/8AknJ7Nqbbn7iUOTmWDxLUqiVV96m6uPFSCPlOlZFSTT7y5bnWfaPUp4rRYxKG6BqVRT947BB698gjmJxtMnC7pfrK6tp4OK1EsZsmjWtiSk158prdN5Gzbh8fY+l0mo8tDflc/csJMDNLJ1lbIk6StkWZbQumq2EbbpPa/vKc0b7y/jvkqr51PMWZdRpq7lia+5nNOa/V66CnTXsQRZyrXYniFaw2R8es2W9oTmsRWDBT2ZXXLqk+rwNNaYDezwZ6VsjaekGbJqFq4cbiAzj9npEM/JjvWn58eniJt0lHlJZfCMOrv8nDC5Z22dw4ggGE1i0EMQNtbCqBlyYfVP4GcztHs9amPVH0l8/UbdHq3S+mXo/Q0h6TIxVgQwyIO8T5CyuUJOMlho7qkpLMXsellRFkgnhWyGpJoqZWqS1FTK1SWIqkY7GUL5jf85ornjZlMkZfQehK5ps5Gyu9EbJm5n7I8d/TfOrXobJw6/h6zDfBS3XJ4qKQbEWI3g5EeUhFNPDOfJETTXAokRNNlZRIiabYFMiCpLjwqV1uLGCxPBi8Qmzv3c4WUXJponraPq00Sq9NlR/dYjI/l0vv4TRCaYnXKKy1sRpLUUMmWWIrZKssRBnoyaCIzLEWIq16XET1x70aISK+F0TVxDEUabOwBZgvAc/Hpx4Tx2xrXnvB0dNY35rK9MWNjkQbEHIgjeCOc0I1l7BYh6TrURiroQykbwRuOc9lFSi4vg9PeMxT1napUcu7G7MxuTK1GMV0xWETRDISLUWU0lVFFsMKjdgzBil+6SDcG3DMA5cpRKEerqxuWJLOSm63lclksRVe6n+c5h1NMbIuEi+m2VUuqJmMRo6tRVGq0mphxddoW8jyPQ59J8tqKJVSw/id6jVV3rzXuuUeEmVlzJ0lbIsmErIM8Geogzw09K2eDJFbMtqzq3Vx9TZQbNMHv1CO6vQc26etpp0+nla9uPEy6jURpW/Pgdr0RoynhaS0KS2RfVjxZjxJnerrjCPTE4FlkrJdUi5JkBAEAo6S0VTxAs4zG5hkw8+XQzJqtFVqVia38e8up1E6n5r9xrGM1aq080tUXpk3mD+E+c1PYt9e9fnL5nUr19cvS2MXVpMmTKVPUEfOciyudbxNNe00KUZcMrVDCZBldhfIZmWxWXhFUi5hNXMTWOVMqv1n7o9DmfITo0dn6iziOF4vb9zLO2C7za9C6oUqBD1P1tQZi47qnovE9T8J3dL2bXT50t38jJO1y4M3icGtTfkeY3+fOdIqMBpXV3tMyLngy+95jjKbaIWc8+JGcIz5NUx2ga1PcNodMj5qc/S8zfh5R43MdmnmuNzD1kKmzAg9QR85bBGKaa5IWM2QM8iBszYZnkMz6S48W+xksBqni8Qe7SKL9ap3B6HvHyE8ckjVXprJd3xN20BqFQoWetavU3jaFqanmE4nqfK0rlNs6FOljDd7szGP0KtRStgyNkVbMGQTaeUamk1hmgab9n7KS1AlfsPcj/K+fxv4zVXqcbSMFuhzvW/capi9E16P7yk4HO11/iFxNkLIS4ZzrKbIekmV0Yc5ekZm0emYc5NBNFjBaMrV8qVF6nVVJHm24eZnrshD0ng0VwlP0Vk2/Qns2qOQ2JcU1+ohDOehb3V8rzLb2jFbVrPrN9WilzPY3zDaAoUUFOigpgcuJ5sTmx6nOcuyyVj6pPLOhCKgsRNZ1l1Gp4m7ldmr/aU95++v0vn1l+n1llO3K8GTOf6S1NxVC9k7VeaZnzQ96/hedirX0z5eH6wYKshQ2YFTyYEH0M0ZT3RYjxeVyLEfaSFzsqCzclBY+glUtuSxGy6H1ExuJsey7JPrVe56J7x9POY7NRXHvyeu2MTo+rWoOGwlnYdtW+u4yU/3afRPXM9ZgsvlP2Ged8pbdxlNI6DWopQgOh3q3585nlFSWGiNdsoS6ovDOf6Z1BdCWoE2+o//ABfj5+s5t2g74P3M7mn7YXFq96+32NZxOjK1H95Sdetrj+IZfGc6ymyHpJnUr1FVnoSTIQZmZYzyxnqK2XcBoPE4j91QdgeNrL/G1l+Mvr09k/RRlt1FVfpSRuegvZrmHxb3H9nTJz6NU/Aes6VPZ2N7H7kcu/tLurXvf2OhYTCpSQU6aqiKLBVFgPKdKMVFYRypScnlslkjwQD7AEAQBAPjC+RnjSfIITg6Z/q0/hX8pX5Cr/FfBEuuXiSU6Sr7qgeAAk4wjHhHjbfJ7kjwQBAEA+EXgEbYdDvRT4gQCI6Oon+pp/wL+UEPJw8ETUqCp7qqvgAPlBJRS4JIPRAEAQDwaaneB6CAQ1NH0m96lTPiin8JJSa4ZFwi+UfKejqK5rRpg9EUfIQ5yfeeKEVwkWpEmIAgCAfCoO8QCKphUbIop8VBnqbXAIP+j4ff+j0b/wCGn5SXlJ+LPcss0aCoLKqqOgA+Ui23yeEk8AgCAIB4NJT9EeggEL6PotvpUz4op/CRcIvlE1bNcN/E+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6" name="5 Imagen" descr="promocion-1.png"/>
          <p:cNvPicPr>
            <a:picLocks noChangeAspect="1"/>
          </p:cNvPicPr>
          <p:nvPr/>
        </p:nvPicPr>
        <p:blipFill rotWithShape="1">
          <a:blip r:embed="rId2" cstate="print"/>
          <a:srcRect l="-830" t="-13804" r="-830" b="-13804"/>
          <a:stretch/>
        </p:blipFill>
        <p:spPr>
          <a:xfrm>
            <a:off x="4143372" y="357166"/>
            <a:ext cx="4450287" cy="28252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14876" y="4286256"/>
            <a:ext cx="3500462" cy="6429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charset="0"/>
              </a:rPr>
              <a:t>Pupil Health &amp; Well-Being</a:t>
            </a:r>
            <a:endParaRPr lang="en-US" sz="2400" dirty="0">
              <a:latin typeface="Calibri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000636"/>
            <a:ext cx="5201730" cy="3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12"/>
          <a:stretch>
            <a:fillRect/>
          </a:stretch>
        </p:blipFill>
        <p:spPr bwMode="auto">
          <a:xfrm>
            <a:off x="4857752" y="3357562"/>
            <a:ext cx="28146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6" y="6286520"/>
            <a:ext cx="1287230" cy="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19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Objectives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1" indent="-457200">
              <a:buFont typeface="+mj-lt"/>
              <a:buAutoNum type="arabicPeriod"/>
            </a:pPr>
            <a:endParaRPr lang="es-ES_tradnl" sz="2400" dirty="0" smtClean="0"/>
          </a:p>
          <a:p>
            <a:pPr marL="822960" lvl="1" indent="-457200">
              <a:buFont typeface="+mj-lt"/>
              <a:buAutoNum type="arabicPeriod"/>
            </a:pP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To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promote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pupil</a:t>
            </a:r>
            <a:r>
              <a:rPr lang="es-ES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use of </a:t>
            </a:r>
            <a:r>
              <a:rPr lang="es-ES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green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areas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from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r>
              <a:rPr lang="es-ES" sz="2400" b="1" dirty="0" err="1" smtClean="0">
                <a:ea typeface="Calibri"/>
                <a:cs typeface="Times New Roman"/>
              </a:rPr>
              <a:t>school</a:t>
            </a:r>
            <a:r>
              <a:rPr lang="es-ES" sz="2400" b="1" dirty="0" smtClean="0">
                <a:ea typeface="Calibri"/>
                <a:cs typeface="Times New Roman"/>
              </a:rPr>
              <a:t> </a:t>
            </a:r>
            <a:endParaRPr lang="es-ES_tradnl" sz="2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To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learn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about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positive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effects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of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using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green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areas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on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pupil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physical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health</a:t>
            </a:r>
            <a:r>
              <a:rPr lang="es-ES_tradnl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365760" lvl="1" indent="0">
              <a:buNone/>
            </a:pPr>
            <a:endParaRPr lang="es-ES_tradnl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63880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541864"/>
          </a:xfrm>
          <a:solidFill>
            <a:srgbClr val="EFFFC1"/>
          </a:solidFill>
        </p:spPr>
        <p:txBody>
          <a:bodyPr>
            <a:noAutofit/>
          </a:bodyPr>
          <a:lstStyle/>
          <a:p>
            <a:pPr algn="ctr"/>
            <a:r>
              <a:rPr lang="es-ES" sz="3600" dirty="0" err="1" smtClean="0">
                <a:solidFill>
                  <a:srgbClr val="000000"/>
                </a:solidFill>
              </a:rPr>
              <a:t>Theoretical</a:t>
            </a:r>
            <a:r>
              <a:rPr lang="es-ES" sz="3600" dirty="0" smtClean="0">
                <a:solidFill>
                  <a:srgbClr val="000000"/>
                </a:solidFill>
              </a:rPr>
              <a:t> </a:t>
            </a:r>
            <a:r>
              <a:rPr lang="es-ES" sz="3600" dirty="0" err="1" smtClean="0">
                <a:solidFill>
                  <a:srgbClr val="000000"/>
                </a:solidFill>
              </a:rPr>
              <a:t>justification</a:t>
            </a:r>
            <a:endParaRPr lang="es-ES" sz="3600" dirty="0" smtClean="0">
              <a:solidFill>
                <a:srgbClr val="00000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347864" y="1988840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21 Grupo"/>
          <p:cNvGrpSpPr/>
          <p:nvPr/>
        </p:nvGrpSpPr>
        <p:grpSpPr>
          <a:xfrm>
            <a:off x="827584" y="1484784"/>
            <a:ext cx="7645184" cy="1715998"/>
            <a:chOff x="899592" y="1844824"/>
            <a:chExt cx="7645184" cy="1715998"/>
          </a:xfrm>
        </p:grpSpPr>
        <p:sp>
          <p:nvSpPr>
            <p:cNvPr id="4" name="Rectángulo 3"/>
            <p:cNvSpPr/>
            <p:nvPr/>
          </p:nvSpPr>
          <p:spPr>
            <a:xfrm>
              <a:off x="899592" y="1844824"/>
              <a:ext cx="2286000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Reducing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risk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factors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for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obesity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</a:rPr>
                <a:t> 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347864" y="1988840"/>
              <a:ext cx="16594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Intervention</a:t>
              </a:r>
              <a:endParaRPr lang="es-ES" sz="2000" dirty="0">
                <a:solidFill>
                  <a:srgbClr val="3E3D2D"/>
                </a:solidFill>
                <a:ea typeface="Calibri"/>
                <a:cs typeface="Times New Roman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364088" y="1844824"/>
              <a:ext cx="2520279" cy="707886"/>
            </a:xfrm>
            <a:prstGeom prst="rect">
              <a:avLst/>
            </a:prstGeom>
            <a:solidFill>
              <a:srgbClr val="EEFF83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attitudes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</a:rPr>
                <a:t> and </a:t>
              </a:r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</a:rPr>
                <a:t>behaviours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</a:rPr>
                <a:t> </a:t>
              </a:r>
              <a:endParaRPr lang="es-ES" sz="2000" dirty="0">
                <a:solidFill>
                  <a:srgbClr val="3E3D2D"/>
                </a:solidFill>
                <a:ea typeface="Calibri"/>
                <a:cs typeface="Times New Roman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508104" y="2852936"/>
              <a:ext cx="2286000" cy="707886"/>
            </a:xfrm>
            <a:prstGeom prst="rect">
              <a:avLst/>
            </a:prstGeom>
            <a:solidFill>
              <a:srgbClr val="D3D5C1"/>
            </a:solidFill>
          </p:spPr>
          <p:txBody>
            <a:bodyPr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  <a:sym typeface="Wingdings" pitchFamily="2" charset="2"/>
                </a:rPr>
                <a:t>Effectiveness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  <a:sym typeface="Wingdings" pitchFamily="2" charset="2"/>
                </a:rPr>
                <a:t> of </a:t>
              </a:r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  <a:sym typeface="Wingdings" pitchFamily="2" charset="2"/>
                </a:rPr>
                <a:t>green</a:t>
              </a:r>
              <a:r>
                <a:rPr lang="es-ES" sz="2000" dirty="0" smtClean="0">
                  <a:solidFill>
                    <a:srgbClr val="3E3D2D"/>
                  </a:solidFill>
                  <a:ea typeface="Calibri"/>
                  <a:cs typeface="Times New Roman"/>
                  <a:sym typeface="Wingdings" pitchFamily="2" charset="2"/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  <a:ea typeface="Calibri"/>
                  <a:cs typeface="Times New Roman"/>
                  <a:sym typeface="Wingdings" pitchFamily="2" charset="2"/>
                </a:rPr>
                <a:t>areas</a:t>
              </a:r>
              <a:endParaRPr lang="es-ES" sz="2000" dirty="0"/>
            </a:p>
          </p:txBody>
        </p:sp>
        <p:sp>
          <p:nvSpPr>
            <p:cNvPr id="10" name="Flecha curvada hacia arriba 9"/>
            <p:cNvSpPr/>
            <p:nvPr/>
          </p:nvSpPr>
          <p:spPr>
            <a:xfrm rot="16351016">
              <a:off x="7668552" y="2339394"/>
              <a:ext cx="1068253" cy="684194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19 Grupo"/>
          <p:cNvGrpSpPr/>
          <p:nvPr/>
        </p:nvGrpSpPr>
        <p:grpSpPr>
          <a:xfrm>
            <a:off x="611560" y="3284984"/>
            <a:ext cx="7056784" cy="1323439"/>
            <a:chOff x="683568" y="3645024"/>
            <a:chExt cx="6089028" cy="1323439"/>
          </a:xfrm>
        </p:grpSpPr>
        <p:sp>
          <p:nvSpPr>
            <p:cNvPr id="11" name="Rectángulo 10"/>
            <p:cNvSpPr/>
            <p:nvPr/>
          </p:nvSpPr>
          <p:spPr>
            <a:xfrm>
              <a:off x="683568" y="3789040"/>
              <a:ext cx="2286000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r>
                <a:rPr lang="es-ES" sz="2000" i="1" dirty="0" err="1" smtClean="0">
                  <a:solidFill>
                    <a:srgbClr val="3E3D2D"/>
                  </a:solidFill>
                </a:rPr>
                <a:t>Nature</a:t>
              </a:r>
              <a:r>
                <a:rPr lang="es-ES" sz="2000" i="1" dirty="0" smtClean="0">
                  <a:solidFill>
                    <a:srgbClr val="3E3D2D"/>
                  </a:solidFill>
                </a:rPr>
                <a:t> </a:t>
              </a:r>
              <a:r>
                <a:rPr lang="es-ES" sz="2000" i="1" dirty="0" err="1" smtClean="0">
                  <a:solidFill>
                    <a:srgbClr val="3E3D2D"/>
                  </a:solidFill>
                </a:rPr>
                <a:t>Deficit</a:t>
              </a:r>
              <a:r>
                <a:rPr lang="es-ES" sz="2000" i="1" dirty="0" smtClean="0">
                  <a:solidFill>
                    <a:srgbClr val="3E3D2D"/>
                  </a:solidFill>
                </a:rPr>
                <a:t> </a:t>
              </a:r>
              <a:r>
                <a:rPr lang="es-ES" sz="2000" i="1" dirty="0" err="1" smtClean="0">
                  <a:solidFill>
                    <a:srgbClr val="3E3D2D"/>
                  </a:solidFill>
                </a:rPr>
                <a:t>Disorder</a:t>
              </a:r>
              <a:r>
                <a:rPr lang="es-ES" sz="2000" i="1" dirty="0" smtClean="0">
                  <a:solidFill>
                    <a:srgbClr val="3E3D2D"/>
                  </a:solidFill>
                </a:rPr>
                <a:t>  </a:t>
              </a:r>
              <a:r>
                <a:rPr lang="es-ES" sz="2000" dirty="0" smtClean="0">
                  <a:solidFill>
                    <a:srgbClr val="3E3D2D"/>
                  </a:solidFill>
                </a:rPr>
                <a:t>in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childhood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563888" y="3645024"/>
              <a:ext cx="3208708" cy="1323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s-ES" sz="2000" dirty="0" smtClean="0">
                  <a:solidFill>
                    <a:srgbClr val="3E3D2D"/>
                  </a:solidFill>
                </a:rPr>
                <a:t>Stress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000" dirty="0" err="1" smtClean="0">
                  <a:solidFill>
                    <a:srgbClr val="3E3D2D"/>
                  </a:solidFill>
                </a:rPr>
                <a:t>Attention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Deficit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Disorder</a:t>
              </a:r>
              <a:endParaRPr lang="es-ES" sz="2000" dirty="0" smtClean="0">
                <a:solidFill>
                  <a:srgbClr val="3E3D2D"/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" sz="2000" dirty="0" err="1" smtClean="0">
                  <a:solidFill>
                    <a:srgbClr val="3E3D2D"/>
                  </a:solidFill>
                </a:rPr>
                <a:t>hyperactivity</a:t>
              </a:r>
              <a:endParaRPr lang="es-ES" sz="2000" dirty="0" smtClean="0">
                <a:solidFill>
                  <a:srgbClr val="3E3D2D"/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" sz="2000" dirty="0" err="1" smtClean="0">
                  <a:solidFill>
                    <a:srgbClr val="3E3D2D"/>
                  </a:solidFill>
                </a:rPr>
                <a:t>anxiety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16" name="Abrir llave 15"/>
            <p:cNvSpPr/>
            <p:nvPr/>
          </p:nvSpPr>
          <p:spPr>
            <a:xfrm>
              <a:off x="3106753" y="3645024"/>
              <a:ext cx="288032" cy="1296144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20 Grupo"/>
          <p:cNvGrpSpPr/>
          <p:nvPr/>
        </p:nvGrpSpPr>
        <p:grpSpPr>
          <a:xfrm>
            <a:off x="899592" y="4797152"/>
            <a:ext cx="7470576" cy="1080120"/>
            <a:chOff x="971600" y="5157192"/>
            <a:chExt cx="7470576" cy="1080120"/>
          </a:xfrm>
        </p:grpSpPr>
        <p:sp>
          <p:nvSpPr>
            <p:cNvPr id="13" name="Rectángulo 12"/>
            <p:cNvSpPr/>
            <p:nvPr/>
          </p:nvSpPr>
          <p:spPr>
            <a:xfrm>
              <a:off x="971600" y="5373216"/>
              <a:ext cx="2286000" cy="707886"/>
            </a:xfrm>
            <a:prstGeom prst="rect">
              <a:avLst/>
            </a:prstGeom>
            <a:solidFill>
              <a:srgbClr val="F6FF98"/>
            </a:solidFill>
          </p:spPr>
          <p:txBody>
            <a:bodyPr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</a:rPr>
                <a:t>Minimum investment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139952" y="5157192"/>
              <a:ext cx="1440160" cy="1015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</a:rPr>
                <a:t>high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costs</a:t>
              </a:r>
              <a:r>
                <a:rPr lang="es-ES" sz="2000" dirty="0" smtClean="0">
                  <a:solidFill>
                    <a:srgbClr val="3E3D2D"/>
                  </a:solidFill>
                </a:rPr>
                <a:t> are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avoided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156176" y="5157192"/>
              <a:ext cx="2286000" cy="1015663"/>
            </a:xfrm>
            <a:prstGeom prst="rect">
              <a:avLst/>
            </a:prstGeom>
            <a:solidFill>
              <a:srgbClr val="DBB31B"/>
            </a:solidFill>
          </p:spPr>
          <p:txBody>
            <a:bodyPr>
              <a:spAutoFit/>
            </a:bodyPr>
            <a:lstStyle/>
            <a:p>
              <a:pPr marL="342900" lvl="0" indent="-342900">
                <a:buFont typeface="Arial"/>
                <a:buChar char="•"/>
              </a:pPr>
              <a:r>
                <a:rPr lang="es-ES" sz="2000" dirty="0" err="1" smtClean="0">
                  <a:solidFill>
                    <a:srgbClr val="3E3D2D"/>
                  </a:solidFill>
                </a:rPr>
                <a:t>economic</a:t>
              </a:r>
              <a:endParaRPr lang="es-ES" sz="2000" dirty="0" smtClean="0">
                <a:solidFill>
                  <a:srgbClr val="3E3D2D"/>
                </a:solidFill>
              </a:endParaRPr>
            </a:p>
            <a:p>
              <a:pPr marL="342900" lvl="0" indent="-342900">
                <a:buFont typeface="Arial"/>
                <a:buChar char="•"/>
              </a:pPr>
              <a:r>
                <a:rPr lang="es-ES" sz="2000" dirty="0" smtClean="0">
                  <a:solidFill>
                    <a:srgbClr val="3E3D2D"/>
                  </a:solidFill>
                </a:rPr>
                <a:t>social</a:t>
              </a:r>
            </a:p>
            <a:p>
              <a:pPr marL="342900" lvl="0" indent="-342900">
                <a:buFont typeface="Arial"/>
                <a:buChar char="•"/>
              </a:pPr>
              <a:r>
                <a:rPr lang="es-ES" sz="2000" dirty="0" err="1" smtClean="0">
                  <a:solidFill>
                    <a:srgbClr val="3E3D2D"/>
                  </a:solidFill>
                </a:rPr>
                <a:t>health</a:t>
              </a:r>
              <a:endParaRPr lang="es-ES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Abrir llave 17"/>
            <p:cNvSpPr/>
            <p:nvPr/>
          </p:nvSpPr>
          <p:spPr>
            <a:xfrm>
              <a:off x="5868144" y="5157192"/>
              <a:ext cx="216024" cy="1080120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Flecha derecha 18"/>
            <p:cNvSpPr/>
            <p:nvPr/>
          </p:nvSpPr>
          <p:spPr>
            <a:xfrm>
              <a:off x="3419872" y="5445224"/>
              <a:ext cx="576064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EFFFC1"/>
          </a:solidFill>
        </p:spPr>
        <p:txBody>
          <a:bodyPr>
            <a:noAutofit/>
          </a:bodyPr>
          <a:lstStyle/>
          <a:p>
            <a:r>
              <a:rPr lang="es-ES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Positive </a:t>
            </a:r>
            <a:r>
              <a:rPr lang="es-ES" sz="29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effects</a:t>
            </a:r>
            <a:r>
              <a:rPr lang="es-ES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of </a:t>
            </a:r>
            <a:r>
              <a:rPr lang="es-ES" sz="29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using</a:t>
            </a:r>
            <a:r>
              <a:rPr lang="es-ES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natural </a:t>
            </a:r>
            <a:r>
              <a:rPr lang="es-ES" sz="29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areas</a:t>
            </a:r>
            <a:r>
              <a:rPr lang="es-ES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9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for</a:t>
            </a:r>
            <a:r>
              <a:rPr lang="es-ES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9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health</a:t>
            </a:r>
            <a:r>
              <a:rPr lang="es-ES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and </a:t>
            </a:r>
            <a:r>
              <a:rPr lang="es-ES" sz="29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welfare</a:t>
            </a:r>
            <a:r>
              <a:rPr lang="es-ES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I</a:t>
            </a:r>
            <a:endParaRPr lang="es-ES" sz="29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19672" y="1844824"/>
            <a:ext cx="1292498" cy="1015663"/>
          </a:xfrm>
          <a:prstGeom prst="rect">
            <a:avLst/>
          </a:prstGeom>
          <a:solidFill>
            <a:srgbClr val="F6FF98"/>
          </a:solidFill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Positive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effects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on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health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s-ES" sz="2000" dirty="0">
              <a:solidFill>
                <a:srgbClr val="3E3D2D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07904" y="1268760"/>
            <a:ext cx="415394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Reduction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in cardiovascular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diseases</a:t>
            </a:r>
            <a:endParaRPr lang="es-ES" sz="2000" dirty="0" smtClean="0">
              <a:solidFill>
                <a:srgbClr val="3E3D2D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35896" y="1916832"/>
            <a:ext cx="3672408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858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Vitamin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D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production</a:t>
            </a:r>
            <a:endParaRPr lang="es-ES" sz="2000" dirty="0" smtClean="0">
              <a:solidFill>
                <a:srgbClr val="3E3D2D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35896" y="2564904"/>
            <a:ext cx="3528392" cy="400110"/>
          </a:xfrm>
          <a:prstGeom prst="rect">
            <a:avLst/>
          </a:prstGeom>
          <a:solidFill>
            <a:srgbClr val="F6FF98"/>
          </a:solidFill>
        </p:spPr>
        <p:txBody>
          <a:bodyPr wrap="square">
            <a:spAutoFit/>
          </a:bodyPr>
          <a:lstStyle/>
          <a:p>
            <a:pPr marL="6858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Recovery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from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illness</a:t>
            </a:r>
            <a:endParaRPr lang="es-ES" sz="2000" dirty="0" smtClean="0">
              <a:solidFill>
                <a:srgbClr val="3E3D2D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35896" y="3284984"/>
            <a:ext cx="4392488" cy="400110"/>
          </a:xfrm>
          <a:prstGeom prst="rect">
            <a:avLst/>
          </a:prstGeom>
          <a:solidFill>
            <a:srgbClr val="FFE1CC"/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Increase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in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immune</a:t>
            </a:r>
            <a:r>
              <a:rPr lang="es-ES" sz="2000" dirty="0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 response </a:t>
            </a:r>
            <a:r>
              <a:rPr lang="es-ES" sz="2000" dirty="0" err="1" smtClean="0">
                <a:solidFill>
                  <a:srgbClr val="3E3D2D"/>
                </a:solidFill>
                <a:latin typeface="Times New Roman"/>
                <a:ea typeface="Calibri"/>
                <a:cs typeface="Times New Roman"/>
              </a:rPr>
              <a:t>system</a:t>
            </a:r>
            <a:endParaRPr lang="es-ES" sz="2000" dirty="0" smtClean="0">
              <a:solidFill>
                <a:srgbClr val="3E3D2D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3131840" y="1268760"/>
            <a:ext cx="333751" cy="2520280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547664" y="4437112"/>
            <a:ext cx="1080120" cy="646331"/>
          </a:xfrm>
          <a:prstGeom prst="rect">
            <a:avLst/>
          </a:prstGeom>
          <a:solidFill>
            <a:srgbClr val="EAFAC9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benefits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3563888" y="4077072"/>
            <a:ext cx="24934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Social </a:t>
            </a:r>
            <a:r>
              <a:rPr lang="es-ES" dirty="0" err="1" smtClean="0">
                <a:solidFill>
                  <a:prstClr val="black"/>
                </a:solidFill>
              </a:rPr>
              <a:t>involvement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63888" y="4653136"/>
            <a:ext cx="47525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 smtClean="0"/>
              <a:t>Promotion</a:t>
            </a:r>
            <a:r>
              <a:rPr lang="es-ES" dirty="0" smtClean="0"/>
              <a:t> of </a:t>
            </a:r>
            <a:r>
              <a:rPr lang="es-ES" dirty="0" err="1" smtClean="0"/>
              <a:t>healthy</a:t>
            </a:r>
            <a:r>
              <a:rPr lang="es-ES" dirty="0" smtClean="0"/>
              <a:t> </a:t>
            </a:r>
            <a:r>
              <a:rPr lang="es-ES" dirty="0" err="1" smtClean="0"/>
              <a:t>lifestyles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3563888" y="5301208"/>
            <a:ext cx="374441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 smtClean="0"/>
              <a:t>Enjoying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experiences</a:t>
            </a:r>
            <a:endParaRPr lang="es-ES" dirty="0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2699792" y="4293096"/>
            <a:ext cx="864096" cy="533673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2699792" y="4797152"/>
            <a:ext cx="864096" cy="31358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699792" y="4797152"/>
            <a:ext cx="792088" cy="720080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EFFFC1"/>
          </a:solidFill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Positive </a:t>
            </a:r>
            <a:r>
              <a:rPr lang="es-ES" sz="32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effects</a:t>
            </a:r>
            <a:r>
              <a:rPr lang="es-ES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of </a:t>
            </a:r>
            <a:r>
              <a:rPr lang="es-ES" sz="32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using</a:t>
            </a:r>
            <a:r>
              <a:rPr lang="es-ES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natural </a:t>
            </a:r>
            <a:r>
              <a:rPr lang="es-ES" sz="32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areas</a:t>
            </a:r>
            <a:r>
              <a:rPr lang="es-ES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for</a:t>
            </a:r>
            <a:r>
              <a:rPr lang="es-ES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health</a:t>
            </a:r>
            <a:r>
              <a:rPr lang="es-ES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and </a:t>
            </a:r>
            <a:r>
              <a:rPr lang="es-ES" sz="32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welfare</a:t>
            </a:r>
            <a:r>
              <a:rPr lang="es-ES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II</a:t>
            </a:r>
            <a:endParaRPr lang="es-ES" dirty="0"/>
          </a:p>
        </p:txBody>
      </p:sp>
      <p:grpSp>
        <p:nvGrpSpPr>
          <p:cNvPr id="3" name="Agrupar 13"/>
          <p:cNvGrpSpPr/>
          <p:nvPr/>
        </p:nvGrpSpPr>
        <p:grpSpPr>
          <a:xfrm>
            <a:off x="1187624" y="1772816"/>
            <a:ext cx="6696744" cy="3672408"/>
            <a:chOff x="1259632" y="1484784"/>
            <a:chExt cx="6696744" cy="3672408"/>
          </a:xfrm>
        </p:grpSpPr>
        <p:sp>
          <p:nvSpPr>
            <p:cNvPr id="4" name="CuadroTexto 3"/>
            <p:cNvSpPr txBox="1"/>
            <p:nvPr/>
          </p:nvSpPr>
          <p:spPr>
            <a:xfrm>
              <a:off x="1259632" y="2996952"/>
              <a:ext cx="1368152" cy="646331"/>
            </a:xfrm>
            <a:prstGeom prst="rect">
              <a:avLst/>
            </a:prstGeom>
            <a:solidFill>
              <a:srgbClr val="EAFAC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/>
                <a:t>Other</a:t>
              </a:r>
              <a:r>
                <a:rPr lang="es-ES" dirty="0" smtClean="0"/>
                <a:t> </a:t>
              </a:r>
              <a:r>
                <a:rPr lang="es-ES" dirty="0" err="1" smtClean="0"/>
                <a:t>benefits</a:t>
              </a:r>
              <a:endParaRPr lang="es-E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131840" y="1588730"/>
              <a:ext cx="4032448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</a:rPr>
                <a:t>Reduction</a:t>
              </a:r>
              <a:r>
                <a:rPr lang="es-ES" sz="2000" dirty="0" smtClean="0">
                  <a:solidFill>
                    <a:srgbClr val="3E3D2D"/>
                  </a:solidFill>
                </a:rPr>
                <a:t> of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violent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attitudes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131840" y="2092786"/>
              <a:ext cx="4536504" cy="400110"/>
            </a:xfrm>
            <a:prstGeom prst="rect">
              <a:avLst/>
            </a:prstGeom>
            <a:solidFill>
              <a:srgbClr val="DBC4AE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</a:rPr>
                <a:t>Facing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life</a:t>
              </a:r>
              <a:r>
                <a:rPr lang="es-ES" sz="2000" dirty="0" smtClean="0">
                  <a:solidFill>
                    <a:srgbClr val="3E3D2D"/>
                  </a:solidFill>
                </a:rPr>
                <a:t> in a more positive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way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131840" y="2668850"/>
              <a:ext cx="4464496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68580" lvl="0">
                <a:spcBef>
                  <a:spcPct val="20000"/>
                </a:spcBef>
                <a:buClr>
                  <a:srgbClr val="94C600"/>
                </a:buClr>
                <a:buSzPct val="76000"/>
              </a:pPr>
              <a:r>
                <a:rPr lang="es-ES" sz="2000" dirty="0" err="1" smtClean="0">
                  <a:solidFill>
                    <a:srgbClr val="3E3D2D"/>
                  </a:solidFill>
                </a:rPr>
                <a:t>Psychological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well-being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131840" y="3801234"/>
              <a:ext cx="3888432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</a:rPr>
                <a:t>Greater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productivity</a:t>
              </a:r>
              <a:r>
                <a:rPr lang="es-ES" sz="2000" dirty="0" smtClean="0">
                  <a:solidFill>
                    <a:srgbClr val="3E3D2D"/>
                  </a:solidFill>
                </a:rPr>
                <a:t> and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concentration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131840" y="3244914"/>
              <a:ext cx="3528392" cy="400110"/>
            </a:xfrm>
            <a:prstGeom prst="rect">
              <a:avLst/>
            </a:prstGeom>
            <a:solidFill>
              <a:srgbClr val="EBFF36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</a:rPr>
                <a:t>Improving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self-esteem</a:t>
              </a:r>
              <a:endParaRPr lang="es-ES" sz="2000" dirty="0" smtClean="0">
                <a:solidFill>
                  <a:srgbClr val="3E3D2D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131840" y="4685074"/>
              <a:ext cx="4824536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3E3D2D"/>
                  </a:solidFill>
                </a:rPr>
                <a:t>Group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cooperation</a:t>
              </a:r>
              <a:r>
                <a:rPr lang="es-ES" sz="2000" dirty="0" smtClean="0">
                  <a:solidFill>
                    <a:srgbClr val="3E3D2D"/>
                  </a:solidFill>
                </a:rPr>
                <a:t> </a:t>
              </a:r>
              <a:r>
                <a:rPr lang="es-ES" sz="2000" dirty="0" err="1" smtClean="0">
                  <a:solidFill>
                    <a:srgbClr val="3E3D2D"/>
                  </a:solidFill>
                </a:rPr>
                <a:t>attitudes</a:t>
              </a:r>
              <a:endParaRPr lang="es-ES" sz="2000" dirty="0">
                <a:solidFill>
                  <a:srgbClr val="3E3D2D"/>
                </a:solidFill>
              </a:endParaRPr>
            </a:p>
          </p:txBody>
        </p:sp>
        <p:sp>
          <p:nvSpPr>
            <p:cNvPr id="13" name="Abrir llave 12"/>
            <p:cNvSpPr/>
            <p:nvPr/>
          </p:nvSpPr>
          <p:spPr>
            <a:xfrm>
              <a:off x="2699792" y="1484784"/>
              <a:ext cx="576064" cy="3672408"/>
            </a:xfrm>
            <a:prstGeom prst="leftBrac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EFFFC1"/>
          </a:solidFill>
        </p:spPr>
        <p:txBody>
          <a:bodyPr>
            <a:normAutofit/>
          </a:bodyPr>
          <a:lstStyle/>
          <a:p>
            <a:r>
              <a:rPr lang="es-ES" sz="3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Advantages</a:t>
            </a:r>
            <a:r>
              <a:rPr lang="es-E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of </a:t>
            </a:r>
            <a:r>
              <a:rPr lang="es-ES" sz="3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using</a:t>
            </a:r>
            <a:r>
              <a:rPr lang="es-E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natural </a:t>
            </a:r>
            <a:r>
              <a:rPr lang="es-ES" sz="3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areas</a:t>
            </a:r>
            <a:r>
              <a:rPr lang="es-E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I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907704" y="1412776"/>
            <a:ext cx="4787379" cy="830997"/>
          </a:xfrm>
          <a:prstGeom prst="rect">
            <a:avLst/>
          </a:prstGeom>
          <a:solidFill>
            <a:srgbClr val="F6FF98"/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srgbClr val="3E3D2D"/>
                </a:solidFill>
              </a:rPr>
              <a:t>Children</a:t>
            </a:r>
            <a:r>
              <a:rPr lang="es-ES" sz="2400" dirty="0" smtClean="0">
                <a:solidFill>
                  <a:srgbClr val="3E3D2D"/>
                </a:solidFill>
              </a:rPr>
              <a:t> </a:t>
            </a:r>
            <a:r>
              <a:rPr lang="es-ES" sz="2400" dirty="0" err="1" smtClean="0">
                <a:solidFill>
                  <a:srgbClr val="3E3D2D"/>
                </a:solidFill>
              </a:rPr>
              <a:t>with</a:t>
            </a:r>
            <a:r>
              <a:rPr lang="es-ES" sz="2400" dirty="0" smtClean="0">
                <a:solidFill>
                  <a:srgbClr val="3E3D2D"/>
                </a:solidFill>
              </a:rPr>
              <a:t> </a:t>
            </a:r>
            <a:r>
              <a:rPr lang="es-ES" sz="2400" dirty="0" err="1" smtClean="0">
                <a:solidFill>
                  <a:srgbClr val="3E3D2D"/>
                </a:solidFill>
              </a:rPr>
              <a:t>access</a:t>
            </a:r>
            <a:r>
              <a:rPr lang="es-ES" sz="2400" dirty="0" smtClean="0">
                <a:solidFill>
                  <a:srgbClr val="3E3D2D"/>
                </a:solidFill>
              </a:rPr>
              <a:t> </a:t>
            </a:r>
          </a:p>
          <a:p>
            <a:r>
              <a:rPr lang="es-ES" sz="2400" dirty="0" err="1" smtClean="0">
                <a:solidFill>
                  <a:srgbClr val="3E3D2D"/>
                </a:solidFill>
              </a:rPr>
              <a:t>to</a:t>
            </a:r>
            <a:r>
              <a:rPr lang="es-ES" sz="2400" dirty="0" smtClean="0">
                <a:solidFill>
                  <a:srgbClr val="3E3D2D"/>
                </a:solidFill>
              </a:rPr>
              <a:t> </a:t>
            </a:r>
            <a:r>
              <a:rPr lang="es-ES" sz="2400" dirty="0" err="1" smtClean="0">
                <a:solidFill>
                  <a:srgbClr val="3E3D2D"/>
                </a:solidFill>
              </a:rPr>
              <a:t>nature</a:t>
            </a:r>
            <a:r>
              <a:rPr lang="es-ES" sz="2400" dirty="0" smtClean="0">
                <a:solidFill>
                  <a:srgbClr val="3E3D2D"/>
                </a:solidFill>
              </a:rPr>
              <a:t>:</a:t>
            </a:r>
            <a:endParaRPr lang="es-ES" sz="2400" dirty="0">
              <a:solidFill>
                <a:srgbClr val="3E3D2D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956981705"/>
              </p:ext>
            </p:extLst>
          </p:nvPr>
        </p:nvGraphicFramePr>
        <p:xfrm>
          <a:off x="1243264" y="2539999"/>
          <a:ext cx="609600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EFFFC1"/>
          </a:solidFill>
        </p:spPr>
        <p:txBody>
          <a:bodyPr>
            <a:normAutofit/>
          </a:bodyPr>
          <a:lstStyle/>
          <a:p>
            <a:r>
              <a:rPr lang="es-ES" sz="3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Advantages</a:t>
            </a:r>
            <a:r>
              <a:rPr lang="es-E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of </a:t>
            </a:r>
            <a:r>
              <a:rPr lang="es-ES" sz="3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using</a:t>
            </a:r>
            <a:r>
              <a:rPr lang="es-E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natural </a:t>
            </a:r>
            <a:r>
              <a:rPr lang="es-ES" sz="3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areas</a:t>
            </a:r>
            <a:r>
              <a:rPr lang="es-ES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II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-448525" y="3048925"/>
            <a:ext cx="2664296" cy="400110"/>
          </a:xfrm>
          <a:prstGeom prst="rect">
            <a:avLst/>
          </a:prstGeom>
          <a:solidFill>
            <a:srgbClr val="F6FF98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Other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advantages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1619672" y="1700808"/>
            <a:ext cx="1511952" cy="707886"/>
          </a:xfrm>
          <a:prstGeom prst="rect">
            <a:avLst/>
          </a:prstGeom>
          <a:solidFill>
            <a:srgbClr val="EBFF36"/>
          </a:solidFill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srgbClr val="000000"/>
                </a:solidFill>
              </a:rPr>
              <a:t>Greater</a:t>
            </a:r>
            <a:endParaRPr lang="es-ES" sz="2000" dirty="0" smtClean="0">
              <a:solidFill>
                <a:srgbClr val="000000"/>
              </a:solidFill>
            </a:endParaRPr>
          </a:p>
          <a:p>
            <a:r>
              <a:rPr lang="es-ES" sz="2000" dirty="0" err="1" smtClean="0">
                <a:solidFill>
                  <a:srgbClr val="000000"/>
                </a:solidFill>
              </a:rPr>
              <a:t>motivation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44008" y="1640994"/>
            <a:ext cx="304016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srgbClr val="000000"/>
                </a:solidFill>
              </a:rPr>
              <a:t>exceptional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educational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situations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for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the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</a:rPr>
              <a:t>child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19672" y="2780928"/>
            <a:ext cx="1305165" cy="707886"/>
          </a:xfrm>
          <a:prstGeom prst="rect">
            <a:avLst/>
          </a:prstGeom>
          <a:solidFill>
            <a:srgbClr val="EBFF36"/>
          </a:solidFill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srgbClr val="000000"/>
                </a:solidFill>
              </a:rPr>
              <a:t>It</a:t>
            </a:r>
            <a:endParaRPr lang="es-ES" sz="2000" dirty="0" smtClean="0">
              <a:solidFill>
                <a:srgbClr val="000000"/>
              </a:solidFill>
            </a:endParaRPr>
          </a:p>
          <a:p>
            <a:r>
              <a:rPr lang="es-ES_tradnl" sz="2000" dirty="0" err="1" smtClean="0">
                <a:solidFill>
                  <a:srgbClr val="000000"/>
                </a:solidFill>
              </a:rPr>
              <a:t>improves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95936" y="2780928"/>
            <a:ext cx="447531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err="1" smtClean="0"/>
              <a:t>physical</a:t>
            </a:r>
            <a:r>
              <a:rPr lang="es-ES" sz="2000" dirty="0" smtClean="0"/>
              <a:t> </a:t>
            </a:r>
            <a:r>
              <a:rPr lang="es-ES" sz="2000" dirty="0" err="1" smtClean="0"/>
              <a:t>attitude</a:t>
            </a:r>
            <a:r>
              <a:rPr lang="es-ES" sz="2000" dirty="0" smtClean="0"/>
              <a:t> and motor </a:t>
            </a:r>
            <a:r>
              <a:rPr lang="es-ES" sz="2000" dirty="0" err="1" smtClean="0"/>
              <a:t>skills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3203848" y="2924944"/>
            <a:ext cx="648072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4 Grupo"/>
          <p:cNvGrpSpPr/>
          <p:nvPr/>
        </p:nvGrpSpPr>
        <p:grpSpPr>
          <a:xfrm>
            <a:off x="1115616" y="4000504"/>
            <a:ext cx="7353366" cy="1835986"/>
            <a:chOff x="1115616" y="4000504"/>
            <a:chExt cx="7353366" cy="1835986"/>
          </a:xfrm>
        </p:grpSpPr>
        <p:sp>
          <p:nvSpPr>
            <p:cNvPr id="7" name="Rectángulo 6"/>
            <p:cNvSpPr/>
            <p:nvPr/>
          </p:nvSpPr>
          <p:spPr>
            <a:xfrm>
              <a:off x="1115616" y="4143380"/>
              <a:ext cx="1440160" cy="400110"/>
            </a:xfrm>
            <a:prstGeom prst="rect">
              <a:avLst/>
            </a:prstGeom>
            <a:solidFill>
              <a:srgbClr val="EBFF36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000000"/>
                  </a:solidFill>
                </a:rPr>
                <a:t>It</a:t>
              </a:r>
              <a:r>
                <a:rPr lang="es-ES" sz="2000" dirty="0" smtClean="0">
                  <a:solidFill>
                    <a:srgbClr val="000000"/>
                  </a:solidFill>
                </a:rPr>
                <a:t> </a:t>
              </a:r>
              <a:r>
                <a:rPr lang="es-ES" sz="2000" dirty="0" err="1" smtClean="0">
                  <a:solidFill>
                    <a:srgbClr val="000000"/>
                  </a:solidFill>
                </a:rPr>
                <a:t>favours</a:t>
              </a:r>
              <a:endParaRPr lang="es-E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500430" y="4000504"/>
              <a:ext cx="4968552" cy="400110"/>
            </a:xfrm>
            <a:prstGeom prst="rect">
              <a:avLst/>
            </a:prstGeom>
            <a:solidFill>
              <a:srgbClr val="FFC299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>
                  <a:solidFill>
                    <a:srgbClr val="000000"/>
                  </a:solidFill>
                </a:rPr>
                <a:t>Experiences</a:t>
              </a:r>
              <a:r>
                <a:rPr lang="es-ES" sz="2000" dirty="0" smtClean="0">
                  <a:solidFill>
                    <a:srgbClr val="000000"/>
                  </a:solidFill>
                </a:rPr>
                <a:t> </a:t>
              </a:r>
              <a:r>
                <a:rPr lang="es-ES" sz="2000" dirty="0" err="1" smtClean="0">
                  <a:solidFill>
                    <a:srgbClr val="000000"/>
                  </a:solidFill>
                </a:rPr>
                <a:t>for</a:t>
              </a:r>
              <a:r>
                <a:rPr lang="es-ES" sz="2000" dirty="0" smtClean="0">
                  <a:solidFill>
                    <a:srgbClr val="000000"/>
                  </a:solidFill>
                </a:rPr>
                <a:t> </a:t>
              </a:r>
              <a:r>
                <a:rPr lang="es-ES" sz="2000" dirty="0" smtClean="0"/>
                <a:t>personal </a:t>
              </a:r>
              <a:r>
                <a:rPr lang="es-ES" sz="2000" dirty="0" err="1" smtClean="0"/>
                <a:t>growth</a:t>
              </a:r>
              <a:endParaRPr lang="es-E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347864" y="5128604"/>
              <a:ext cx="4896544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000" dirty="0" err="1" smtClean="0"/>
                <a:t>An</a:t>
              </a:r>
              <a:r>
                <a:rPr lang="es-ES" sz="2000" dirty="0" smtClean="0"/>
                <a:t> </a:t>
              </a:r>
              <a:r>
                <a:rPr lang="es-ES" sz="2000" dirty="0" err="1" smtClean="0"/>
                <a:t>emotional</a:t>
              </a:r>
              <a:r>
                <a:rPr lang="es-ES" sz="2000" dirty="0" smtClean="0"/>
                <a:t> and </a:t>
              </a:r>
              <a:r>
                <a:rPr lang="es-ES" sz="2000" dirty="0" err="1" smtClean="0"/>
                <a:t>powerful</a:t>
              </a:r>
              <a:r>
                <a:rPr lang="es-ES" sz="2000" dirty="0" smtClean="0"/>
                <a:t> bond </a:t>
              </a:r>
              <a:r>
                <a:rPr lang="es-ES" sz="2000" dirty="0" err="1" smtClean="0"/>
                <a:t>with</a:t>
              </a:r>
              <a:r>
                <a:rPr lang="es-ES" sz="2000" dirty="0" smtClean="0"/>
                <a:t> </a:t>
              </a:r>
              <a:r>
                <a:rPr lang="es-ES" sz="2000" dirty="0" err="1" smtClean="0"/>
                <a:t>nature</a:t>
              </a:r>
              <a:endParaRPr lang="es-E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Conector recto de flecha 27"/>
            <p:cNvCxnSpPr>
              <a:endCxn id="11" idx="1"/>
            </p:cNvCxnSpPr>
            <p:nvPr/>
          </p:nvCxnSpPr>
          <p:spPr>
            <a:xfrm flipV="1">
              <a:off x="2571736" y="4200559"/>
              <a:ext cx="928694" cy="1571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>
              <a:endCxn id="12" idx="1"/>
            </p:cNvCxnSpPr>
            <p:nvPr/>
          </p:nvCxnSpPr>
          <p:spPr>
            <a:xfrm>
              <a:off x="2571737" y="4429131"/>
              <a:ext cx="776127" cy="1053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lecha derecha 15"/>
          <p:cNvSpPr/>
          <p:nvPr/>
        </p:nvSpPr>
        <p:spPr>
          <a:xfrm>
            <a:off x="3643306" y="1857364"/>
            <a:ext cx="857256" cy="35719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  <a:solidFill>
            <a:srgbClr val="EFFFC1"/>
          </a:solidFill>
        </p:spPr>
        <p:txBody>
          <a:bodyPr>
            <a:normAutofit/>
          </a:bodyPr>
          <a:lstStyle/>
          <a:p>
            <a:r>
              <a:rPr lang="es-ES" sz="3200" dirty="0" err="1" smtClean="0">
                <a:solidFill>
                  <a:srgbClr val="000000"/>
                </a:solidFill>
              </a:rPr>
              <a:t>Types</a:t>
            </a:r>
            <a:r>
              <a:rPr lang="es-ES" sz="3200" dirty="0" smtClean="0">
                <a:solidFill>
                  <a:srgbClr val="000000"/>
                </a:solidFill>
              </a:rPr>
              <a:t> of </a:t>
            </a:r>
            <a:r>
              <a:rPr lang="es-ES" sz="3200" dirty="0" err="1" smtClean="0">
                <a:solidFill>
                  <a:srgbClr val="000000"/>
                </a:solidFill>
              </a:rPr>
              <a:t>activities</a:t>
            </a:r>
            <a:r>
              <a:rPr lang="es-ES" sz="3200" dirty="0" smtClean="0">
                <a:solidFill>
                  <a:srgbClr val="000000"/>
                </a:solidFill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</a:rPr>
              <a:t>to</a:t>
            </a:r>
            <a:r>
              <a:rPr lang="es-ES" sz="3200" dirty="0" smtClean="0">
                <a:solidFill>
                  <a:srgbClr val="000000"/>
                </a:solidFill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</a:rPr>
              <a:t>develop</a:t>
            </a: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79830370"/>
              </p:ext>
            </p:extLst>
          </p:nvPr>
        </p:nvGraphicFramePr>
        <p:xfrm>
          <a:off x="611560" y="2060848"/>
          <a:ext cx="376808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156220034"/>
              </p:ext>
            </p:extLst>
          </p:nvPr>
        </p:nvGraphicFramePr>
        <p:xfrm>
          <a:off x="4499992" y="2132856"/>
          <a:ext cx="376808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936104"/>
          </a:xfrm>
          <a:solidFill>
            <a:srgbClr val="EFFFC1"/>
          </a:solidFill>
        </p:spPr>
        <p:txBody>
          <a:bodyPr>
            <a:noAutofit/>
          </a:bodyPr>
          <a:lstStyle/>
          <a:p>
            <a:r>
              <a:rPr lang="es-ES" sz="3200" dirty="0" err="1" smtClean="0">
                <a:solidFill>
                  <a:srgbClr val="000000"/>
                </a:solidFill>
              </a:rPr>
              <a:t>Possible</a:t>
            </a:r>
            <a:r>
              <a:rPr lang="es-ES" sz="3200" dirty="0" smtClean="0">
                <a:solidFill>
                  <a:srgbClr val="000000"/>
                </a:solidFill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</a:rPr>
              <a:t>negative</a:t>
            </a:r>
            <a:r>
              <a:rPr lang="es-ES" sz="3200" dirty="0" smtClean="0">
                <a:solidFill>
                  <a:srgbClr val="000000"/>
                </a:solidFill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</a:rPr>
              <a:t>consequences</a:t>
            </a:r>
            <a:r>
              <a:rPr lang="es-ES" sz="3200" dirty="0" smtClean="0">
                <a:solidFill>
                  <a:srgbClr val="000000"/>
                </a:solidFill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</a:rPr>
              <a:t>for</a:t>
            </a:r>
            <a:r>
              <a:rPr lang="es-ES" sz="3200" dirty="0" smtClean="0">
                <a:solidFill>
                  <a:srgbClr val="000000"/>
                </a:solidFill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</a:rPr>
              <a:t>the</a:t>
            </a:r>
            <a:r>
              <a:rPr lang="es-ES" sz="3200" dirty="0" smtClean="0">
                <a:solidFill>
                  <a:srgbClr val="000000"/>
                </a:solidFill>
              </a:rPr>
              <a:t> natural </a:t>
            </a:r>
            <a:r>
              <a:rPr lang="es-ES" sz="3200" dirty="0" err="1" smtClean="0">
                <a:solidFill>
                  <a:srgbClr val="000000"/>
                </a:solidFill>
              </a:rPr>
              <a:t>environment</a:t>
            </a: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368841657"/>
              </p:ext>
            </p:extLst>
          </p:nvPr>
        </p:nvGraphicFramePr>
        <p:xfrm>
          <a:off x="1626357" y="1468378"/>
          <a:ext cx="638403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403648" y="5949280"/>
            <a:ext cx="6912768" cy="400110"/>
          </a:xfrm>
          <a:prstGeom prst="rect">
            <a:avLst/>
          </a:prstGeom>
          <a:solidFill>
            <a:srgbClr val="EBFF36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sym typeface="Wingdings" pitchFamily="2" charset="2"/>
              </a:rPr>
              <a:t>The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school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must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take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measures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to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avoid</a:t>
            </a:r>
            <a:r>
              <a:rPr lang="es-ES" sz="2000" dirty="0" smtClean="0">
                <a:sym typeface="Wingdings" pitchFamily="2" charset="2"/>
              </a:rPr>
              <a:t> </a:t>
            </a:r>
            <a:r>
              <a:rPr lang="es-ES" sz="2000" dirty="0" err="1" smtClean="0">
                <a:sym typeface="Wingdings" pitchFamily="2" charset="2"/>
              </a:rPr>
              <a:t>these</a:t>
            </a:r>
            <a:r>
              <a:rPr lang="es-ES" sz="2000" dirty="0" smtClean="0">
                <a:sym typeface="Wingdings" pitchFamily="2" charset="2"/>
              </a:rPr>
              <a:t>.</a:t>
            </a:r>
            <a:endParaRPr lang="es-ES" sz="20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  <a:solidFill>
            <a:srgbClr val="EFFFC1"/>
          </a:solidFill>
        </p:spPr>
        <p:txBody>
          <a:bodyPr>
            <a:noAutofit/>
          </a:bodyPr>
          <a:lstStyle/>
          <a:p>
            <a:r>
              <a:rPr lang="es-ES" sz="2800" dirty="0" err="1" smtClean="0">
                <a:solidFill>
                  <a:srgbClr val="000000"/>
                </a:solidFill>
              </a:rPr>
              <a:t>Other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possible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activities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to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develop</a:t>
            </a:r>
            <a:r>
              <a:rPr lang="es-ES" sz="2800" dirty="0" smtClean="0">
                <a:solidFill>
                  <a:srgbClr val="000000"/>
                </a:solidFill>
              </a:rPr>
              <a:t> in </a:t>
            </a:r>
            <a:r>
              <a:rPr lang="es-ES" sz="2800" dirty="0" err="1" smtClean="0">
                <a:solidFill>
                  <a:srgbClr val="000000"/>
                </a:solidFill>
              </a:rPr>
              <a:t>the</a:t>
            </a:r>
            <a:r>
              <a:rPr lang="es-ES" sz="2800" dirty="0" smtClean="0">
                <a:solidFill>
                  <a:srgbClr val="000000"/>
                </a:solidFill>
              </a:rPr>
              <a:t> natural </a:t>
            </a:r>
            <a:r>
              <a:rPr lang="es-ES" sz="2800" dirty="0" err="1" smtClean="0">
                <a:solidFill>
                  <a:srgbClr val="000000"/>
                </a:solidFill>
              </a:rPr>
              <a:t>environment</a:t>
            </a:r>
            <a:r>
              <a:rPr lang="es-ES" sz="2800" dirty="0" smtClean="0">
                <a:solidFill>
                  <a:srgbClr val="000000"/>
                </a:solidFill>
              </a:rPr>
              <a:t> I</a:t>
            </a:r>
            <a:endParaRPr lang="es-ES" sz="28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3439368504"/>
              </p:ext>
            </p:extLst>
          </p:nvPr>
        </p:nvGraphicFramePr>
        <p:xfrm>
          <a:off x="1547664" y="1988840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269776"/>
            <a:ext cx="7467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857356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56784" cy="1143000"/>
          </a:xfrm>
          <a:solidFill>
            <a:srgbClr val="EFFFC1"/>
          </a:solidFill>
        </p:spPr>
        <p:txBody>
          <a:bodyPr>
            <a:noAutofit/>
          </a:bodyPr>
          <a:lstStyle/>
          <a:p>
            <a:r>
              <a:rPr lang="es-ES" sz="2800" dirty="0" err="1" smtClean="0">
                <a:solidFill>
                  <a:srgbClr val="000000"/>
                </a:solidFill>
              </a:rPr>
              <a:t>Other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possible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activities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to</a:t>
            </a:r>
            <a:r>
              <a:rPr lang="es-ES" sz="2800" dirty="0" smtClean="0">
                <a:solidFill>
                  <a:srgbClr val="000000"/>
                </a:solidFill>
              </a:rPr>
              <a:t> </a:t>
            </a:r>
            <a:r>
              <a:rPr lang="es-ES" sz="2800" dirty="0" err="1" smtClean="0">
                <a:solidFill>
                  <a:srgbClr val="000000"/>
                </a:solidFill>
              </a:rPr>
              <a:t>develop</a:t>
            </a:r>
            <a:r>
              <a:rPr lang="es-ES" sz="2800" dirty="0" smtClean="0">
                <a:solidFill>
                  <a:srgbClr val="000000"/>
                </a:solidFill>
              </a:rPr>
              <a:t> in </a:t>
            </a:r>
            <a:r>
              <a:rPr lang="es-ES" sz="2800" dirty="0" err="1" smtClean="0">
                <a:solidFill>
                  <a:srgbClr val="000000"/>
                </a:solidFill>
              </a:rPr>
              <a:t>the</a:t>
            </a:r>
            <a:r>
              <a:rPr lang="es-ES" sz="2800" dirty="0" smtClean="0">
                <a:solidFill>
                  <a:srgbClr val="000000"/>
                </a:solidFill>
              </a:rPr>
              <a:t> natural </a:t>
            </a:r>
            <a:r>
              <a:rPr lang="es-ES" sz="2800" dirty="0" err="1" smtClean="0">
                <a:solidFill>
                  <a:srgbClr val="000000"/>
                </a:solidFill>
              </a:rPr>
              <a:t>environment</a:t>
            </a:r>
            <a:r>
              <a:rPr lang="es-ES" sz="2800" dirty="0" smtClean="0">
                <a:solidFill>
                  <a:srgbClr val="000000"/>
                </a:solidFill>
              </a:rPr>
              <a:t> II</a:t>
            </a:r>
            <a:endParaRPr lang="es-E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3129525702"/>
              </p:ext>
            </p:extLst>
          </p:nvPr>
        </p:nvGraphicFramePr>
        <p:xfrm>
          <a:off x="1475656" y="2492896"/>
          <a:ext cx="6624736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Alcoholism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4000504"/>
            <a:ext cx="181331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Alcohol </a:t>
            </a:r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071934" y="3500438"/>
            <a:ext cx="321471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permissive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1071538" y="1857364"/>
            <a:ext cx="161935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Alcoholism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071934" y="1571612"/>
            <a:ext cx="4214841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place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worldwide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286248" y="4929198"/>
            <a:ext cx="3214710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and social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problems</a:t>
            </a:r>
            <a:endParaRPr lang="es-ES" dirty="0"/>
          </a:p>
        </p:txBody>
      </p:sp>
      <p:cxnSp>
        <p:nvCxnSpPr>
          <p:cNvPr id="12" name="11 Conector recto de flecha"/>
          <p:cNvCxnSpPr>
            <a:endCxn id="5" idx="1"/>
          </p:cNvCxnSpPr>
          <p:nvPr/>
        </p:nvCxnSpPr>
        <p:spPr>
          <a:xfrm flipV="1">
            <a:off x="3000364" y="3915937"/>
            <a:ext cx="1071570" cy="513197"/>
          </a:xfrm>
          <a:prstGeom prst="straightConnector1">
            <a:avLst/>
          </a:prstGeom>
          <a:ln w="38100">
            <a:solidFill>
              <a:srgbClr val="B47C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endCxn id="8" idx="1"/>
          </p:cNvCxnSpPr>
          <p:nvPr/>
        </p:nvCxnSpPr>
        <p:spPr>
          <a:xfrm>
            <a:off x="3000364" y="4429132"/>
            <a:ext cx="1285884" cy="915565"/>
          </a:xfrm>
          <a:prstGeom prst="straightConnector1">
            <a:avLst/>
          </a:prstGeom>
          <a:ln w="38100">
            <a:solidFill>
              <a:srgbClr val="B47C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derecha"/>
          <p:cNvSpPr/>
          <p:nvPr/>
        </p:nvSpPr>
        <p:spPr>
          <a:xfrm>
            <a:off x="3143240" y="2071678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1438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43042" y="1643050"/>
            <a:ext cx="13573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Stress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071934" y="1500174"/>
            <a:ext cx="4071966" cy="83099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factor in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cardiovascular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diseases</a:t>
            </a:r>
            <a:endParaRPr lang="es-ES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2071670" y="3000372"/>
          <a:ext cx="609600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Flecha derecha"/>
          <p:cNvSpPr/>
          <p:nvPr/>
        </p:nvSpPr>
        <p:spPr>
          <a:xfrm>
            <a:off x="3286116" y="18573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</a:bodyPr>
          <a:lstStyle/>
          <a:p>
            <a:pPr algn="ctr"/>
            <a:r>
              <a:rPr lang="en-GB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 for health and evolution of this concept towards a participatory approach: Traditional model and participative model</a:t>
            </a:r>
            <a:endParaRPr lang="es-E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1538" y="1428736"/>
            <a:ext cx="72152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600"/>
              </a:spcBef>
              <a:buClr>
                <a:srgbClr val="76C5EF"/>
              </a:buClr>
              <a:buSzPct val="70000"/>
            </a:pP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/>
              <a:t>(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EfH</a:t>
            </a:r>
            <a:r>
              <a:rPr lang="es-ES" sz="2400" dirty="0" smtClean="0"/>
              <a:t>)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1714480" y="2500306"/>
            <a:ext cx="6572296" cy="1616815"/>
            <a:chOff x="1357290" y="2786058"/>
            <a:chExt cx="6572296" cy="1616815"/>
          </a:xfrm>
        </p:grpSpPr>
        <p:sp>
          <p:nvSpPr>
            <p:cNvPr id="5" name="4 Rectángulo"/>
            <p:cNvSpPr/>
            <p:nvPr/>
          </p:nvSpPr>
          <p:spPr>
            <a:xfrm>
              <a:off x="1357290" y="3071810"/>
              <a:ext cx="954107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>
              <a:spAutoFit/>
            </a:bodyPr>
            <a:lstStyle/>
            <a:p>
              <a:r>
                <a:rPr lang="es-ES" sz="36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EfH</a:t>
              </a:r>
              <a:endParaRPr lang="es-ES" sz="36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643306" y="2786058"/>
              <a:ext cx="4286280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useful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to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give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information</a:t>
              </a:r>
              <a:endParaRPr lang="es-ES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714744" y="3571876"/>
              <a:ext cx="4214842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to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motivate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citizens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promotion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of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their</a:t>
              </a:r>
              <a:r>
                <a:rPr lang="es-E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2400" dirty="0" err="1" smtClean="0">
                  <a:latin typeface="Times New Roman" pitchFamily="18" charset="0"/>
                  <a:cs typeface="Times New Roman" pitchFamily="18" charset="0"/>
                </a:rPr>
                <a:t>health</a:t>
              </a:r>
              <a:endParaRPr lang="es-ES" dirty="0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V="1">
              <a:off x="2357422" y="3071812"/>
              <a:ext cx="1260471" cy="357188"/>
            </a:xfrm>
            <a:prstGeom prst="straightConnector1">
              <a:avLst/>
            </a:prstGeom>
            <a:ln w="38100">
              <a:solidFill>
                <a:srgbClr val="B47C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>
              <a:stCxn id="5" idx="3"/>
              <a:endCxn id="8" idx="1"/>
            </p:cNvCxnSpPr>
            <p:nvPr/>
          </p:nvCxnSpPr>
          <p:spPr>
            <a:xfrm>
              <a:off x="2311397" y="3394976"/>
              <a:ext cx="1403347" cy="592399"/>
            </a:xfrm>
            <a:prstGeom prst="straightConnector1">
              <a:avLst/>
            </a:prstGeom>
            <a:ln w="38100">
              <a:solidFill>
                <a:srgbClr val="B47C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19 Diagrama"/>
          <p:cNvGraphicFramePr/>
          <p:nvPr/>
        </p:nvGraphicFramePr>
        <p:xfrm>
          <a:off x="-214346" y="4214818"/>
          <a:ext cx="5857916" cy="242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entrado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3926</Words>
  <Application>Microsoft Office PowerPoint</Application>
  <PresentationFormat>On-screen Show (4:3)</PresentationFormat>
  <Paragraphs>624</Paragraphs>
  <Slides>60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Mirador</vt:lpstr>
      <vt:lpstr>USING LOCAL ENVIRONMENTS AND COMMUNITY INVOLVEMENT TO PROMOTE HEALTH </vt:lpstr>
      <vt:lpstr>Session 1: Community participation in health promotion</vt:lpstr>
      <vt:lpstr>Objectives of the session</vt:lpstr>
      <vt:lpstr>Health as a social issue</vt:lpstr>
      <vt:lpstr>Sedentary lifestyles</vt:lpstr>
      <vt:lpstr>Smoking</vt:lpstr>
      <vt:lpstr>Alcoholism</vt:lpstr>
      <vt:lpstr>Stress</vt:lpstr>
      <vt:lpstr>Education for health and evolution of this concept towards a participatory approach: Traditional model and participative model</vt:lpstr>
      <vt:lpstr>Education for health and evolution of this concept towards a participatory approach: Traditional model and participative model</vt:lpstr>
      <vt:lpstr>Community participation: strategies to promote processes of change in local contexts</vt:lpstr>
      <vt:lpstr>Strategies to promote social participation</vt:lpstr>
      <vt:lpstr>Model for community participation in Health: precede-proceed</vt:lpstr>
      <vt:lpstr>Model for community participation in Health: precede-proceed</vt:lpstr>
      <vt:lpstr>Model for community participation in Health: precede-proceed</vt:lpstr>
      <vt:lpstr>Session 2: Health promotion in urban areas (1st part)</vt:lpstr>
      <vt:lpstr>Objectives</vt:lpstr>
      <vt:lpstr>Educating for a healthy diet</vt:lpstr>
      <vt:lpstr>Strategies to promote a healty diet from school</vt:lpstr>
      <vt:lpstr>1. Creating eco-friendly school gardens</vt:lpstr>
      <vt:lpstr>1. Creating eco-friendly school gardens</vt:lpstr>
      <vt:lpstr>2. Educating for a healthy diet </vt:lpstr>
      <vt:lpstr>3. Steps to implement school gardens</vt:lpstr>
      <vt:lpstr>4. Advantages of using school gardens</vt:lpstr>
      <vt:lpstr>5. Supplemental educational activities I</vt:lpstr>
      <vt:lpstr>5. Supplemental educational activities II</vt:lpstr>
      <vt:lpstr>Educating for environmental care </vt:lpstr>
      <vt:lpstr>1. Educating for environmental care I</vt:lpstr>
      <vt:lpstr>1. Educating for environmental care II</vt:lpstr>
      <vt:lpstr>2. Air pollution</vt:lpstr>
      <vt:lpstr>3. School strategies against air pollution</vt:lpstr>
      <vt:lpstr>4. Noise pollution</vt:lpstr>
      <vt:lpstr>5. School strategies against noise pollution I</vt:lpstr>
      <vt:lpstr>5. School strategies against noise pollution II</vt:lpstr>
      <vt:lpstr>Session 3: Health promotion in urban areas (2nd part)</vt:lpstr>
      <vt:lpstr>Objectives</vt:lpstr>
      <vt:lpstr>Theoretical justification</vt:lpstr>
      <vt:lpstr>Benefits of physical activity for the health of children and young people</vt:lpstr>
      <vt:lpstr>How to develop physical activity in children?</vt:lpstr>
      <vt:lpstr>Mobility I</vt:lpstr>
      <vt:lpstr>Mobility II</vt:lpstr>
      <vt:lpstr>Mobility and activity encouragement from school </vt:lpstr>
      <vt:lpstr>Other strategies for activity encouragement from school</vt:lpstr>
      <vt:lpstr>Mobility and activity encouragement from school III</vt:lpstr>
      <vt:lpstr>Public open spaces I</vt:lpstr>
      <vt:lpstr>Public open spaces II</vt:lpstr>
      <vt:lpstr>Other determining factors for pupil health, physical and mental well-being</vt:lpstr>
      <vt:lpstr>Other determining factors for pupil health, physical and mental well-being</vt:lpstr>
      <vt:lpstr>Safety</vt:lpstr>
      <vt:lpstr>Session 4: Health promotion in natural areas</vt:lpstr>
      <vt:lpstr>Objectives</vt:lpstr>
      <vt:lpstr>Theoretical justification</vt:lpstr>
      <vt:lpstr>Positive effects of using natural areas for health and welfare I</vt:lpstr>
      <vt:lpstr>Positive effects of using natural areas for health and welfare II</vt:lpstr>
      <vt:lpstr>Advantages of using natural areas I</vt:lpstr>
      <vt:lpstr>Advantages of using natural areas II</vt:lpstr>
      <vt:lpstr>Types of activities to develop</vt:lpstr>
      <vt:lpstr>Possible negative consequences for the natural environment</vt:lpstr>
      <vt:lpstr>Other possible activities to develop in the natural environment I</vt:lpstr>
      <vt:lpstr>Other possible activities to develop in the natural environment II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brito rodriguez</dc:creator>
  <cp:lastModifiedBy>Yvonne</cp:lastModifiedBy>
  <cp:revision>183</cp:revision>
  <dcterms:created xsi:type="dcterms:W3CDTF">2016-06-19T11:37:28Z</dcterms:created>
  <dcterms:modified xsi:type="dcterms:W3CDTF">2016-10-03T10:54:41Z</dcterms:modified>
</cp:coreProperties>
</file>