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colors22.xml" ContentType="application/vnd.openxmlformats-officedocument.drawingml.diagramColors+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Override PartName="/ppt/diagrams/quickStyle28.xml" ContentType="application/vnd.openxmlformats-officedocument.drawingml.diagramStyle+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drawing18.xml" ContentType="application/vnd.ms-office.drawingml.diagramDrawing+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drawing21.xml" ContentType="application/vnd.ms-office.drawingml.diagramDrawing+xml"/>
  <Override PartName="/ppt/diagrams/colors27.xml" ContentType="application/vnd.openxmlformats-officedocument.drawingml.diagramColors+xml"/>
  <Override PartName="/ppt/diagrams/data29.xml" ContentType="application/vnd.openxmlformats-officedocument.drawingml.diagramData+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diagrams/data18.xml" ContentType="application/vnd.openxmlformats-officedocument.drawingml.diagramData+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drawing3.xml" ContentType="application/vnd.ms-office.drawingml.diagramDrawing+xml"/>
  <Override PartName="/ppt/diagrams/layout20.xml" ContentType="application/vnd.openxmlformats-officedocument.drawingml.diagramLayout+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Default Extension="emf" ContentType="image/x-emf"/>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Override PartName="/ppt/diagrams/quickStyle25.xml" ContentType="application/vnd.openxmlformats-officedocument.drawingml.diagramStyle+xml"/>
  <Override PartName="/ppt/diagrams/drawing26.xml" ContentType="application/vnd.ms-office.drawingml.diagramDrawing+xml"/>
  <Override PartName="/ppt/slideLayouts/slideLayout10.xml" ContentType="application/vnd.openxmlformats-officedocument.presentationml.slideLayout+xml"/>
  <Override PartName="/ppt/diagrams/drawing8.xml" ContentType="application/vnd.ms-office.drawingml.diagramDrawing+xml"/>
  <Override PartName="/ppt/diagrams/layout25.xml" ContentType="application/vnd.openxmlformats-officedocument.drawingml.diagramLayout+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notesSlides/notesSlide4.xml" ContentType="application/vnd.openxmlformats-officedocument.presentationml.notesSlide+xml"/>
  <Override PartName="/ppt/diagrams/colors24.xml" ContentType="application/vnd.openxmlformats-officedocument.drawingml.diagramColors+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diagrams/data15.xml" ContentType="application/vnd.openxmlformats-officedocument.drawingml.diagramData+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diagrams/quickStyle19.xml" ContentType="application/vnd.openxmlformats-officedocument.drawingml.diagramStyl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diagrams/layout19.xml" ContentType="application/vnd.openxmlformats-officedocument.drawingml.diagramLayout+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diagrams/layout15.xml" ContentType="application/vnd.openxmlformats-officedocument.drawingml.diagramLayout+xml"/>
  <Override PartName="/ppt/notesSlides/notesSlide21.xml" ContentType="application/vnd.openxmlformats-officedocument.presentationml.notesSlide+xml"/>
  <Override PartName="/ppt/diagrams/quickStyle22.xml" ContentType="application/vnd.openxmlformats-officedocument.drawingml.diagramStyle+xml"/>
  <Override PartName="/ppt/diagrams/drawing23.xml" ContentType="application/vnd.ms-office.drawingml.diagramDrawing+xml"/>
  <Override PartName="/ppt/diagrams/layout26.xml" ContentType="application/vnd.openxmlformats-officedocument.drawingml.diagramLayout+xml"/>
  <Override PartName="/ppt/diagrams/colors29.xml" ContentType="application/vnd.openxmlformats-officedocument.drawingml.diagramColors+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colors18.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diagrams/data27.xml" ContentType="application/vnd.openxmlformats-officedocument.drawingml.diagramData+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diagrams/colors10.xml" ContentType="application/vnd.openxmlformats-officedocument.drawingml.diagramColors+xml"/>
  <Override PartName="/ppt/notesSlides/notesSlide19.xml" ContentType="application/vnd.openxmlformats-officedocument.presentationml.notesSlide+xml"/>
  <Override PartName="/ppt/diagrams/colors21.xml" ContentType="application/vnd.openxmlformats-officedocument.drawingml.diagramColors+xml"/>
  <Override PartName="/ppt/diagrams/data23.xml" ContentType="application/vnd.openxmlformats-officedocument.drawingml.diagramData+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diagrams/drawing17.xml" ContentType="application/vnd.ms-office.drawingml.diagramDrawing+xml"/>
  <Override PartName="/ppt/notesSlides/notesSlide26.xml" ContentType="application/vnd.openxmlformats-officedocument.presentationml.notesSlide+xml"/>
  <Override PartName="/ppt/diagrams/quickStyle27.xml" ContentType="application/vnd.openxmlformats-officedocument.drawingml.diagramStyle+xml"/>
  <Override PartName="/ppt/diagrams/drawing28.xml" ContentType="application/vnd.ms-office.drawingml.diagramDrawing+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27.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drawing13.xml" ContentType="application/vnd.ms-office.drawingml.diagramDrawing+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24.xml" ContentType="application/vnd.ms-office.drawingml.diagramDrawing+xml"/>
  <Override PartName="/ppt/notesSlides/notesSlide6.xml" ContentType="application/vnd.openxmlformats-officedocument.presentationml.notesSlide+xml"/>
  <Override PartName="/ppt/diagrams/drawing6.xml" ContentType="application/vnd.ms-office.drawingml.diagramDrawing+xml"/>
  <Override PartName="/ppt/diagrams/drawing20.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diagrams/data28.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diagrams/data17.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Layouts/slideLayout42.xml" ContentType="application/vnd.openxmlformats-officedocument.presentationml.slideLayout+xml"/>
  <Override PartName="/ppt/diagrams/data20.xml" ContentType="application/vnd.openxmlformats-officedocument.drawingml.diagramData+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quickStyle24.xml" ContentType="application/vnd.openxmlformats-officedocument.drawingml.diagramStyle+xml"/>
  <Override PartName="/ppt/diagrams/drawing25.xml" ContentType="application/vnd.ms-office.drawingml.diagramDrawing+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diagrams/layout24.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diagrams/drawing19.xml" ContentType="application/vnd.ms-office.drawingml.diagramDrawing+xml"/>
  <Override PartName="/ppt/notesSlides/notesSlide28.xml" ContentType="application/vnd.openxmlformats-officedocument.presentationml.notesSlide+xml"/>
  <Override PartName="/ppt/diagrams/quickStyle29.xml" ContentType="application/vnd.openxmlformats-officedocument.drawingml.diagramStyle+xml"/>
  <Override PartName="/ppt/slides/slide51.xml" ContentType="application/vnd.openxmlformats-officedocument.presentationml.slide+xml"/>
  <Override PartName="/ppt/slideLayouts/slideLayout14.xml" ContentType="application/vnd.openxmlformats-officedocument.presentationml.slideLayout+xml"/>
  <Override PartName="/ppt/diagrams/quickStyle18.xml" ContentType="application/vnd.openxmlformats-officedocument.drawingml.diagramStyle+xml"/>
  <Override PartName="/ppt/diagrams/layout29.xml" ContentType="application/vnd.openxmlformats-officedocument.drawingml.diagramLayout+xml"/>
  <Override PartName="/ppt/slides/slide40.xml" ContentType="application/vnd.openxmlformats-officedocument.presentationml.slide+xml"/>
  <Override PartName="/ppt/diagrams/layout18.xml" ContentType="application/vnd.openxmlformats-officedocument.drawingml.diagram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colors28.xml" ContentType="application/vnd.openxmlformats-officedocument.drawingml.diagramColors+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22.xml" ContentType="application/vnd.ms-office.drawingml.diagramDrawing+xml"/>
  <Override PartName="/ppt/diagrams/drawing4.xml" ContentType="application/vnd.ms-office.drawingml.diagramDrawing+xml"/>
  <Override PartName="/ppt/diagrams/data19.xml" ContentType="application/vnd.openxmlformats-officedocument.drawingml.diagramData+xml"/>
  <Override PartName="/ppt/diagrams/layout21.xml" ContentType="application/vnd.openxmlformats-officedocument.drawingml.diagram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diagrams/colors20.xml" ContentType="application/vnd.openxmlformats-officedocument.drawingml.diagramColors+xml"/>
  <Override PartName="/ppt/slides/slide34.xml" ContentType="application/vnd.openxmlformats-officedocument.presentationml.slide+xml"/>
  <Override PartName="/ppt/slideLayouts/slideLayout44.xml" ContentType="application/vnd.openxmlformats-officedocument.presentationml.slideLayout+xml"/>
  <Override PartName="/ppt/diagrams/data11.xml" ContentType="application/vnd.openxmlformats-officedocument.drawingml.diagramData+xml"/>
  <Override PartName="/ppt/diagrams/data22.xml" ContentType="application/vnd.openxmlformats-officedocument.drawingml.diagramData+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diagrams/quickStyle26.xml" ContentType="application/vnd.openxmlformats-officedocument.drawingml.diagramStyle+xml"/>
  <Override PartName="/ppt/diagrams/drawing27.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1" r:id="rId4"/>
  </p:sldMasterIdLst>
  <p:notesMasterIdLst>
    <p:notesMasterId r:id="rId69"/>
  </p:notesMasterIdLst>
  <p:sldIdLst>
    <p:sldId id="269" r:id="rId5"/>
    <p:sldId id="256" r:id="rId6"/>
    <p:sldId id="270" r:id="rId7"/>
    <p:sldId id="257" r:id="rId8"/>
    <p:sldId id="258" r:id="rId9"/>
    <p:sldId id="259" r:id="rId10"/>
    <p:sldId id="260" r:id="rId11"/>
    <p:sldId id="261" r:id="rId12"/>
    <p:sldId id="262" r:id="rId13"/>
    <p:sldId id="263" r:id="rId14"/>
    <p:sldId id="264" r:id="rId15"/>
    <p:sldId id="265" r:id="rId16"/>
    <p:sldId id="266" r:id="rId17"/>
    <p:sldId id="267" r:id="rId18"/>
    <p:sldId id="317"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8" r:id="rId65"/>
    <p:sldId id="319" r:id="rId66"/>
    <p:sldId id="320" r:id="rId67"/>
    <p:sldId id="321" r:id="rId6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7C4"/>
    <a:srgbClr val="FDFF93"/>
    <a:srgbClr val="D4FF8D"/>
    <a:srgbClr val="FFFF66"/>
    <a:srgbClr val="A58B9D"/>
    <a:srgbClr val="B47CA0"/>
    <a:srgbClr val="FFFF99"/>
    <a:srgbClr val="FDFFA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5620"/>
    <p:restoredTop sz="81984" autoAdjust="0"/>
  </p:normalViewPr>
  <p:slideViewPr>
    <p:cSldViewPr>
      <p:cViewPr varScale="1">
        <p:scale>
          <a:sx n="76" d="100"/>
          <a:sy n="76" d="100"/>
        </p:scale>
        <p:origin x="-1483"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B99C8C-E80D-407F-A213-7B783902BE05}"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s-ES"/>
        </a:p>
      </dgm:t>
    </dgm:pt>
    <dgm:pt modelId="{29CFA853-3478-4211-9AD1-8CCE2CC2178D}">
      <dgm:prSet phldrT="[Texto]"/>
      <dgm:spPr/>
      <dgm:t>
        <a:bodyPr/>
        <a:lstStyle/>
        <a:p>
          <a:r>
            <a:rPr lang="es-ES" dirty="0" smtClean="0">
              <a:latin typeface="Times New Roman" pitchFamily="18" charset="0"/>
              <a:cs typeface="Times New Roman" pitchFamily="18" charset="0"/>
            </a:rPr>
            <a:t>Principal causa de enfermedad y muerte en el mundo: 5  millones de personas  </a:t>
          </a:r>
          <a:endParaRPr lang="es-ES" dirty="0"/>
        </a:p>
      </dgm:t>
    </dgm:pt>
    <dgm:pt modelId="{0E33AAE9-B18D-4BA2-BF6B-425C38C3BFEF}" type="parTrans" cxnId="{72D10B29-F588-478E-AC58-889DB80EE33F}">
      <dgm:prSet/>
      <dgm:spPr/>
      <dgm:t>
        <a:bodyPr/>
        <a:lstStyle/>
        <a:p>
          <a:endParaRPr lang="es-ES"/>
        </a:p>
      </dgm:t>
    </dgm:pt>
    <dgm:pt modelId="{C995C278-E09A-4FD6-BAB3-E2734E3CC55A}" type="sibTrans" cxnId="{72D10B29-F588-478E-AC58-889DB80EE33F}">
      <dgm:prSet/>
      <dgm:spPr/>
      <dgm:t>
        <a:bodyPr/>
        <a:lstStyle/>
        <a:p>
          <a:endParaRPr lang="es-ES"/>
        </a:p>
      </dgm:t>
    </dgm:pt>
    <dgm:pt modelId="{57397CD8-B025-44FD-853B-0FE82080123C}">
      <dgm:prSet phldrT="[Texto]"/>
      <dgm:spPr/>
      <dgm:t>
        <a:bodyPr/>
        <a:lstStyle/>
        <a:p>
          <a:r>
            <a:rPr lang="es-ES" dirty="0" smtClean="0">
              <a:latin typeface="Times New Roman" pitchFamily="18" charset="0"/>
              <a:cs typeface="Times New Roman" pitchFamily="18" charset="0"/>
            </a:rPr>
            <a:t>Los jóvenes europeos cada vez empiezan a fumar antes.</a:t>
          </a:r>
          <a:endParaRPr lang="es-ES" dirty="0"/>
        </a:p>
      </dgm:t>
    </dgm:pt>
    <dgm:pt modelId="{83764751-2C59-4A08-895A-7FBE283B53CA}" type="parTrans" cxnId="{175D4483-9C39-4400-A96D-9A9E5DD25B5A}">
      <dgm:prSet/>
      <dgm:spPr/>
      <dgm:t>
        <a:bodyPr/>
        <a:lstStyle/>
        <a:p>
          <a:endParaRPr lang="es-ES"/>
        </a:p>
      </dgm:t>
    </dgm:pt>
    <dgm:pt modelId="{05803298-4020-4E42-9D75-80EB331D5EBB}" type="sibTrans" cxnId="{175D4483-9C39-4400-A96D-9A9E5DD25B5A}">
      <dgm:prSet/>
      <dgm:spPr/>
      <dgm:t>
        <a:bodyPr/>
        <a:lstStyle/>
        <a:p>
          <a:endParaRPr lang="es-ES"/>
        </a:p>
      </dgm:t>
    </dgm:pt>
    <dgm:pt modelId="{5D62CB1C-6DBF-45EE-8FFD-8A2C210720DE}">
      <dgm:prSet phldrT="[Texto]"/>
      <dgm:spPr/>
      <dgm:t>
        <a:bodyPr/>
        <a:lstStyle/>
        <a:p>
          <a:r>
            <a:rPr lang="es-ES" dirty="0" smtClean="0">
              <a:latin typeface="Times New Roman" pitchFamily="18" charset="0"/>
              <a:cs typeface="Times New Roman" pitchFamily="18" charset="0"/>
            </a:rPr>
            <a:t>Su desarrollo está asociado a factores sociales y culturales</a:t>
          </a:r>
          <a:endParaRPr lang="es-ES" dirty="0"/>
        </a:p>
      </dgm:t>
    </dgm:pt>
    <dgm:pt modelId="{D5D5B421-FAAA-4048-B552-2D281D528FA1}" type="parTrans" cxnId="{EEAB4D7F-4C48-44EF-BFB4-0498DE9463A8}">
      <dgm:prSet/>
      <dgm:spPr/>
      <dgm:t>
        <a:bodyPr/>
        <a:lstStyle/>
        <a:p>
          <a:endParaRPr lang="es-ES"/>
        </a:p>
      </dgm:t>
    </dgm:pt>
    <dgm:pt modelId="{CF654EDC-8D01-4CB3-AC39-B1FC98B15F1E}" type="sibTrans" cxnId="{EEAB4D7F-4C48-44EF-BFB4-0498DE9463A8}">
      <dgm:prSet/>
      <dgm:spPr/>
      <dgm:t>
        <a:bodyPr/>
        <a:lstStyle/>
        <a:p>
          <a:endParaRPr lang="es-ES"/>
        </a:p>
      </dgm:t>
    </dgm:pt>
    <dgm:pt modelId="{CDF29FFC-89A7-4661-B56E-B1064AB70F85}" type="pres">
      <dgm:prSet presAssocID="{A5B99C8C-E80D-407F-A213-7B783902BE05}" presName="Name0" presStyleCnt="0">
        <dgm:presLayoutVars>
          <dgm:chMax val="7"/>
          <dgm:dir/>
          <dgm:animLvl val="lvl"/>
          <dgm:resizeHandles val="exact"/>
        </dgm:presLayoutVars>
      </dgm:prSet>
      <dgm:spPr/>
      <dgm:t>
        <a:bodyPr/>
        <a:lstStyle/>
        <a:p>
          <a:endParaRPr lang="es-ES"/>
        </a:p>
      </dgm:t>
    </dgm:pt>
    <dgm:pt modelId="{760A0F84-6035-4C0E-88E7-6499F54DB02D}" type="pres">
      <dgm:prSet presAssocID="{29CFA853-3478-4211-9AD1-8CCE2CC2178D}" presName="circle1" presStyleLbl="node1" presStyleIdx="0" presStyleCnt="3"/>
      <dgm:spPr/>
    </dgm:pt>
    <dgm:pt modelId="{17064252-42BA-427F-8E25-00FE63575A76}" type="pres">
      <dgm:prSet presAssocID="{29CFA853-3478-4211-9AD1-8CCE2CC2178D}" presName="space" presStyleCnt="0"/>
      <dgm:spPr/>
    </dgm:pt>
    <dgm:pt modelId="{35EC426E-DE39-4941-94A2-268CB6E754FF}" type="pres">
      <dgm:prSet presAssocID="{29CFA853-3478-4211-9AD1-8CCE2CC2178D}" presName="rect1" presStyleLbl="alignAcc1" presStyleIdx="0" presStyleCnt="3"/>
      <dgm:spPr/>
      <dgm:t>
        <a:bodyPr/>
        <a:lstStyle/>
        <a:p>
          <a:endParaRPr lang="es-ES"/>
        </a:p>
      </dgm:t>
    </dgm:pt>
    <dgm:pt modelId="{3AEED61E-F284-4FBC-8A5B-624BCB65A1E1}" type="pres">
      <dgm:prSet presAssocID="{57397CD8-B025-44FD-853B-0FE82080123C}" presName="vertSpace2" presStyleLbl="node1" presStyleIdx="0" presStyleCnt="3"/>
      <dgm:spPr/>
    </dgm:pt>
    <dgm:pt modelId="{F411234D-5418-4EBE-B26D-15F2380DCE9B}" type="pres">
      <dgm:prSet presAssocID="{57397CD8-B025-44FD-853B-0FE82080123C}" presName="circle2" presStyleLbl="node1" presStyleIdx="1" presStyleCnt="3"/>
      <dgm:spPr>
        <a:solidFill>
          <a:schemeClr val="accent2">
            <a:lumMod val="20000"/>
            <a:lumOff val="80000"/>
          </a:schemeClr>
        </a:solidFill>
      </dgm:spPr>
    </dgm:pt>
    <dgm:pt modelId="{2FB00F06-5FD5-43C5-843B-936AA875EC02}" type="pres">
      <dgm:prSet presAssocID="{57397CD8-B025-44FD-853B-0FE82080123C}" presName="rect2" presStyleLbl="alignAcc1" presStyleIdx="1" presStyleCnt="3"/>
      <dgm:spPr/>
      <dgm:t>
        <a:bodyPr/>
        <a:lstStyle/>
        <a:p>
          <a:endParaRPr lang="es-ES"/>
        </a:p>
      </dgm:t>
    </dgm:pt>
    <dgm:pt modelId="{A83C5C98-377A-4E12-96EE-9C36BE5B2473}" type="pres">
      <dgm:prSet presAssocID="{5D62CB1C-6DBF-45EE-8FFD-8A2C210720DE}" presName="vertSpace3" presStyleLbl="node1" presStyleIdx="1" presStyleCnt="3"/>
      <dgm:spPr/>
    </dgm:pt>
    <dgm:pt modelId="{6936A5D9-E469-4885-AB03-9C1B93EEEDE6}" type="pres">
      <dgm:prSet presAssocID="{5D62CB1C-6DBF-45EE-8FFD-8A2C210720DE}" presName="circle3" presStyleLbl="node1" presStyleIdx="2" presStyleCnt="3"/>
      <dgm:spPr/>
    </dgm:pt>
    <dgm:pt modelId="{4C19554A-F54F-4C1F-8175-98146E3C0166}" type="pres">
      <dgm:prSet presAssocID="{5D62CB1C-6DBF-45EE-8FFD-8A2C210720DE}" presName="rect3" presStyleLbl="alignAcc1" presStyleIdx="2" presStyleCnt="3"/>
      <dgm:spPr/>
      <dgm:t>
        <a:bodyPr/>
        <a:lstStyle/>
        <a:p>
          <a:endParaRPr lang="es-ES"/>
        </a:p>
      </dgm:t>
    </dgm:pt>
    <dgm:pt modelId="{FED0C4B4-2C08-48F4-8933-DC503759FDA1}" type="pres">
      <dgm:prSet presAssocID="{29CFA853-3478-4211-9AD1-8CCE2CC2178D}" presName="rect1ParTxNoCh" presStyleLbl="alignAcc1" presStyleIdx="2" presStyleCnt="3">
        <dgm:presLayoutVars>
          <dgm:chMax val="1"/>
          <dgm:bulletEnabled val="1"/>
        </dgm:presLayoutVars>
      </dgm:prSet>
      <dgm:spPr/>
      <dgm:t>
        <a:bodyPr/>
        <a:lstStyle/>
        <a:p>
          <a:endParaRPr lang="es-ES"/>
        </a:p>
      </dgm:t>
    </dgm:pt>
    <dgm:pt modelId="{4E530488-1C18-40F0-9ADF-9A349150DFCC}" type="pres">
      <dgm:prSet presAssocID="{57397CD8-B025-44FD-853B-0FE82080123C}" presName="rect2ParTxNoCh" presStyleLbl="alignAcc1" presStyleIdx="2" presStyleCnt="3">
        <dgm:presLayoutVars>
          <dgm:chMax val="1"/>
          <dgm:bulletEnabled val="1"/>
        </dgm:presLayoutVars>
      </dgm:prSet>
      <dgm:spPr/>
      <dgm:t>
        <a:bodyPr/>
        <a:lstStyle/>
        <a:p>
          <a:endParaRPr lang="es-ES"/>
        </a:p>
      </dgm:t>
    </dgm:pt>
    <dgm:pt modelId="{B86EE685-EDAA-4488-ABFC-64AB3BE96664}" type="pres">
      <dgm:prSet presAssocID="{5D62CB1C-6DBF-45EE-8FFD-8A2C210720DE}" presName="rect3ParTxNoCh" presStyleLbl="alignAcc1" presStyleIdx="2" presStyleCnt="3">
        <dgm:presLayoutVars>
          <dgm:chMax val="1"/>
          <dgm:bulletEnabled val="1"/>
        </dgm:presLayoutVars>
      </dgm:prSet>
      <dgm:spPr/>
      <dgm:t>
        <a:bodyPr/>
        <a:lstStyle/>
        <a:p>
          <a:endParaRPr lang="es-ES"/>
        </a:p>
      </dgm:t>
    </dgm:pt>
  </dgm:ptLst>
  <dgm:cxnLst>
    <dgm:cxn modelId="{93F79B15-97AC-423E-8D88-E4919FB71CB6}" type="presOf" srcId="{A5B99C8C-E80D-407F-A213-7B783902BE05}" destId="{CDF29FFC-89A7-4661-B56E-B1064AB70F85}" srcOrd="0" destOrd="0" presId="urn:microsoft.com/office/officeart/2005/8/layout/target3"/>
    <dgm:cxn modelId="{AD312AC9-A359-41DE-ABC4-73F273599926}" type="presOf" srcId="{5D62CB1C-6DBF-45EE-8FFD-8A2C210720DE}" destId="{4C19554A-F54F-4C1F-8175-98146E3C0166}" srcOrd="0" destOrd="0" presId="urn:microsoft.com/office/officeart/2005/8/layout/target3"/>
    <dgm:cxn modelId="{7B5E7D04-50CE-4C4D-959C-15F645FBCB81}" type="presOf" srcId="{29CFA853-3478-4211-9AD1-8CCE2CC2178D}" destId="{FED0C4B4-2C08-48F4-8933-DC503759FDA1}" srcOrd="1" destOrd="0" presId="urn:microsoft.com/office/officeart/2005/8/layout/target3"/>
    <dgm:cxn modelId="{4FB31A51-D823-4533-A6B0-82E83DB42FA4}" type="presOf" srcId="{57397CD8-B025-44FD-853B-0FE82080123C}" destId="{2FB00F06-5FD5-43C5-843B-936AA875EC02}" srcOrd="0" destOrd="0" presId="urn:microsoft.com/office/officeart/2005/8/layout/target3"/>
    <dgm:cxn modelId="{28C8228D-CBF0-4EE5-A195-FEC17B5B5127}" type="presOf" srcId="{29CFA853-3478-4211-9AD1-8CCE2CC2178D}" destId="{35EC426E-DE39-4941-94A2-268CB6E754FF}" srcOrd="0" destOrd="0" presId="urn:microsoft.com/office/officeart/2005/8/layout/target3"/>
    <dgm:cxn modelId="{7D8CEA9C-150C-4C2A-B947-B3630ABABBF6}" type="presOf" srcId="{57397CD8-B025-44FD-853B-0FE82080123C}" destId="{4E530488-1C18-40F0-9ADF-9A349150DFCC}" srcOrd="1" destOrd="0" presId="urn:microsoft.com/office/officeart/2005/8/layout/target3"/>
    <dgm:cxn modelId="{72D10B29-F588-478E-AC58-889DB80EE33F}" srcId="{A5B99C8C-E80D-407F-A213-7B783902BE05}" destId="{29CFA853-3478-4211-9AD1-8CCE2CC2178D}" srcOrd="0" destOrd="0" parTransId="{0E33AAE9-B18D-4BA2-BF6B-425C38C3BFEF}" sibTransId="{C995C278-E09A-4FD6-BAB3-E2734E3CC55A}"/>
    <dgm:cxn modelId="{EEAB4D7F-4C48-44EF-BFB4-0498DE9463A8}" srcId="{A5B99C8C-E80D-407F-A213-7B783902BE05}" destId="{5D62CB1C-6DBF-45EE-8FFD-8A2C210720DE}" srcOrd="2" destOrd="0" parTransId="{D5D5B421-FAAA-4048-B552-2D281D528FA1}" sibTransId="{CF654EDC-8D01-4CB3-AC39-B1FC98B15F1E}"/>
    <dgm:cxn modelId="{1B42C766-F986-4C6D-84D8-372528BF7487}" type="presOf" srcId="{5D62CB1C-6DBF-45EE-8FFD-8A2C210720DE}" destId="{B86EE685-EDAA-4488-ABFC-64AB3BE96664}" srcOrd="1" destOrd="0" presId="urn:microsoft.com/office/officeart/2005/8/layout/target3"/>
    <dgm:cxn modelId="{175D4483-9C39-4400-A96D-9A9E5DD25B5A}" srcId="{A5B99C8C-E80D-407F-A213-7B783902BE05}" destId="{57397CD8-B025-44FD-853B-0FE82080123C}" srcOrd="1" destOrd="0" parTransId="{83764751-2C59-4A08-895A-7FBE283B53CA}" sibTransId="{05803298-4020-4E42-9D75-80EB331D5EBB}"/>
    <dgm:cxn modelId="{B46A97BB-2C61-4266-ADAF-C724826F4802}" type="presParOf" srcId="{CDF29FFC-89A7-4661-B56E-B1064AB70F85}" destId="{760A0F84-6035-4C0E-88E7-6499F54DB02D}" srcOrd="0" destOrd="0" presId="urn:microsoft.com/office/officeart/2005/8/layout/target3"/>
    <dgm:cxn modelId="{5AA6E461-CBF1-45EF-A321-2844F8C7024F}" type="presParOf" srcId="{CDF29FFC-89A7-4661-B56E-B1064AB70F85}" destId="{17064252-42BA-427F-8E25-00FE63575A76}" srcOrd="1" destOrd="0" presId="urn:microsoft.com/office/officeart/2005/8/layout/target3"/>
    <dgm:cxn modelId="{71E1F98D-2ADA-402D-8ECC-C09408008009}" type="presParOf" srcId="{CDF29FFC-89A7-4661-B56E-B1064AB70F85}" destId="{35EC426E-DE39-4941-94A2-268CB6E754FF}" srcOrd="2" destOrd="0" presId="urn:microsoft.com/office/officeart/2005/8/layout/target3"/>
    <dgm:cxn modelId="{5E163C3E-9385-4353-BED5-511D08CF03F8}" type="presParOf" srcId="{CDF29FFC-89A7-4661-B56E-B1064AB70F85}" destId="{3AEED61E-F284-4FBC-8A5B-624BCB65A1E1}" srcOrd="3" destOrd="0" presId="urn:microsoft.com/office/officeart/2005/8/layout/target3"/>
    <dgm:cxn modelId="{7B002F4A-E52B-4119-9629-EA0A60BBE343}" type="presParOf" srcId="{CDF29FFC-89A7-4661-B56E-B1064AB70F85}" destId="{F411234D-5418-4EBE-B26D-15F2380DCE9B}" srcOrd="4" destOrd="0" presId="urn:microsoft.com/office/officeart/2005/8/layout/target3"/>
    <dgm:cxn modelId="{89AAF52D-3BCF-4285-ACBB-22F88B67DCF6}" type="presParOf" srcId="{CDF29FFC-89A7-4661-B56E-B1064AB70F85}" destId="{2FB00F06-5FD5-43C5-843B-936AA875EC02}" srcOrd="5" destOrd="0" presId="urn:microsoft.com/office/officeart/2005/8/layout/target3"/>
    <dgm:cxn modelId="{F5EBDEDE-190A-4400-970D-330E3C75286D}" type="presParOf" srcId="{CDF29FFC-89A7-4661-B56E-B1064AB70F85}" destId="{A83C5C98-377A-4E12-96EE-9C36BE5B2473}" srcOrd="6" destOrd="0" presId="urn:microsoft.com/office/officeart/2005/8/layout/target3"/>
    <dgm:cxn modelId="{C8A37005-BD7E-427B-AE5B-A24FB9B06FE3}" type="presParOf" srcId="{CDF29FFC-89A7-4661-B56E-B1064AB70F85}" destId="{6936A5D9-E469-4885-AB03-9C1B93EEEDE6}" srcOrd="7" destOrd="0" presId="urn:microsoft.com/office/officeart/2005/8/layout/target3"/>
    <dgm:cxn modelId="{495B4307-974C-435D-B17C-1EB4791D5ED8}" type="presParOf" srcId="{CDF29FFC-89A7-4661-B56E-B1064AB70F85}" destId="{4C19554A-F54F-4C1F-8175-98146E3C0166}" srcOrd="8" destOrd="0" presId="urn:microsoft.com/office/officeart/2005/8/layout/target3"/>
    <dgm:cxn modelId="{36DE38FA-1940-4E81-B8D8-68D3DEE9D071}" type="presParOf" srcId="{CDF29FFC-89A7-4661-B56E-B1064AB70F85}" destId="{FED0C4B4-2C08-48F4-8933-DC503759FDA1}" srcOrd="9" destOrd="0" presId="urn:microsoft.com/office/officeart/2005/8/layout/target3"/>
    <dgm:cxn modelId="{39CE128F-C3CA-4D46-9AEB-6FC4E469719A}" type="presParOf" srcId="{CDF29FFC-89A7-4661-B56E-B1064AB70F85}" destId="{4E530488-1C18-40F0-9ADF-9A349150DFCC}" srcOrd="10" destOrd="0" presId="urn:microsoft.com/office/officeart/2005/8/layout/target3"/>
    <dgm:cxn modelId="{90ECB789-5CB1-42E8-A0D6-233BAF2FBE84}" type="presParOf" srcId="{CDF29FFC-89A7-4661-B56E-B1064AB70F85}" destId="{B86EE685-EDAA-4488-ABFC-64AB3BE96664}" srcOrd="11" destOrd="0" presId="urn:microsoft.com/office/officeart/2005/8/layout/targe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DEABC59-6C78-4DF1-AB96-B7B9C9EEDBB5}"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s-ES"/>
        </a:p>
      </dgm:t>
    </dgm:pt>
    <dgm:pt modelId="{E269C303-6B84-442B-BC2A-7B771545FAD1}">
      <dgm:prSet phldrT="[Texto]"/>
      <dgm:spPr/>
      <dgm:t>
        <a:bodyPr/>
        <a:lstStyle/>
        <a:p>
          <a:r>
            <a:rPr lang="es-ES" dirty="0" smtClean="0"/>
            <a:t>Ventajas</a:t>
          </a:r>
          <a:endParaRPr lang="es-ES" dirty="0"/>
        </a:p>
      </dgm:t>
    </dgm:pt>
    <dgm:pt modelId="{066D3CB6-FE4A-4D54-A77E-3429A79059F6}" type="parTrans" cxnId="{96E9BFF5-57E4-4C06-B388-F308EAA5157B}">
      <dgm:prSet/>
      <dgm:spPr/>
      <dgm:t>
        <a:bodyPr/>
        <a:lstStyle/>
        <a:p>
          <a:endParaRPr lang="es-ES"/>
        </a:p>
      </dgm:t>
    </dgm:pt>
    <dgm:pt modelId="{3E597C05-03CB-4AC6-8505-B4E4BEBC22E3}" type="sibTrans" cxnId="{96E9BFF5-57E4-4C06-B388-F308EAA5157B}">
      <dgm:prSet/>
      <dgm:spPr/>
      <dgm:t>
        <a:bodyPr/>
        <a:lstStyle/>
        <a:p>
          <a:endParaRPr lang="es-ES"/>
        </a:p>
      </dgm:t>
    </dgm:pt>
    <dgm:pt modelId="{E20A92A3-4DB8-4668-A348-418E6C6AC2A4}">
      <dgm:prSet phldrT="[Texto]"/>
      <dgm:spPr/>
      <dgm:t>
        <a:bodyPr/>
        <a:lstStyle/>
        <a:p>
          <a:r>
            <a:rPr lang="es-ES" dirty="0" smtClean="0">
              <a:solidFill>
                <a:prstClr val="black"/>
              </a:solidFill>
            </a:rPr>
            <a:t>Actividades muy motivadoras </a:t>
          </a:r>
          <a:endParaRPr lang="es-ES" dirty="0"/>
        </a:p>
      </dgm:t>
    </dgm:pt>
    <dgm:pt modelId="{EB03FE5E-EBC1-4C71-BCC8-58A1D9F81BB1}" type="parTrans" cxnId="{A0131695-72B9-45A6-8F61-9C2AAD797F3C}">
      <dgm:prSet/>
      <dgm:spPr/>
      <dgm:t>
        <a:bodyPr/>
        <a:lstStyle/>
        <a:p>
          <a:endParaRPr lang="es-ES"/>
        </a:p>
      </dgm:t>
    </dgm:pt>
    <dgm:pt modelId="{DEF99C23-DF14-46AE-9684-ED7B46DD183E}" type="sibTrans" cxnId="{A0131695-72B9-45A6-8F61-9C2AAD797F3C}">
      <dgm:prSet/>
      <dgm:spPr/>
      <dgm:t>
        <a:bodyPr/>
        <a:lstStyle/>
        <a:p>
          <a:endParaRPr lang="es-ES"/>
        </a:p>
      </dgm:t>
    </dgm:pt>
    <dgm:pt modelId="{81BF4C0D-4129-48EE-9C42-0BD5C6588444}">
      <dgm:prSet phldrT="[Texto]"/>
      <dgm:spPr/>
      <dgm:t>
        <a:bodyPr/>
        <a:lstStyle/>
        <a:p>
          <a:r>
            <a:rPr lang="es-ES" dirty="0" smtClean="0">
              <a:solidFill>
                <a:prstClr val="black"/>
              </a:solidFill>
            </a:rPr>
            <a:t>enseñar de forma cooperativa </a:t>
          </a:r>
          <a:endParaRPr lang="es-ES" dirty="0"/>
        </a:p>
      </dgm:t>
    </dgm:pt>
    <dgm:pt modelId="{5C7543C3-E17C-41CC-A880-A02EBDFFE2F0}" type="parTrans" cxnId="{6D6880DA-4A66-4DB0-8851-008F25327A7D}">
      <dgm:prSet/>
      <dgm:spPr/>
      <dgm:t>
        <a:bodyPr/>
        <a:lstStyle/>
        <a:p>
          <a:endParaRPr lang="es-ES"/>
        </a:p>
      </dgm:t>
    </dgm:pt>
    <dgm:pt modelId="{CF38E537-E2B6-4978-9B1F-265F5B65C7CE}" type="sibTrans" cxnId="{6D6880DA-4A66-4DB0-8851-008F25327A7D}">
      <dgm:prSet/>
      <dgm:spPr/>
      <dgm:t>
        <a:bodyPr/>
        <a:lstStyle/>
        <a:p>
          <a:endParaRPr lang="es-ES"/>
        </a:p>
      </dgm:t>
    </dgm:pt>
    <dgm:pt modelId="{51CB46D6-ACCD-44A6-8833-0F3078E78E70}">
      <dgm:prSet phldrT="[Texto]"/>
      <dgm:spPr/>
      <dgm:t>
        <a:bodyPr/>
        <a:lstStyle/>
        <a:p>
          <a:r>
            <a:rPr lang="es-ES" dirty="0" smtClean="0">
              <a:solidFill>
                <a:prstClr val="black"/>
              </a:solidFill>
            </a:rPr>
            <a:t>interacción con la familia y con la comunidad</a:t>
          </a:r>
          <a:endParaRPr lang="es-ES" dirty="0"/>
        </a:p>
      </dgm:t>
    </dgm:pt>
    <dgm:pt modelId="{9879D31E-F7C8-477B-9C4A-759E68311B70}" type="parTrans" cxnId="{CA87D69D-7EF3-4A11-AD8C-E3FCCC9683E9}">
      <dgm:prSet/>
      <dgm:spPr/>
      <dgm:t>
        <a:bodyPr/>
        <a:lstStyle/>
        <a:p>
          <a:endParaRPr lang="es-ES"/>
        </a:p>
      </dgm:t>
    </dgm:pt>
    <dgm:pt modelId="{D1559684-6EE6-4189-992B-5DD368CC85EF}" type="sibTrans" cxnId="{CA87D69D-7EF3-4A11-AD8C-E3FCCC9683E9}">
      <dgm:prSet/>
      <dgm:spPr/>
      <dgm:t>
        <a:bodyPr/>
        <a:lstStyle/>
        <a:p>
          <a:endParaRPr lang="es-ES"/>
        </a:p>
      </dgm:t>
    </dgm:pt>
    <dgm:pt modelId="{CCCFC535-6406-4BC4-A033-EF8522F92A17}">
      <dgm:prSet phldrT="[Texto]"/>
      <dgm:spPr/>
      <dgm:t>
        <a:bodyPr/>
        <a:lstStyle/>
        <a:p>
          <a:r>
            <a:rPr lang="es-ES" dirty="0" smtClean="0">
              <a:solidFill>
                <a:prstClr val="black"/>
              </a:solidFill>
            </a:rPr>
            <a:t>Aprender haciendo </a:t>
          </a:r>
          <a:endParaRPr lang="es-ES" dirty="0"/>
        </a:p>
      </dgm:t>
    </dgm:pt>
    <dgm:pt modelId="{80DD6CB1-6867-4188-A894-5023B9631AB9}" type="parTrans" cxnId="{627B1C96-6F29-4855-A6CB-FFF32C948E03}">
      <dgm:prSet/>
      <dgm:spPr/>
      <dgm:t>
        <a:bodyPr/>
        <a:lstStyle/>
        <a:p>
          <a:endParaRPr lang="es-ES"/>
        </a:p>
      </dgm:t>
    </dgm:pt>
    <dgm:pt modelId="{BB0F6359-D369-4D7B-9BC6-089574132F0B}" type="sibTrans" cxnId="{627B1C96-6F29-4855-A6CB-FFF32C948E03}">
      <dgm:prSet/>
      <dgm:spPr/>
      <dgm:t>
        <a:bodyPr/>
        <a:lstStyle/>
        <a:p>
          <a:endParaRPr lang="es-ES"/>
        </a:p>
      </dgm:t>
    </dgm:pt>
    <dgm:pt modelId="{3CCD7422-171E-4764-AF1D-0BB3BACC002B}" type="pres">
      <dgm:prSet presAssocID="{ADEABC59-6C78-4DF1-AB96-B7B9C9EEDBB5}" presName="diagram" presStyleCnt="0">
        <dgm:presLayoutVars>
          <dgm:chMax val="1"/>
          <dgm:dir/>
          <dgm:animLvl val="ctr"/>
          <dgm:resizeHandles val="exact"/>
        </dgm:presLayoutVars>
      </dgm:prSet>
      <dgm:spPr/>
      <dgm:t>
        <a:bodyPr/>
        <a:lstStyle/>
        <a:p>
          <a:endParaRPr lang="es-ES"/>
        </a:p>
      </dgm:t>
    </dgm:pt>
    <dgm:pt modelId="{239B8844-A899-4890-91D5-3DBAF00BE25E}" type="pres">
      <dgm:prSet presAssocID="{ADEABC59-6C78-4DF1-AB96-B7B9C9EEDBB5}" presName="matrix" presStyleCnt="0"/>
      <dgm:spPr/>
    </dgm:pt>
    <dgm:pt modelId="{4FB2F84B-6E72-4A1E-B985-D3EFF05B5D54}" type="pres">
      <dgm:prSet presAssocID="{ADEABC59-6C78-4DF1-AB96-B7B9C9EEDBB5}" presName="tile1" presStyleLbl="node1" presStyleIdx="0" presStyleCnt="4"/>
      <dgm:spPr/>
      <dgm:t>
        <a:bodyPr/>
        <a:lstStyle/>
        <a:p>
          <a:endParaRPr lang="es-ES"/>
        </a:p>
      </dgm:t>
    </dgm:pt>
    <dgm:pt modelId="{CE3AFF37-17C1-45C7-9DAB-D4AA17507544}" type="pres">
      <dgm:prSet presAssocID="{ADEABC59-6C78-4DF1-AB96-B7B9C9EEDBB5}" presName="tile1text" presStyleLbl="node1" presStyleIdx="0" presStyleCnt="4">
        <dgm:presLayoutVars>
          <dgm:chMax val="0"/>
          <dgm:chPref val="0"/>
          <dgm:bulletEnabled val="1"/>
        </dgm:presLayoutVars>
      </dgm:prSet>
      <dgm:spPr/>
      <dgm:t>
        <a:bodyPr/>
        <a:lstStyle/>
        <a:p>
          <a:endParaRPr lang="es-ES"/>
        </a:p>
      </dgm:t>
    </dgm:pt>
    <dgm:pt modelId="{DFBB60CC-D623-47BE-8F2A-451C3C897D34}" type="pres">
      <dgm:prSet presAssocID="{ADEABC59-6C78-4DF1-AB96-B7B9C9EEDBB5}" presName="tile2" presStyleLbl="node1" presStyleIdx="1" presStyleCnt="4"/>
      <dgm:spPr/>
      <dgm:t>
        <a:bodyPr/>
        <a:lstStyle/>
        <a:p>
          <a:endParaRPr lang="es-ES"/>
        </a:p>
      </dgm:t>
    </dgm:pt>
    <dgm:pt modelId="{8FA30ADD-D54F-4573-B4D9-0A65FD861C3C}" type="pres">
      <dgm:prSet presAssocID="{ADEABC59-6C78-4DF1-AB96-B7B9C9EEDBB5}" presName="tile2text" presStyleLbl="node1" presStyleIdx="1" presStyleCnt="4">
        <dgm:presLayoutVars>
          <dgm:chMax val="0"/>
          <dgm:chPref val="0"/>
          <dgm:bulletEnabled val="1"/>
        </dgm:presLayoutVars>
      </dgm:prSet>
      <dgm:spPr/>
      <dgm:t>
        <a:bodyPr/>
        <a:lstStyle/>
        <a:p>
          <a:endParaRPr lang="es-ES"/>
        </a:p>
      </dgm:t>
    </dgm:pt>
    <dgm:pt modelId="{C1D05604-F17A-4420-B612-977A963D5B56}" type="pres">
      <dgm:prSet presAssocID="{ADEABC59-6C78-4DF1-AB96-B7B9C9EEDBB5}" presName="tile3" presStyleLbl="node1" presStyleIdx="2" presStyleCnt="4"/>
      <dgm:spPr/>
      <dgm:t>
        <a:bodyPr/>
        <a:lstStyle/>
        <a:p>
          <a:endParaRPr lang="es-ES"/>
        </a:p>
      </dgm:t>
    </dgm:pt>
    <dgm:pt modelId="{7B11B84B-498F-452A-BAB9-23E6086B990A}" type="pres">
      <dgm:prSet presAssocID="{ADEABC59-6C78-4DF1-AB96-B7B9C9EEDBB5}" presName="tile3text" presStyleLbl="node1" presStyleIdx="2" presStyleCnt="4">
        <dgm:presLayoutVars>
          <dgm:chMax val="0"/>
          <dgm:chPref val="0"/>
          <dgm:bulletEnabled val="1"/>
        </dgm:presLayoutVars>
      </dgm:prSet>
      <dgm:spPr/>
      <dgm:t>
        <a:bodyPr/>
        <a:lstStyle/>
        <a:p>
          <a:endParaRPr lang="es-ES"/>
        </a:p>
      </dgm:t>
    </dgm:pt>
    <dgm:pt modelId="{81740DCB-74D8-4B8B-BA0A-D4978D9D3018}" type="pres">
      <dgm:prSet presAssocID="{ADEABC59-6C78-4DF1-AB96-B7B9C9EEDBB5}" presName="tile4" presStyleLbl="node1" presStyleIdx="3" presStyleCnt="4"/>
      <dgm:spPr/>
      <dgm:t>
        <a:bodyPr/>
        <a:lstStyle/>
        <a:p>
          <a:endParaRPr lang="es-ES"/>
        </a:p>
      </dgm:t>
    </dgm:pt>
    <dgm:pt modelId="{A2EAC848-5FBF-4D43-900A-DE90216ADA29}" type="pres">
      <dgm:prSet presAssocID="{ADEABC59-6C78-4DF1-AB96-B7B9C9EEDBB5}" presName="tile4text" presStyleLbl="node1" presStyleIdx="3" presStyleCnt="4">
        <dgm:presLayoutVars>
          <dgm:chMax val="0"/>
          <dgm:chPref val="0"/>
          <dgm:bulletEnabled val="1"/>
        </dgm:presLayoutVars>
      </dgm:prSet>
      <dgm:spPr/>
      <dgm:t>
        <a:bodyPr/>
        <a:lstStyle/>
        <a:p>
          <a:endParaRPr lang="es-ES"/>
        </a:p>
      </dgm:t>
    </dgm:pt>
    <dgm:pt modelId="{FF003B00-BEDB-425E-BF45-E1CB0A5D4559}" type="pres">
      <dgm:prSet presAssocID="{ADEABC59-6C78-4DF1-AB96-B7B9C9EEDBB5}" presName="centerTile" presStyleLbl="fgShp" presStyleIdx="0" presStyleCnt="1">
        <dgm:presLayoutVars>
          <dgm:chMax val="0"/>
          <dgm:chPref val="0"/>
        </dgm:presLayoutVars>
      </dgm:prSet>
      <dgm:spPr/>
      <dgm:t>
        <a:bodyPr/>
        <a:lstStyle/>
        <a:p>
          <a:endParaRPr lang="es-ES"/>
        </a:p>
      </dgm:t>
    </dgm:pt>
  </dgm:ptLst>
  <dgm:cxnLst>
    <dgm:cxn modelId="{69AC0D3F-AA68-472F-BE17-A3A915FF0B18}" type="presOf" srcId="{CCCFC535-6406-4BC4-A033-EF8522F92A17}" destId="{DFBB60CC-D623-47BE-8F2A-451C3C897D34}" srcOrd="0" destOrd="0" presId="urn:microsoft.com/office/officeart/2005/8/layout/matrix1"/>
    <dgm:cxn modelId="{2D113C84-88E7-4918-A119-7469394748FD}" type="presOf" srcId="{CCCFC535-6406-4BC4-A033-EF8522F92A17}" destId="{8FA30ADD-D54F-4573-B4D9-0A65FD861C3C}" srcOrd="1" destOrd="0" presId="urn:microsoft.com/office/officeart/2005/8/layout/matrix1"/>
    <dgm:cxn modelId="{A999D126-B594-49F4-A490-441F29B267F0}" type="presOf" srcId="{81BF4C0D-4129-48EE-9C42-0BD5C6588444}" destId="{7B11B84B-498F-452A-BAB9-23E6086B990A}" srcOrd="1" destOrd="0" presId="urn:microsoft.com/office/officeart/2005/8/layout/matrix1"/>
    <dgm:cxn modelId="{627B1C96-6F29-4855-A6CB-FFF32C948E03}" srcId="{E269C303-6B84-442B-BC2A-7B771545FAD1}" destId="{CCCFC535-6406-4BC4-A033-EF8522F92A17}" srcOrd="1" destOrd="0" parTransId="{80DD6CB1-6867-4188-A894-5023B9631AB9}" sibTransId="{BB0F6359-D369-4D7B-9BC6-089574132F0B}"/>
    <dgm:cxn modelId="{CA4DDC0A-889E-402B-AAAD-F58BC59D8478}" type="presOf" srcId="{E269C303-6B84-442B-BC2A-7B771545FAD1}" destId="{FF003B00-BEDB-425E-BF45-E1CB0A5D4559}" srcOrd="0" destOrd="0" presId="urn:microsoft.com/office/officeart/2005/8/layout/matrix1"/>
    <dgm:cxn modelId="{A56B82B7-A79F-43E8-93E8-D1AB7F80009D}" type="presOf" srcId="{51CB46D6-ACCD-44A6-8833-0F3078E78E70}" destId="{A2EAC848-5FBF-4D43-900A-DE90216ADA29}" srcOrd="1" destOrd="0" presId="urn:microsoft.com/office/officeart/2005/8/layout/matrix1"/>
    <dgm:cxn modelId="{4038575F-E536-432B-AFBD-FDEE6337D341}" type="presOf" srcId="{E20A92A3-4DB8-4668-A348-418E6C6AC2A4}" destId="{CE3AFF37-17C1-45C7-9DAB-D4AA17507544}" srcOrd="1" destOrd="0" presId="urn:microsoft.com/office/officeart/2005/8/layout/matrix1"/>
    <dgm:cxn modelId="{23F0017C-F873-4F45-9359-D9C6AFD74ECA}" type="presOf" srcId="{E20A92A3-4DB8-4668-A348-418E6C6AC2A4}" destId="{4FB2F84B-6E72-4A1E-B985-D3EFF05B5D54}" srcOrd="0" destOrd="0" presId="urn:microsoft.com/office/officeart/2005/8/layout/matrix1"/>
    <dgm:cxn modelId="{4A765F1A-A111-4403-AF28-8C5C37EC5CE2}" type="presOf" srcId="{ADEABC59-6C78-4DF1-AB96-B7B9C9EEDBB5}" destId="{3CCD7422-171E-4764-AF1D-0BB3BACC002B}" srcOrd="0" destOrd="0" presId="urn:microsoft.com/office/officeart/2005/8/layout/matrix1"/>
    <dgm:cxn modelId="{A0131695-72B9-45A6-8F61-9C2AAD797F3C}" srcId="{E269C303-6B84-442B-BC2A-7B771545FAD1}" destId="{E20A92A3-4DB8-4668-A348-418E6C6AC2A4}" srcOrd="0" destOrd="0" parTransId="{EB03FE5E-EBC1-4C71-BCC8-58A1D9F81BB1}" sibTransId="{DEF99C23-DF14-46AE-9684-ED7B46DD183E}"/>
    <dgm:cxn modelId="{CA87D69D-7EF3-4A11-AD8C-E3FCCC9683E9}" srcId="{E269C303-6B84-442B-BC2A-7B771545FAD1}" destId="{51CB46D6-ACCD-44A6-8833-0F3078E78E70}" srcOrd="3" destOrd="0" parTransId="{9879D31E-F7C8-477B-9C4A-759E68311B70}" sibTransId="{D1559684-6EE6-4189-992B-5DD368CC85EF}"/>
    <dgm:cxn modelId="{ADB9DF4B-873F-4D10-A7ED-5E16E7825EDF}" type="presOf" srcId="{81BF4C0D-4129-48EE-9C42-0BD5C6588444}" destId="{C1D05604-F17A-4420-B612-977A963D5B56}" srcOrd="0" destOrd="0" presId="urn:microsoft.com/office/officeart/2005/8/layout/matrix1"/>
    <dgm:cxn modelId="{96E9BFF5-57E4-4C06-B388-F308EAA5157B}" srcId="{ADEABC59-6C78-4DF1-AB96-B7B9C9EEDBB5}" destId="{E269C303-6B84-442B-BC2A-7B771545FAD1}" srcOrd="0" destOrd="0" parTransId="{066D3CB6-FE4A-4D54-A77E-3429A79059F6}" sibTransId="{3E597C05-03CB-4AC6-8505-B4E4BEBC22E3}"/>
    <dgm:cxn modelId="{6D6880DA-4A66-4DB0-8851-008F25327A7D}" srcId="{E269C303-6B84-442B-BC2A-7B771545FAD1}" destId="{81BF4C0D-4129-48EE-9C42-0BD5C6588444}" srcOrd="2" destOrd="0" parTransId="{5C7543C3-E17C-41CC-A880-A02EBDFFE2F0}" sibTransId="{CF38E537-E2B6-4978-9B1F-265F5B65C7CE}"/>
    <dgm:cxn modelId="{BCC712A2-E9AD-4525-9E37-57738648BC5C}" type="presOf" srcId="{51CB46D6-ACCD-44A6-8833-0F3078E78E70}" destId="{81740DCB-74D8-4B8B-BA0A-D4978D9D3018}" srcOrd="0" destOrd="0" presId="urn:microsoft.com/office/officeart/2005/8/layout/matrix1"/>
    <dgm:cxn modelId="{78B9DA7D-913B-496A-B1AA-B063764B9521}" type="presParOf" srcId="{3CCD7422-171E-4764-AF1D-0BB3BACC002B}" destId="{239B8844-A899-4890-91D5-3DBAF00BE25E}" srcOrd="0" destOrd="0" presId="urn:microsoft.com/office/officeart/2005/8/layout/matrix1"/>
    <dgm:cxn modelId="{EF541D95-5C11-47D1-BEA2-BDCF4B466F9D}" type="presParOf" srcId="{239B8844-A899-4890-91D5-3DBAF00BE25E}" destId="{4FB2F84B-6E72-4A1E-B985-D3EFF05B5D54}" srcOrd="0" destOrd="0" presId="urn:microsoft.com/office/officeart/2005/8/layout/matrix1"/>
    <dgm:cxn modelId="{E85C4905-2854-4B91-861D-24CBE7D99FF8}" type="presParOf" srcId="{239B8844-A899-4890-91D5-3DBAF00BE25E}" destId="{CE3AFF37-17C1-45C7-9DAB-D4AA17507544}" srcOrd="1" destOrd="0" presId="urn:microsoft.com/office/officeart/2005/8/layout/matrix1"/>
    <dgm:cxn modelId="{DFF76AA2-7D61-4F32-828F-F6A7A7ABC181}" type="presParOf" srcId="{239B8844-A899-4890-91D5-3DBAF00BE25E}" destId="{DFBB60CC-D623-47BE-8F2A-451C3C897D34}" srcOrd="2" destOrd="0" presId="urn:microsoft.com/office/officeart/2005/8/layout/matrix1"/>
    <dgm:cxn modelId="{1F83AA34-BB55-4211-B8C6-CAFD3F48ED1A}" type="presParOf" srcId="{239B8844-A899-4890-91D5-3DBAF00BE25E}" destId="{8FA30ADD-D54F-4573-B4D9-0A65FD861C3C}" srcOrd="3" destOrd="0" presId="urn:microsoft.com/office/officeart/2005/8/layout/matrix1"/>
    <dgm:cxn modelId="{8882AE7C-7307-454D-89A4-A56341C76529}" type="presParOf" srcId="{239B8844-A899-4890-91D5-3DBAF00BE25E}" destId="{C1D05604-F17A-4420-B612-977A963D5B56}" srcOrd="4" destOrd="0" presId="urn:microsoft.com/office/officeart/2005/8/layout/matrix1"/>
    <dgm:cxn modelId="{83405708-016D-4183-AE42-A0A01DB73130}" type="presParOf" srcId="{239B8844-A899-4890-91D5-3DBAF00BE25E}" destId="{7B11B84B-498F-452A-BAB9-23E6086B990A}" srcOrd="5" destOrd="0" presId="urn:microsoft.com/office/officeart/2005/8/layout/matrix1"/>
    <dgm:cxn modelId="{82802E07-739D-487A-9164-1B0DD068E305}" type="presParOf" srcId="{239B8844-A899-4890-91D5-3DBAF00BE25E}" destId="{81740DCB-74D8-4B8B-BA0A-D4978D9D3018}" srcOrd="6" destOrd="0" presId="urn:microsoft.com/office/officeart/2005/8/layout/matrix1"/>
    <dgm:cxn modelId="{F2771DF3-E08A-4DF1-9122-5FC000660D27}" type="presParOf" srcId="{239B8844-A899-4890-91D5-3DBAF00BE25E}" destId="{A2EAC848-5FBF-4D43-900A-DE90216ADA29}" srcOrd="7" destOrd="0" presId="urn:microsoft.com/office/officeart/2005/8/layout/matrix1"/>
    <dgm:cxn modelId="{8EC17497-83B0-491F-B464-B843E6091E01}" type="presParOf" srcId="{3CCD7422-171E-4764-AF1D-0BB3BACC002B}" destId="{FF003B00-BEDB-425E-BF45-E1CB0A5D4559}" srcOrd="1" destOrd="0" presId="urn:microsoft.com/office/officeart/2005/8/layout/matrix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0F025D-0315-4468-ABE7-F8D24C59B96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2F31B981-0724-4EC3-8760-587C7312C9EB}">
      <dgm:prSet phldrT="[Texto]"/>
      <dgm:spPr/>
      <dgm:t>
        <a:bodyPr/>
        <a:lstStyle/>
        <a:p>
          <a:r>
            <a:rPr lang="es-ES" dirty="0" smtClean="0"/>
            <a:t>1</a:t>
          </a:r>
          <a:endParaRPr lang="es-ES" dirty="0"/>
        </a:p>
      </dgm:t>
    </dgm:pt>
    <dgm:pt modelId="{A4B44A1B-4F7B-43EA-91E2-138D258C8C07}" type="parTrans" cxnId="{F3982347-CD06-4EBE-82A7-48E8EB28717A}">
      <dgm:prSet/>
      <dgm:spPr/>
      <dgm:t>
        <a:bodyPr/>
        <a:lstStyle/>
        <a:p>
          <a:endParaRPr lang="es-ES"/>
        </a:p>
      </dgm:t>
    </dgm:pt>
    <dgm:pt modelId="{95A4BF8E-6B73-411F-A870-EE9C725062F0}" type="sibTrans" cxnId="{F3982347-CD06-4EBE-82A7-48E8EB28717A}">
      <dgm:prSet/>
      <dgm:spPr/>
      <dgm:t>
        <a:bodyPr/>
        <a:lstStyle/>
        <a:p>
          <a:endParaRPr lang="es-ES"/>
        </a:p>
      </dgm:t>
    </dgm:pt>
    <dgm:pt modelId="{64CEF165-C2C2-4BEA-920C-9461061D7AD3}">
      <dgm:prSet phldrT="[Texto]"/>
      <dgm:spPr/>
      <dgm:t>
        <a:bodyPr/>
        <a:lstStyle/>
        <a:p>
          <a:r>
            <a:rPr lang="es-ES" dirty="0" smtClean="0"/>
            <a:t>Construir un depósito para la recogida del agua de la lluvia  </a:t>
          </a:r>
          <a:endParaRPr lang="es-ES" dirty="0"/>
        </a:p>
      </dgm:t>
    </dgm:pt>
    <dgm:pt modelId="{91494688-D1D9-44AF-82FC-5A4EA68B52F2}" type="parTrans" cxnId="{CA2CF568-70AB-473B-B8D8-CF58D520E768}">
      <dgm:prSet/>
      <dgm:spPr/>
      <dgm:t>
        <a:bodyPr/>
        <a:lstStyle/>
        <a:p>
          <a:endParaRPr lang="es-ES"/>
        </a:p>
      </dgm:t>
    </dgm:pt>
    <dgm:pt modelId="{A7CBA986-B005-4AD0-BE00-CA6AE1F71F4E}" type="sibTrans" cxnId="{CA2CF568-70AB-473B-B8D8-CF58D520E768}">
      <dgm:prSet/>
      <dgm:spPr/>
      <dgm:t>
        <a:bodyPr/>
        <a:lstStyle/>
        <a:p>
          <a:endParaRPr lang="es-ES"/>
        </a:p>
      </dgm:t>
    </dgm:pt>
    <dgm:pt modelId="{9FE79E5A-D55C-4F1E-A102-600C20597436}">
      <dgm:prSet phldrT="[Texto]"/>
      <dgm:spPr/>
      <dgm:t>
        <a:bodyPr/>
        <a:lstStyle/>
        <a:p>
          <a:r>
            <a:rPr lang="es-ES" dirty="0" smtClean="0"/>
            <a:t>2</a:t>
          </a:r>
          <a:endParaRPr lang="es-ES" dirty="0"/>
        </a:p>
      </dgm:t>
    </dgm:pt>
    <dgm:pt modelId="{F42B359E-8F68-4AAE-B9DA-7A4F81E73F80}" type="parTrans" cxnId="{6C8EAF49-74E9-40AD-ADCD-51826803FB05}">
      <dgm:prSet/>
      <dgm:spPr/>
      <dgm:t>
        <a:bodyPr/>
        <a:lstStyle/>
        <a:p>
          <a:endParaRPr lang="es-ES"/>
        </a:p>
      </dgm:t>
    </dgm:pt>
    <dgm:pt modelId="{D0FE983C-5AD9-4E20-8E8D-C25276652EB7}" type="sibTrans" cxnId="{6C8EAF49-74E9-40AD-ADCD-51826803FB05}">
      <dgm:prSet/>
      <dgm:spPr/>
      <dgm:t>
        <a:bodyPr/>
        <a:lstStyle/>
        <a:p>
          <a:endParaRPr lang="es-ES"/>
        </a:p>
      </dgm:t>
    </dgm:pt>
    <dgm:pt modelId="{E75210EE-AFEC-4F63-8CE3-987D7C4EEFA6}">
      <dgm:prSet phldrT="[Texto]"/>
      <dgm:spPr/>
      <dgm:t>
        <a:bodyPr/>
        <a:lstStyle/>
        <a:p>
          <a:r>
            <a:rPr lang="es-ES" dirty="0" smtClean="0"/>
            <a:t>Realizar folletos explicativos sobre el valor nutricional, social y económico de alguno de los productos</a:t>
          </a:r>
          <a:endParaRPr lang="es-ES" dirty="0"/>
        </a:p>
      </dgm:t>
    </dgm:pt>
    <dgm:pt modelId="{88D7F006-F69B-411A-B66C-FE32296B9008}" type="parTrans" cxnId="{F93FBDE9-ADF2-4F04-A03C-A4792F63194D}">
      <dgm:prSet/>
      <dgm:spPr/>
      <dgm:t>
        <a:bodyPr/>
        <a:lstStyle/>
        <a:p>
          <a:endParaRPr lang="es-ES"/>
        </a:p>
      </dgm:t>
    </dgm:pt>
    <dgm:pt modelId="{5C560DA4-CDD9-4933-B476-EB538DAB211C}" type="sibTrans" cxnId="{F93FBDE9-ADF2-4F04-A03C-A4792F63194D}">
      <dgm:prSet/>
      <dgm:spPr/>
      <dgm:t>
        <a:bodyPr/>
        <a:lstStyle/>
        <a:p>
          <a:endParaRPr lang="es-ES"/>
        </a:p>
      </dgm:t>
    </dgm:pt>
    <dgm:pt modelId="{3715D904-A0C8-486D-B608-139D68C6E7C1}">
      <dgm:prSet phldrT="[Texto]"/>
      <dgm:spPr/>
      <dgm:t>
        <a:bodyPr/>
        <a:lstStyle/>
        <a:p>
          <a:r>
            <a:rPr lang="es-ES" dirty="0" smtClean="0"/>
            <a:t>Llevar la contabilidad de los productos  </a:t>
          </a:r>
          <a:endParaRPr lang="es-ES" dirty="0"/>
        </a:p>
      </dgm:t>
    </dgm:pt>
    <dgm:pt modelId="{1C729B44-1322-4CC8-B32D-F427747D67BC}" type="parTrans" cxnId="{B9854464-F0C5-4E6C-96A6-271CB7DDD5FF}">
      <dgm:prSet/>
      <dgm:spPr/>
      <dgm:t>
        <a:bodyPr/>
        <a:lstStyle/>
        <a:p>
          <a:endParaRPr lang="es-ES"/>
        </a:p>
      </dgm:t>
    </dgm:pt>
    <dgm:pt modelId="{3263A244-DF11-485D-912A-A139EAF1881F}" type="sibTrans" cxnId="{B9854464-F0C5-4E6C-96A6-271CB7DDD5FF}">
      <dgm:prSet/>
      <dgm:spPr/>
      <dgm:t>
        <a:bodyPr/>
        <a:lstStyle/>
        <a:p>
          <a:endParaRPr lang="es-ES"/>
        </a:p>
      </dgm:t>
    </dgm:pt>
    <dgm:pt modelId="{345B09DD-51B1-45B9-9B9E-D970AD2A5422}">
      <dgm:prSet/>
      <dgm:spPr/>
      <dgm:t>
        <a:bodyPr/>
        <a:lstStyle/>
        <a:p>
          <a:r>
            <a:rPr lang="es-ES" dirty="0" smtClean="0"/>
            <a:t>4</a:t>
          </a:r>
          <a:endParaRPr lang="es-ES" dirty="0"/>
        </a:p>
      </dgm:t>
    </dgm:pt>
    <dgm:pt modelId="{4E3152E5-434D-4A91-9737-D1A250B14137}" type="parTrans" cxnId="{61277D8C-A6D3-4399-9B3C-4D1055C0AEBC}">
      <dgm:prSet/>
      <dgm:spPr/>
      <dgm:t>
        <a:bodyPr/>
        <a:lstStyle/>
        <a:p>
          <a:endParaRPr lang="es-ES"/>
        </a:p>
      </dgm:t>
    </dgm:pt>
    <dgm:pt modelId="{AC179460-1B03-4957-8305-30D53DB6A277}" type="sibTrans" cxnId="{61277D8C-A6D3-4399-9B3C-4D1055C0AEBC}">
      <dgm:prSet/>
      <dgm:spPr/>
      <dgm:t>
        <a:bodyPr/>
        <a:lstStyle/>
        <a:p>
          <a:endParaRPr lang="es-ES"/>
        </a:p>
      </dgm:t>
    </dgm:pt>
    <dgm:pt modelId="{BE886BFF-4BAE-4247-B4DE-8069E933AE6E}">
      <dgm:prSet/>
      <dgm:spPr/>
      <dgm:t>
        <a:bodyPr/>
        <a:lstStyle/>
        <a:p>
          <a:r>
            <a:rPr lang="es-ES" dirty="0" smtClean="0"/>
            <a:t>Analizar los productos que se emplean durante el almuerzo en la escuela</a:t>
          </a:r>
          <a:endParaRPr lang="es-ES" dirty="0"/>
        </a:p>
      </dgm:t>
    </dgm:pt>
    <dgm:pt modelId="{6DA63FC7-7F63-4C71-83B9-ED32BF2A0E6B}" type="parTrans" cxnId="{38EB20B5-0B67-41D2-9182-A2F77C9BAC24}">
      <dgm:prSet/>
      <dgm:spPr/>
      <dgm:t>
        <a:bodyPr/>
        <a:lstStyle/>
        <a:p>
          <a:endParaRPr lang="es-ES"/>
        </a:p>
      </dgm:t>
    </dgm:pt>
    <dgm:pt modelId="{CA38F50A-33F3-4253-85B2-D5F63D9BF898}" type="sibTrans" cxnId="{38EB20B5-0B67-41D2-9182-A2F77C9BAC24}">
      <dgm:prSet/>
      <dgm:spPr/>
      <dgm:t>
        <a:bodyPr/>
        <a:lstStyle/>
        <a:p>
          <a:endParaRPr lang="es-ES"/>
        </a:p>
      </dgm:t>
    </dgm:pt>
    <dgm:pt modelId="{E9B03637-A331-49A2-9F33-67D63C942B41}">
      <dgm:prSet phldrT="[Texto]"/>
      <dgm:spPr/>
      <dgm:t>
        <a:bodyPr/>
        <a:lstStyle/>
        <a:p>
          <a:r>
            <a:rPr lang="es-ES" dirty="0" smtClean="0"/>
            <a:t>3</a:t>
          </a:r>
          <a:endParaRPr lang="es-ES" dirty="0"/>
        </a:p>
      </dgm:t>
    </dgm:pt>
    <dgm:pt modelId="{5CB2AFCE-6041-45A8-A2C1-CE827C3990CC}" type="sibTrans" cxnId="{67C96006-E18D-4774-A235-C5DB5ACC9C13}">
      <dgm:prSet/>
      <dgm:spPr/>
      <dgm:t>
        <a:bodyPr/>
        <a:lstStyle/>
        <a:p>
          <a:endParaRPr lang="es-ES"/>
        </a:p>
      </dgm:t>
    </dgm:pt>
    <dgm:pt modelId="{2CD5657A-4797-423E-BA4B-B315BE1AFE31}" type="parTrans" cxnId="{67C96006-E18D-4774-A235-C5DB5ACC9C13}">
      <dgm:prSet/>
      <dgm:spPr/>
      <dgm:t>
        <a:bodyPr/>
        <a:lstStyle/>
        <a:p>
          <a:endParaRPr lang="es-ES"/>
        </a:p>
      </dgm:t>
    </dgm:pt>
    <dgm:pt modelId="{2F72BA9F-EBC5-4937-AF8E-05D299150AC0}" type="pres">
      <dgm:prSet presAssocID="{B90F025D-0315-4468-ABE7-F8D24C59B969}" presName="linearFlow" presStyleCnt="0">
        <dgm:presLayoutVars>
          <dgm:dir/>
          <dgm:animLvl val="lvl"/>
          <dgm:resizeHandles val="exact"/>
        </dgm:presLayoutVars>
      </dgm:prSet>
      <dgm:spPr/>
      <dgm:t>
        <a:bodyPr/>
        <a:lstStyle/>
        <a:p>
          <a:endParaRPr lang="es-ES"/>
        </a:p>
      </dgm:t>
    </dgm:pt>
    <dgm:pt modelId="{C6A0EB11-204C-4230-B1A4-BA23185F9FCA}" type="pres">
      <dgm:prSet presAssocID="{2F31B981-0724-4EC3-8760-587C7312C9EB}" presName="composite" presStyleCnt="0"/>
      <dgm:spPr/>
    </dgm:pt>
    <dgm:pt modelId="{BD6F2070-362F-4A6A-8CF4-E01F8B50BA14}" type="pres">
      <dgm:prSet presAssocID="{2F31B981-0724-4EC3-8760-587C7312C9EB}" presName="parentText" presStyleLbl="alignNode1" presStyleIdx="0" presStyleCnt="4">
        <dgm:presLayoutVars>
          <dgm:chMax val="1"/>
          <dgm:bulletEnabled val="1"/>
        </dgm:presLayoutVars>
      </dgm:prSet>
      <dgm:spPr/>
      <dgm:t>
        <a:bodyPr/>
        <a:lstStyle/>
        <a:p>
          <a:endParaRPr lang="es-ES"/>
        </a:p>
      </dgm:t>
    </dgm:pt>
    <dgm:pt modelId="{5D43492C-9D8B-4AD4-82D0-5B7E9517BEA1}" type="pres">
      <dgm:prSet presAssocID="{2F31B981-0724-4EC3-8760-587C7312C9EB}" presName="descendantText" presStyleLbl="alignAcc1" presStyleIdx="0" presStyleCnt="4">
        <dgm:presLayoutVars>
          <dgm:bulletEnabled val="1"/>
        </dgm:presLayoutVars>
      </dgm:prSet>
      <dgm:spPr/>
      <dgm:t>
        <a:bodyPr/>
        <a:lstStyle/>
        <a:p>
          <a:endParaRPr lang="es-ES"/>
        </a:p>
      </dgm:t>
    </dgm:pt>
    <dgm:pt modelId="{E11101F5-C82C-4D14-9B65-20F719EA9086}" type="pres">
      <dgm:prSet presAssocID="{95A4BF8E-6B73-411F-A870-EE9C725062F0}" presName="sp" presStyleCnt="0"/>
      <dgm:spPr/>
    </dgm:pt>
    <dgm:pt modelId="{507CCB95-F9D0-4FE3-AABF-D7D889DDC2DE}" type="pres">
      <dgm:prSet presAssocID="{9FE79E5A-D55C-4F1E-A102-600C20597436}" presName="composite" presStyleCnt="0"/>
      <dgm:spPr/>
    </dgm:pt>
    <dgm:pt modelId="{C9EA7257-6BCC-4911-855F-A544E5740494}" type="pres">
      <dgm:prSet presAssocID="{9FE79E5A-D55C-4F1E-A102-600C20597436}" presName="parentText" presStyleLbl="alignNode1" presStyleIdx="1" presStyleCnt="4">
        <dgm:presLayoutVars>
          <dgm:chMax val="1"/>
          <dgm:bulletEnabled val="1"/>
        </dgm:presLayoutVars>
      </dgm:prSet>
      <dgm:spPr/>
      <dgm:t>
        <a:bodyPr/>
        <a:lstStyle/>
        <a:p>
          <a:endParaRPr lang="es-ES"/>
        </a:p>
      </dgm:t>
    </dgm:pt>
    <dgm:pt modelId="{5E632797-7FD8-45AA-8D3F-17DC73D8BF28}" type="pres">
      <dgm:prSet presAssocID="{9FE79E5A-D55C-4F1E-A102-600C20597436}" presName="descendantText" presStyleLbl="alignAcc1" presStyleIdx="1" presStyleCnt="4">
        <dgm:presLayoutVars>
          <dgm:bulletEnabled val="1"/>
        </dgm:presLayoutVars>
      </dgm:prSet>
      <dgm:spPr/>
      <dgm:t>
        <a:bodyPr/>
        <a:lstStyle/>
        <a:p>
          <a:endParaRPr lang="es-ES"/>
        </a:p>
      </dgm:t>
    </dgm:pt>
    <dgm:pt modelId="{80FC2FDF-78D1-4A22-B7F2-1A4F2E355B1D}" type="pres">
      <dgm:prSet presAssocID="{D0FE983C-5AD9-4E20-8E8D-C25276652EB7}" presName="sp" presStyleCnt="0"/>
      <dgm:spPr/>
    </dgm:pt>
    <dgm:pt modelId="{CDF60C3A-2791-44B6-A16A-1F3EAD81CBE3}" type="pres">
      <dgm:prSet presAssocID="{E9B03637-A331-49A2-9F33-67D63C942B41}" presName="composite" presStyleCnt="0"/>
      <dgm:spPr/>
    </dgm:pt>
    <dgm:pt modelId="{B0673825-424B-4BEE-A34E-F5B90CD7DA7E}" type="pres">
      <dgm:prSet presAssocID="{E9B03637-A331-49A2-9F33-67D63C942B41}" presName="parentText" presStyleLbl="alignNode1" presStyleIdx="2" presStyleCnt="4">
        <dgm:presLayoutVars>
          <dgm:chMax val="1"/>
          <dgm:bulletEnabled val="1"/>
        </dgm:presLayoutVars>
      </dgm:prSet>
      <dgm:spPr/>
      <dgm:t>
        <a:bodyPr/>
        <a:lstStyle/>
        <a:p>
          <a:endParaRPr lang="es-ES"/>
        </a:p>
      </dgm:t>
    </dgm:pt>
    <dgm:pt modelId="{854AE6E3-401A-42BA-87EE-AC3780C5CBE5}" type="pres">
      <dgm:prSet presAssocID="{E9B03637-A331-49A2-9F33-67D63C942B41}" presName="descendantText" presStyleLbl="alignAcc1" presStyleIdx="2" presStyleCnt="4">
        <dgm:presLayoutVars>
          <dgm:bulletEnabled val="1"/>
        </dgm:presLayoutVars>
      </dgm:prSet>
      <dgm:spPr/>
      <dgm:t>
        <a:bodyPr/>
        <a:lstStyle/>
        <a:p>
          <a:endParaRPr lang="es-ES"/>
        </a:p>
      </dgm:t>
    </dgm:pt>
    <dgm:pt modelId="{B551121C-13C6-4B20-AD01-53EB8C8BAFB6}" type="pres">
      <dgm:prSet presAssocID="{5CB2AFCE-6041-45A8-A2C1-CE827C3990CC}" presName="sp" presStyleCnt="0"/>
      <dgm:spPr/>
    </dgm:pt>
    <dgm:pt modelId="{B6C2F909-0372-413B-8108-422D2D9303DA}" type="pres">
      <dgm:prSet presAssocID="{345B09DD-51B1-45B9-9B9E-D970AD2A5422}" presName="composite" presStyleCnt="0"/>
      <dgm:spPr/>
    </dgm:pt>
    <dgm:pt modelId="{25400196-99BE-462B-B3E4-ED9CBE870067}" type="pres">
      <dgm:prSet presAssocID="{345B09DD-51B1-45B9-9B9E-D970AD2A5422}" presName="parentText" presStyleLbl="alignNode1" presStyleIdx="3" presStyleCnt="4">
        <dgm:presLayoutVars>
          <dgm:chMax val="1"/>
          <dgm:bulletEnabled val="1"/>
        </dgm:presLayoutVars>
      </dgm:prSet>
      <dgm:spPr/>
      <dgm:t>
        <a:bodyPr/>
        <a:lstStyle/>
        <a:p>
          <a:endParaRPr lang="es-ES"/>
        </a:p>
      </dgm:t>
    </dgm:pt>
    <dgm:pt modelId="{A43161B5-8AFC-41F9-B791-E42CA7A9CA4B}" type="pres">
      <dgm:prSet presAssocID="{345B09DD-51B1-45B9-9B9E-D970AD2A5422}" presName="descendantText" presStyleLbl="alignAcc1" presStyleIdx="3" presStyleCnt="4">
        <dgm:presLayoutVars>
          <dgm:bulletEnabled val="1"/>
        </dgm:presLayoutVars>
      </dgm:prSet>
      <dgm:spPr/>
      <dgm:t>
        <a:bodyPr/>
        <a:lstStyle/>
        <a:p>
          <a:endParaRPr lang="es-ES"/>
        </a:p>
      </dgm:t>
    </dgm:pt>
  </dgm:ptLst>
  <dgm:cxnLst>
    <dgm:cxn modelId="{67C96006-E18D-4774-A235-C5DB5ACC9C13}" srcId="{B90F025D-0315-4468-ABE7-F8D24C59B969}" destId="{E9B03637-A331-49A2-9F33-67D63C942B41}" srcOrd="2" destOrd="0" parTransId="{2CD5657A-4797-423E-BA4B-B315BE1AFE31}" sibTransId="{5CB2AFCE-6041-45A8-A2C1-CE827C3990CC}"/>
    <dgm:cxn modelId="{EA289084-46AE-4E0B-94F2-705BD7035B7F}" type="presOf" srcId="{B90F025D-0315-4468-ABE7-F8D24C59B969}" destId="{2F72BA9F-EBC5-4937-AF8E-05D299150AC0}" srcOrd="0" destOrd="0" presId="urn:microsoft.com/office/officeart/2005/8/layout/chevron2"/>
    <dgm:cxn modelId="{38EB20B5-0B67-41D2-9182-A2F77C9BAC24}" srcId="{345B09DD-51B1-45B9-9B9E-D970AD2A5422}" destId="{BE886BFF-4BAE-4247-B4DE-8069E933AE6E}" srcOrd="0" destOrd="0" parTransId="{6DA63FC7-7F63-4C71-83B9-ED32BF2A0E6B}" sibTransId="{CA38F50A-33F3-4253-85B2-D5F63D9BF898}"/>
    <dgm:cxn modelId="{9478AFAC-2910-4234-858A-142B68189CF2}" type="presOf" srcId="{BE886BFF-4BAE-4247-B4DE-8069E933AE6E}" destId="{A43161B5-8AFC-41F9-B791-E42CA7A9CA4B}" srcOrd="0" destOrd="0" presId="urn:microsoft.com/office/officeart/2005/8/layout/chevron2"/>
    <dgm:cxn modelId="{12F4AC0A-288D-4ECF-90B2-22C95886512C}" type="presOf" srcId="{E9B03637-A331-49A2-9F33-67D63C942B41}" destId="{B0673825-424B-4BEE-A34E-F5B90CD7DA7E}" srcOrd="0" destOrd="0" presId="urn:microsoft.com/office/officeart/2005/8/layout/chevron2"/>
    <dgm:cxn modelId="{8A0F10A5-9E4D-4E04-9B7C-B3FD037853BE}" type="presOf" srcId="{345B09DD-51B1-45B9-9B9E-D970AD2A5422}" destId="{25400196-99BE-462B-B3E4-ED9CBE870067}" srcOrd="0" destOrd="0" presId="urn:microsoft.com/office/officeart/2005/8/layout/chevron2"/>
    <dgm:cxn modelId="{CA2CF568-70AB-473B-B8D8-CF58D520E768}" srcId="{2F31B981-0724-4EC3-8760-587C7312C9EB}" destId="{64CEF165-C2C2-4BEA-920C-9461061D7AD3}" srcOrd="0" destOrd="0" parTransId="{91494688-D1D9-44AF-82FC-5A4EA68B52F2}" sibTransId="{A7CBA986-B005-4AD0-BE00-CA6AE1F71F4E}"/>
    <dgm:cxn modelId="{CEF3E8CA-7054-406D-B9F0-4BE71DB7671B}" type="presOf" srcId="{9FE79E5A-D55C-4F1E-A102-600C20597436}" destId="{C9EA7257-6BCC-4911-855F-A544E5740494}" srcOrd="0" destOrd="0" presId="urn:microsoft.com/office/officeart/2005/8/layout/chevron2"/>
    <dgm:cxn modelId="{B9854464-F0C5-4E6C-96A6-271CB7DDD5FF}" srcId="{E9B03637-A331-49A2-9F33-67D63C942B41}" destId="{3715D904-A0C8-486D-B608-139D68C6E7C1}" srcOrd="0" destOrd="0" parTransId="{1C729B44-1322-4CC8-B32D-F427747D67BC}" sibTransId="{3263A244-DF11-485D-912A-A139EAF1881F}"/>
    <dgm:cxn modelId="{F93FBDE9-ADF2-4F04-A03C-A4792F63194D}" srcId="{9FE79E5A-D55C-4F1E-A102-600C20597436}" destId="{E75210EE-AFEC-4F63-8CE3-987D7C4EEFA6}" srcOrd="0" destOrd="0" parTransId="{88D7F006-F69B-411A-B66C-FE32296B9008}" sibTransId="{5C560DA4-CDD9-4933-B476-EB538DAB211C}"/>
    <dgm:cxn modelId="{AE5CF7AD-DF25-4AFB-ACA3-4F5D6F7AC0F3}" type="presOf" srcId="{64CEF165-C2C2-4BEA-920C-9461061D7AD3}" destId="{5D43492C-9D8B-4AD4-82D0-5B7E9517BEA1}" srcOrd="0" destOrd="0" presId="urn:microsoft.com/office/officeart/2005/8/layout/chevron2"/>
    <dgm:cxn modelId="{0C648451-EAA9-42E3-9FB9-FC6DCD0AC9CE}" type="presOf" srcId="{3715D904-A0C8-486D-B608-139D68C6E7C1}" destId="{854AE6E3-401A-42BA-87EE-AC3780C5CBE5}" srcOrd="0" destOrd="0" presId="urn:microsoft.com/office/officeart/2005/8/layout/chevron2"/>
    <dgm:cxn modelId="{F3982347-CD06-4EBE-82A7-48E8EB28717A}" srcId="{B90F025D-0315-4468-ABE7-F8D24C59B969}" destId="{2F31B981-0724-4EC3-8760-587C7312C9EB}" srcOrd="0" destOrd="0" parTransId="{A4B44A1B-4F7B-43EA-91E2-138D258C8C07}" sibTransId="{95A4BF8E-6B73-411F-A870-EE9C725062F0}"/>
    <dgm:cxn modelId="{667B12E7-72BB-403E-A557-A734C13B7FB7}" type="presOf" srcId="{2F31B981-0724-4EC3-8760-587C7312C9EB}" destId="{BD6F2070-362F-4A6A-8CF4-E01F8B50BA14}" srcOrd="0" destOrd="0" presId="urn:microsoft.com/office/officeart/2005/8/layout/chevron2"/>
    <dgm:cxn modelId="{61277D8C-A6D3-4399-9B3C-4D1055C0AEBC}" srcId="{B90F025D-0315-4468-ABE7-F8D24C59B969}" destId="{345B09DD-51B1-45B9-9B9E-D970AD2A5422}" srcOrd="3" destOrd="0" parTransId="{4E3152E5-434D-4A91-9737-D1A250B14137}" sibTransId="{AC179460-1B03-4957-8305-30D53DB6A277}"/>
    <dgm:cxn modelId="{0D4AEDE2-DA55-445A-944A-86417DE5C9DD}" type="presOf" srcId="{E75210EE-AFEC-4F63-8CE3-987D7C4EEFA6}" destId="{5E632797-7FD8-45AA-8D3F-17DC73D8BF28}" srcOrd="0" destOrd="0" presId="urn:microsoft.com/office/officeart/2005/8/layout/chevron2"/>
    <dgm:cxn modelId="{6C8EAF49-74E9-40AD-ADCD-51826803FB05}" srcId="{B90F025D-0315-4468-ABE7-F8D24C59B969}" destId="{9FE79E5A-D55C-4F1E-A102-600C20597436}" srcOrd="1" destOrd="0" parTransId="{F42B359E-8F68-4AAE-B9DA-7A4F81E73F80}" sibTransId="{D0FE983C-5AD9-4E20-8E8D-C25276652EB7}"/>
    <dgm:cxn modelId="{66C1C1C6-4068-47E2-9A51-F30CF8D1E265}" type="presParOf" srcId="{2F72BA9F-EBC5-4937-AF8E-05D299150AC0}" destId="{C6A0EB11-204C-4230-B1A4-BA23185F9FCA}" srcOrd="0" destOrd="0" presId="urn:microsoft.com/office/officeart/2005/8/layout/chevron2"/>
    <dgm:cxn modelId="{1DEF3C78-F74B-4FE4-BA39-7F20FD4AFA3F}" type="presParOf" srcId="{C6A0EB11-204C-4230-B1A4-BA23185F9FCA}" destId="{BD6F2070-362F-4A6A-8CF4-E01F8B50BA14}" srcOrd="0" destOrd="0" presId="urn:microsoft.com/office/officeart/2005/8/layout/chevron2"/>
    <dgm:cxn modelId="{30D1D494-04A5-4550-A513-08333582D5D7}" type="presParOf" srcId="{C6A0EB11-204C-4230-B1A4-BA23185F9FCA}" destId="{5D43492C-9D8B-4AD4-82D0-5B7E9517BEA1}" srcOrd="1" destOrd="0" presId="urn:microsoft.com/office/officeart/2005/8/layout/chevron2"/>
    <dgm:cxn modelId="{09CE9635-D4B4-424C-9C06-F1CEA69272D7}" type="presParOf" srcId="{2F72BA9F-EBC5-4937-AF8E-05D299150AC0}" destId="{E11101F5-C82C-4D14-9B65-20F719EA9086}" srcOrd="1" destOrd="0" presId="urn:microsoft.com/office/officeart/2005/8/layout/chevron2"/>
    <dgm:cxn modelId="{ED61093A-F1CC-4F1D-8A5C-B9F05A13F88A}" type="presParOf" srcId="{2F72BA9F-EBC5-4937-AF8E-05D299150AC0}" destId="{507CCB95-F9D0-4FE3-AABF-D7D889DDC2DE}" srcOrd="2" destOrd="0" presId="urn:microsoft.com/office/officeart/2005/8/layout/chevron2"/>
    <dgm:cxn modelId="{280D9A14-411F-40C8-B642-62744328E0AB}" type="presParOf" srcId="{507CCB95-F9D0-4FE3-AABF-D7D889DDC2DE}" destId="{C9EA7257-6BCC-4911-855F-A544E5740494}" srcOrd="0" destOrd="0" presId="urn:microsoft.com/office/officeart/2005/8/layout/chevron2"/>
    <dgm:cxn modelId="{6B1E5257-7893-42BC-985C-8E2F939C4222}" type="presParOf" srcId="{507CCB95-F9D0-4FE3-AABF-D7D889DDC2DE}" destId="{5E632797-7FD8-45AA-8D3F-17DC73D8BF28}" srcOrd="1" destOrd="0" presId="urn:microsoft.com/office/officeart/2005/8/layout/chevron2"/>
    <dgm:cxn modelId="{940AEF03-57C6-4E29-ADE1-A47D03366872}" type="presParOf" srcId="{2F72BA9F-EBC5-4937-AF8E-05D299150AC0}" destId="{80FC2FDF-78D1-4A22-B7F2-1A4F2E355B1D}" srcOrd="3" destOrd="0" presId="urn:microsoft.com/office/officeart/2005/8/layout/chevron2"/>
    <dgm:cxn modelId="{F204CFFD-0F94-4091-A752-C94D7B20E8EA}" type="presParOf" srcId="{2F72BA9F-EBC5-4937-AF8E-05D299150AC0}" destId="{CDF60C3A-2791-44B6-A16A-1F3EAD81CBE3}" srcOrd="4" destOrd="0" presId="urn:microsoft.com/office/officeart/2005/8/layout/chevron2"/>
    <dgm:cxn modelId="{2E92925C-E557-4468-9A1E-CE1544DF1ACB}" type="presParOf" srcId="{CDF60C3A-2791-44B6-A16A-1F3EAD81CBE3}" destId="{B0673825-424B-4BEE-A34E-F5B90CD7DA7E}" srcOrd="0" destOrd="0" presId="urn:microsoft.com/office/officeart/2005/8/layout/chevron2"/>
    <dgm:cxn modelId="{5DF09A0E-3924-486C-AB54-E4783F4C3A10}" type="presParOf" srcId="{CDF60C3A-2791-44B6-A16A-1F3EAD81CBE3}" destId="{854AE6E3-401A-42BA-87EE-AC3780C5CBE5}" srcOrd="1" destOrd="0" presId="urn:microsoft.com/office/officeart/2005/8/layout/chevron2"/>
    <dgm:cxn modelId="{BE16D7CC-AA94-4086-BCE2-5985EC6EFDE4}" type="presParOf" srcId="{2F72BA9F-EBC5-4937-AF8E-05D299150AC0}" destId="{B551121C-13C6-4B20-AD01-53EB8C8BAFB6}" srcOrd="5" destOrd="0" presId="urn:microsoft.com/office/officeart/2005/8/layout/chevron2"/>
    <dgm:cxn modelId="{77C796C3-1A19-44CB-B34E-AA74CF444230}" type="presParOf" srcId="{2F72BA9F-EBC5-4937-AF8E-05D299150AC0}" destId="{B6C2F909-0372-413B-8108-422D2D9303DA}" srcOrd="6" destOrd="0" presId="urn:microsoft.com/office/officeart/2005/8/layout/chevron2"/>
    <dgm:cxn modelId="{B6D5C10B-8E7A-414D-87DF-FFCC7123B38F}" type="presParOf" srcId="{B6C2F909-0372-413B-8108-422D2D9303DA}" destId="{25400196-99BE-462B-B3E4-ED9CBE870067}" srcOrd="0" destOrd="0" presId="urn:microsoft.com/office/officeart/2005/8/layout/chevron2"/>
    <dgm:cxn modelId="{0A51CB7C-252C-46DF-860F-03ABB0690FB6}" type="presParOf" srcId="{B6C2F909-0372-413B-8108-422D2D9303DA}" destId="{A43161B5-8AFC-41F9-B791-E42CA7A9CA4B}"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DCC9E5B-4C9A-4C23-999C-048F07CECBAE}"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580109D9-7566-4878-BF98-881349F00626}">
      <dgm:prSet phldrT="[Texto]"/>
      <dgm:spPr/>
      <dgm:t>
        <a:bodyPr/>
        <a:lstStyle/>
        <a:p>
          <a:r>
            <a:rPr lang="es-ES" dirty="0" smtClean="0"/>
            <a:t>5</a:t>
          </a:r>
          <a:endParaRPr lang="es-ES" dirty="0"/>
        </a:p>
      </dgm:t>
    </dgm:pt>
    <dgm:pt modelId="{23936701-FB5B-4FC8-AFB3-1CED3395F327}" type="parTrans" cxnId="{DFD9DFBF-270C-483F-ABDC-2BF4BB80FEA1}">
      <dgm:prSet/>
      <dgm:spPr/>
      <dgm:t>
        <a:bodyPr/>
        <a:lstStyle/>
        <a:p>
          <a:endParaRPr lang="es-ES"/>
        </a:p>
      </dgm:t>
    </dgm:pt>
    <dgm:pt modelId="{0458450E-B5B8-4D8F-A892-0ADFF3815B0D}" type="sibTrans" cxnId="{DFD9DFBF-270C-483F-ABDC-2BF4BB80FEA1}">
      <dgm:prSet/>
      <dgm:spPr/>
      <dgm:t>
        <a:bodyPr/>
        <a:lstStyle/>
        <a:p>
          <a:endParaRPr lang="es-ES"/>
        </a:p>
      </dgm:t>
    </dgm:pt>
    <dgm:pt modelId="{A5CB81EE-2DD8-44F0-BB96-582CC1310CF8}">
      <dgm:prSet phldrT="[Texto]"/>
      <dgm:spPr/>
      <dgm:t>
        <a:bodyPr/>
        <a:lstStyle/>
        <a:p>
          <a:r>
            <a:rPr lang="es-ES_tradnl" dirty="0" smtClean="0"/>
            <a:t>Desarrollar actividades formativas con las familias sobre:</a:t>
          </a:r>
          <a:endParaRPr lang="es-ES" dirty="0"/>
        </a:p>
      </dgm:t>
    </dgm:pt>
    <dgm:pt modelId="{99AA8AB4-420D-4826-A265-DB8A94146872}" type="parTrans" cxnId="{4B2E6400-944E-44CD-870B-51F5390D5600}">
      <dgm:prSet/>
      <dgm:spPr/>
      <dgm:t>
        <a:bodyPr/>
        <a:lstStyle/>
        <a:p>
          <a:endParaRPr lang="es-ES"/>
        </a:p>
      </dgm:t>
    </dgm:pt>
    <dgm:pt modelId="{8829BB81-0F02-4EAA-8ED4-A54D20C2B511}" type="sibTrans" cxnId="{4B2E6400-944E-44CD-870B-51F5390D5600}">
      <dgm:prSet/>
      <dgm:spPr/>
      <dgm:t>
        <a:bodyPr/>
        <a:lstStyle/>
        <a:p>
          <a:endParaRPr lang="es-ES"/>
        </a:p>
      </dgm:t>
    </dgm:pt>
    <dgm:pt modelId="{E59DC32A-B280-416E-A190-3D6776F442E9}">
      <dgm:prSet phldrT="[Texto]"/>
      <dgm:spPr/>
      <dgm:t>
        <a:bodyPr/>
        <a:lstStyle/>
        <a:p>
          <a:r>
            <a:rPr lang="es-ES_tradnl" dirty="0" smtClean="0"/>
            <a:t>Vincular a las familias con la creación de huertos en sus viviendas</a:t>
          </a:r>
          <a:endParaRPr lang="es-ES" dirty="0"/>
        </a:p>
      </dgm:t>
    </dgm:pt>
    <dgm:pt modelId="{DE6D792D-FD36-49FE-8E88-FA58EAA5A29D}" type="parTrans" cxnId="{1747BC2B-DDE6-4D18-805C-F9A4C31EB61A}">
      <dgm:prSet/>
      <dgm:spPr/>
      <dgm:t>
        <a:bodyPr/>
        <a:lstStyle/>
        <a:p>
          <a:endParaRPr lang="es-ES"/>
        </a:p>
      </dgm:t>
    </dgm:pt>
    <dgm:pt modelId="{F0799531-8D3D-405E-BCD7-BC4777FCE268}" type="sibTrans" cxnId="{1747BC2B-DDE6-4D18-805C-F9A4C31EB61A}">
      <dgm:prSet/>
      <dgm:spPr/>
      <dgm:t>
        <a:bodyPr/>
        <a:lstStyle/>
        <a:p>
          <a:endParaRPr lang="es-ES"/>
        </a:p>
      </dgm:t>
    </dgm:pt>
    <dgm:pt modelId="{648308A4-F9D4-47AA-959E-E7AB36602710}">
      <dgm:prSet phldrT="[Texto]"/>
      <dgm:spPr/>
      <dgm:t>
        <a:bodyPr/>
        <a:lstStyle/>
        <a:p>
          <a:r>
            <a:rPr lang="es-ES" dirty="0" smtClean="0"/>
            <a:t>6</a:t>
          </a:r>
          <a:endParaRPr lang="es-ES" dirty="0"/>
        </a:p>
      </dgm:t>
    </dgm:pt>
    <dgm:pt modelId="{E8895C33-18F6-4702-9AD3-0A88C60C3396}" type="sibTrans" cxnId="{00F01B3A-4217-4410-AB80-A3894874904D}">
      <dgm:prSet/>
      <dgm:spPr/>
      <dgm:t>
        <a:bodyPr/>
        <a:lstStyle/>
        <a:p>
          <a:endParaRPr lang="es-ES"/>
        </a:p>
      </dgm:t>
    </dgm:pt>
    <dgm:pt modelId="{FE80A714-2CE3-47D7-915D-2F4714D39DEE}" type="parTrans" cxnId="{00F01B3A-4217-4410-AB80-A3894874904D}">
      <dgm:prSet/>
      <dgm:spPr/>
      <dgm:t>
        <a:bodyPr/>
        <a:lstStyle/>
        <a:p>
          <a:endParaRPr lang="es-ES"/>
        </a:p>
      </dgm:t>
    </dgm:pt>
    <dgm:pt modelId="{2716A13B-CC60-4454-9CE6-54867ADCE183}" type="pres">
      <dgm:prSet presAssocID="{2DCC9E5B-4C9A-4C23-999C-048F07CECBAE}" presName="linearFlow" presStyleCnt="0">
        <dgm:presLayoutVars>
          <dgm:dir/>
          <dgm:animLvl val="lvl"/>
          <dgm:resizeHandles val="exact"/>
        </dgm:presLayoutVars>
      </dgm:prSet>
      <dgm:spPr/>
      <dgm:t>
        <a:bodyPr/>
        <a:lstStyle/>
        <a:p>
          <a:endParaRPr lang="es-ES"/>
        </a:p>
      </dgm:t>
    </dgm:pt>
    <dgm:pt modelId="{5DD56EF5-26C4-4450-AB70-8D89CE547DC8}" type="pres">
      <dgm:prSet presAssocID="{580109D9-7566-4878-BF98-881349F00626}" presName="composite" presStyleCnt="0"/>
      <dgm:spPr/>
    </dgm:pt>
    <dgm:pt modelId="{59E0F743-6025-46F4-AC89-7B33FF25A4A2}" type="pres">
      <dgm:prSet presAssocID="{580109D9-7566-4878-BF98-881349F00626}" presName="parentText" presStyleLbl="alignNode1" presStyleIdx="0" presStyleCnt="2">
        <dgm:presLayoutVars>
          <dgm:chMax val="1"/>
          <dgm:bulletEnabled val="1"/>
        </dgm:presLayoutVars>
      </dgm:prSet>
      <dgm:spPr/>
      <dgm:t>
        <a:bodyPr/>
        <a:lstStyle/>
        <a:p>
          <a:endParaRPr lang="es-ES"/>
        </a:p>
      </dgm:t>
    </dgm:pt>
    <dgm:pt modelId="{61F5B32A-7FC4-4329-BEA3-7EB52430035C}" type="pres">
      <dgm:prSet presAssocID="{580109D9-7566-4878-BF98-881349F00626}" presName="descendantText" presStyleLbl="alignAcc1" presStyleIdx="0" presStyleCnt="2">
        <dgm:presLayoutVars>
          <dgm:bulletEnabled val="1"/>
        </dgm:presLayoutVars>
      </dgm:prSet>
      <dgm:spPr/>
      <dgm:t>
        <a:bodyPr/>
        <a:lstStyle/>
        <a:p>
          <a:endParaRPr lang="es-ES"/>
        </a:p>
      </dgm:t>
    </dgm:pt>
    <dgm:pt modelId="{65EF4891-AD19-4A6B-B47C-A575043C39E3}" type="pres">
      <dgm:prSet presAssocID="{0458450E-B5B8-4D8F-A892-0ADFF3815B0D}" presName="sp" presStyleCnt="0"/>
      <dgm:spPr/>
    </dgm:pt>
    <dgm:pt modelId="{57B18562-FF24-42A0-A511-8DA8547C8F5A}" type="pres">
      <dgm:prSet presAssocID="{648308A4-F9D4-47AA-959E-E7AB36602710}" presName="composite" presStyleCnt="0"/>
      <dgm:spPr/>
    </dgm:pt>
    <dgm:pt modelId="{0C40F9A3-3AF5-4481-B6C9-751063EC52BE}" type="pres">
      <dgm:prSet presAssocID="{648308A4-F9D4-47AA-959E-E7AB36602710}" presName="parentText" presStyleLbl="alignNode1" presStyleIdx="1" presStyleCnt="2">
        <dgm:presLayoutVars>
          <dgm:chMax val="1"/>
          <dgm:bulletEnabled val="1"/>
        </dgm:presLayoutVars>
      </dgm:prSet>
      <dgm:spPr/>
      <dgm:t>
        <a:bodyPr/>
        <a:lstStyle/>
        <a:p>
          <a:endParaRPr lang="es-ES"/>
        </a:p>
      </dgm:t>
    </dgm:pt>
    <dgm:pt modelId="{CD16A368-340E-44AA-9255-013EB1D817D9}" type="pres">
      <dgm:prSet presAssocID="{648308A4-F9D4-47AA-959E-E7AB36602710}" presName="descendantText" presStyleLbl="alignAcc1" presStyleIdx="1" presStyleCnt="2">
        <dgm:presLayoutVars>
          <dgm:bulletEnabled val="1"/>
        </dgm:presLayoutVars>
      </dgm:prSet>
      <dgm:spPr/>
      <dgm:t>
        <a:bodyPr/>
        <a:lstStyle/>
        <a:p>
          <a:endParaRPr lang="es-ES"/>
        </a:p>
      </dgm:t>
    </dgm:pt>
  </dgm:ptLst>
  <dgm:cxnLst>
    <dgm:cxn modelId="{4B2E6400-944E-44CD-870B-51F5390D5600}" srcId="{580109D9-7566-4878-BF98-881349F00626}" destId="{A5CB81EE-2DD8-44F0-BB96-582CC1310CF8}" srcOrd="0" destOrd="0" parTransId="{99AA8AB4-420D-4826-A265-DB8A94146872}" sibTransId="{8829BB81-0F02-4EAA-8ED4-A54D20C2B511}"/>
    <dgm:cxn modelId="{DFD9DFBF-270C-483F-ABDC-2BF4BB80FEA1}" srcId="{2DCC9E5B-4C9A-4C23-999C-048F07CECBAE}" destId="{580109D9-7566-4878-BF98-881349F00626}" srcOrd="0" destOrd="0" parTransId="{23936701-FB5B-4FC8-AFB3-1CED3395F327}" sibTransId="{0458450E-B5B8-4D8F-A892-0ADFF3815B0D}"/>
    <dgm:cxn modelId="{E84A9520-BB14-4556-998F-C3D946994718}" type="presOf" srcId="{2DCC9E5B-4C9A-4C23-999C-048F07CECBAE}" destId="{2716A13B-CC60-4454-9CE6-54867ADCE183}" srcOrd="0" destOrd="0" presId="urn:microsoft.com/office/officeart/2005/8/layout/chevron2"/>
    <dgm:cxn modelId="{11D1A6F7-F110-4265-A843-8CC4A90E3302}" type="presOf" srcId="{E59DC32A-B280-416E-A190-3D6776F442E9}" destId="{CD16A368-340E-44AA-9255-013EB1D817D9}" srcOrd="0" destOrd="0" presId="urn:microsoft.com/office/officeart/2005/8/layout/chevron2"/>
    <dgm:cxn modelId="{1747BC2B-DDE6-4D18-805C-F9A4C31EB61A}" srcId="{648308A4-F9D4-47AA-959E-E7AB36602710}" destId="{E59DC32A-B280-416E-A190-3D6776F442E9}" srcOrd="0" destOrd="0" parTransId="{DE6D792D-FD36-49FE-8E88-FA58EAA5A29D}" sibTransId="{F0799531-8D3D-405E-BCD7-BC4777FCE268}"/>
    <dgm:cxn modelId="{6A37272A-7CC1-440C-8878-A32D2C08894F}" type="presOf" srcId="{A5CB81EE-2DD8-44F0-BB96-582CC1310CF8}" destId="{61F5B32A-7FC4-4329-BEA3-7EB52430035C}" srcOrd="0" destOrd="0" presId="urn:microsoft.com/office/officeart/2005/8/layout/chevron2"/>
    <dgm:cxn modelId="{972DA33F-DEB0-42E4-B17C-FD6D6D952306}" type="presOf" srcId="{648308A4-F9D4-47AA-959E-E7AB36602710}" destId="{0C40F9A3-3AF5-4481-B6C9-751063EC52BE}" srcOrd="0" destOrd="0" presId="urn:microsoft.com/office/officeart/2005/8/layout/chevron2"/>
    <dgm:cxn modelId="{7C388B79-BA4B-4E91-8FA4-2DEB3E60C58E}" type="presOf" srcId="{580109D9-7566-4878-BF98-881349F00626}" destId="{59E0F743-6025-46F4-AC89-7B33FF25A4A2}" srcOrd="0" destOrd="0" presId="urn:microsoft.com/office/officeart/2005/8/layout/chevron2"/>
    <dgm:cxn modelId="{00F01B3A-4217-4410-AB80-A3894874904D}" srcId="{2DCC9E5B-4C9A-4C23-999C-048F07CECBAE}" destId="{648308A4-F9D4-47AA-959E-E7AB36602710}" srcOrd="1" destOrd="0" parTransId="{FE80A714-2CE3-47D7-915D-2F4714D39DEE}" sibTransId="{E8895C33-18F6-4702-9AD3-0A88C60C3396}"/>
    <dgm:cxn modelId="{4D93A094-6DD0-424A-8F57-D3ADB6A82FBE}" type="presParOf" srcId="{2716A13B-CC60-4454-9CE6-54867ADCE183}" destId="{5DD56EF5-26C4-4450-AB70-8D89CE547DC8}" srcOrd="0" destOrd="0" presId="urn:microsoft.com/office/officeart/2005/8/layout/chevron2"/>
    <dgm:cxn modelId="{6B39AA6A-6A88-4492-9848-43F3B89B351E}" type="presParOf" srcId="{5DD56EF5-26C4-4450-AB70-8D89CE547DC8}" destId="{59E0F743-6025-46F4-AC89-7B33FF25A4A2}" srcOrd="0" destOrd="0" presId="urn:microsoft.com/office/officeart/2005/8/layout/chevron2"/>
    <dgm:cxn modelId="{494E2663-5BA3-486F-9B46-423BC5888B0B}" type="presParOf" srcId="{5DD56EF5-26C4-4450-AB70-8D89CE547DC8}" destId="{61F5B32A-7FC4-4329-BEA3-7EB52430035C}" srcOrd="1" destOrd="0" presId="urn:microsoft.com/office/officeart/2005/8/layout/chevron2"/>
    <dgm:cxn modelId="{B99363AB-A20A-4D02-AA8F-CD4794EAF717}" type="presParOf" srcId="{2716A13B-CC60-4454-9CE6-54867ADCE183}" destId="{65EF4891-AD19-4A6B-B47C-A575043C39E3}" srcOrd="1" destOrd="0" presId="urn:microsoft.com/office/officeart/2005/8/layout/chevron2"/>
    <dgm:cxn modelId="{A122F4C5-B7D6-40DA-A84E-260C37FE4DA7}" type="presParOf" srcId="{2716A13B-CC60-4454-9CE6-54867ADCE183}" destId="{57B18562-FF24-42A0-A511-8DA8547C8F5A}" srcOrd="2" destOrd="0" presId="urn:microsoft.com/office/officeart/2005/8/layout/chevron2"/>
    <dgm:cxn modelId="{7B28B8B2-608C-4207-9D6E-96F0D82E73AD}" type="presParOf" srcId="{57B18562-FF24-42A0-A511-8DA8547C8F5A}" destId="{0C40F9A3-3AF5-4481-B6C9-751063EC52BE}" srcOrd="0" destOrd="0" presId="urn:microsoft.com/office/officeart/2005/8/layout/chevron2"/>
    <dgm:cxn modelId="{1EB80C23-A59C-44EE-9F20-5D855F234E8B}" type="presParOf" srcId="{57B18562-FF24-42A0-A511-8DA8547C8F5A}" destId="{CD16A368-340E-44AA-9255-013EB1D817D9}"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C2603AF-C1A5-431B-A3CA-5C0DED73AB68}"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s-ES"/>
        </a:p>
      </dgm:t>
    </dgm:pt>
    <dgm:pt modelId="{E966B1C5-A30B-46FB-9555-8BF4B2F1BFA1}">
      <dgm:prSet phldrT="[Texto]" custT="1"/>
      <dgm:spPr>
        <a:solidFill>
          <a:schemeClr val="accent1">
            <a:lumMod val="60000"/>
            <a:lumOff val="40000"/>
          </a:schemeClr>
        </a:solidFill>
      </dgm:spPr>
      <dgm:t>
        <a:bodyPr/>
        <a:lstStyle/>
        <a:p>
          <a:r>
            <a:rPr lang="es-ES" sz="2400" dirty="0" smtClean="0">
              <a:solidFill>
                <a:schemeClr val="tx1"/>
              </a:solidFill>
            </a:rPr>
            <a:t>La salud depende de la calidad del</a:t>
          </a:r>
          <a:endParaRPr lang="es-ES" sz="2400" dirty="0">
            <a:solidFill>
              <a:schemeClr val="tx1"/>
            </a:solidFill>
          </a:endParaRPr>
        </a:p>
      </dgm:t>
    </dgm:pt>
    <dgm:pt modelId="{9ADAA509-165C-433D-8AD8-42AF5366DE80}" type="parTrans" cxnId="{FC751DB4-9069-42CB-83FA-787CABB38AE8}">
      <dgm:prSet/>
      <dgm:spPr/>
      <dgm:t>
        <a:bodyPr/>
        <a:lstStyle/>
        <a:p>
          <a:endParaRPr lang="es-ES"/>
        </a:p>
      </dgm:t>
    </dgm:pt>
    <dgm:pt modelId="{2DFD0422-AE63-4351-9EE9-8B364FE6B14D}" type="sibTrans" cxnId="{FC751DB4-9069-42CB-83FA-787CABB38AE8}">
      <dgm:prSet/>
      <dgm:spPr/>
      <dgm:t>
        <a:bodyPr/>
        <a:lstStyle/>
        <a:p>
          <a:endParaRPr lang="es-ES"/>
        </a:p>
      </dgm:t>
    </dgm:pt>
    <dgm:pt modelId="{D91190B9-A08A-41F5-8DFE-FA20B1114591}">
      <dgm:prSet phldrT="[Texto]" custT="1"/>
      <dgm:spPr>
        <a:solidFill>
          <a:schemeClr val="accent3">
            <a:lumMod val="60000"/>
            <a:lumOff val="40000"/>
          </a:schemeClr>
        </a:solidFill>
      </dgm:spPr>
      <dgm:t>
        <a:bodyPr/>
        <a:lstStyle/>
        <a:p>
          <a:r>
            <a:rPr lang="es-ES" sz="2400" dirty="0" smtClean="0">
              <a:solidFill>
                <a:schemeClr val="tx1"/>
              </a:solidFill>
            </a:rPr>
            <a:t>entorno natural</a:t>
          </a:r>
          <a:endParaRPr lang="es-ES" sz="2400" dirty="0">
            <a:solidFill>
              <a:schemeClr val="tx1"/>
            </a:solidFill>
          </a:endParaRPr>
        </a:p>
      </dgm:t>
    </dgm:pt>
    <dgm:pt modelId="{6D8C5B6F-CE91-4EFB-9D0A-E81C66019C6F}" type="parTrans" cxnId="{6D41FA08-90F4-48EF-8FE8-E616E6D84DD8}">
      <dgm:prSet/>
      <dgm:spPr>
        <a:solidFill>
          <a:schemeClr val="accent1">
            <a:lumMod val="50000"/>
          </a:schemeClr>
        </a:solidFill>
      </dgm:spPr>
      <dgm:t>
        <a:bodyPr/>
        <a:lstStyle/>
        <a:p>
          <a:endParaRPr lang="es-ES"/>
        </a:p>
      </dgm:t>
    </dgm:pt>
    <dgm:pt modelId="{18A62C31-ECFB-4853-9C62-776A2C3A9B20}" type="sibTrans" cxnId="{6D41FA08-90F4-48EF-8FE8-E616E6D84DD8}">
      <dgm:prSet/>
      <dgm:spPr/>
      <dgm:t>
        <a:bodyPr/>
        <a:lstStyle/>
        <a:p>
          <a:endParaRPr lang="es-ES"/>
        </a:p>
      </dgm:t>
    </dgm:pt>
    <dgm:pt modelId="{5BFFFC93-C3CF-40DA-B444-9FD8FCE95C1A}">
      <dgm:prSet phldrT="[Texto]" custT="1"/>
      <dgm:spPr>
        <a:solidFill>
          <a:srgbClr val="FFF13F"/>
        </a:solidFill>
      </dgm:spPr>
      <dgm:t>
        <a:bodyPr/>
        <a:lstStyle/>
        <a:p>
          <a:r>
            <a:rPr lang="es-ES" sz="2400" dirty="0" smtClean="0">
              <a:solidFill>
                <a:schemeClr val="tx1"/>
              </a:solidFill>
            </a:rPr>
            <a:t>entorno social</a:t>
          </a:r>
          <a:endParaRPr lang="es-ES" sz="2400" dirty="0">
            <a:solidFill>
              <a:schemeClr val="tx1"/>
            </a:solidFill>
          </a:endParaRPr>
        </a:p>
      </dgm:t>
    </dgm:pt>
    <dgm:pt modelId="{7763F576-68D6-4CC2-BE6B-CBC650DCA23C}" type="parTrans" cxnId="{E5D00517-84EC-4D2A-B291-DF814B2460CE}">
      <dgm:prSet/>
      <dgm:spPr>
        <a:solidFill>
          <a:schemeClr val="accent1">
            <a:lumMod val="50000"/>
          </a:schemeClr>
        </a:solidFill>
      </dgm:spPr>
      <dgm:t>
        <a:bodyPr/>
        <a:lstStyle/>
        <a:p>
          <a:endParaRPr lang="es-ES"/>
        </a:p>
      </dgm:t>
    </dgm:pt>
    <dgm:pt modelId="{39A6A347-884B-424E-A633-2DA52941F920}" type="sibTrans" cxnId="{E5D00517-84EC-4D2A-B291-DF814B2460CE}">
      <dgm:prSet/>
      <dgm:spPr/>
      <dgm:t>
        <a:bodyPr/>
        <a:lstStyle/>
        <a:p>
          <a:endParaRPr lang="es-ES"/>
        </a:p>
      </dgm:t>
    </dgm:pt>
    <dgm:pt modelId="{2D9995DF-27D3-4036-9A46-7DD6ED6D37AD}">
      <dgm:prSet phldrT="[Texto]" custT="1"/>
      <dgm:spPr>
        <a:solidFill>
          <a:srgbClr val="FFB153"/>
        </a:solidFill>
      </dgm:spPr>
      <dgm:t>
        <a:bodyPr/>
        <a:lstStyle/>
        <a:p>
          <a:r>
            <a:rPr lang="es-ES" sz="2400" dirty="0" smtClean="0">
              <a:solidFill>
                <a:schemeClr val="tx1"/>
              </a:solidFill>
            </a:rPr>
            <a:t>entorno construido</a:t>
          </a:r>
          <a:endParaRPr lang="es-ES" sz="2400" dirty="0">
            <a:solidFill>
              <a:schemeClr val="tx1"/>
            </a:solidFill>
          </a:endParaRPr>
        </a:p>
      </dgm:t>
    </dgm:pt>
    <dgm:pt modelId="{19397240-D19E-41F8-BBD8-016EBC419BFC}" type="parTrans" cxnId="{19538359-8EC1-433B-9A86-6271A8C11F2F}">
      <dgm:prSet/>
      <dgm:spPr>
        <a:solidFill>
          <a:schemeClr val="accent1">
            <a:lumMod val="50000"/>
          </a:schemeClr>
        </a:solidFill>
      </dgm:spPr>
      <dgm:t>
        <a:bodyPr/>
        <a:lstStyle/>
        <a:p>
          <a:endParaRPr lang="es-ES"/>
        </a:p>
      </dgm:t>
    </dgm:pt>
    <dgm:pt modelId="{8417ADC3-B3C5-4337-8515-8624E24EA8B3}" type="sibTrans" cxnId="{19538359-8EC1-433B-9A86-6271A8C11F2F}">
      <dgm:prSet/>
      <dgm:spPr/>
      <dgm:t>
        <a:bodyPr/>
        <a:lstStyle/>
        <a:p>
          <a:endParaRPr lang="es-ES"/>
        </a:p>
      </dgm:t>
    </dgm:pt>
    <dgm:pt modelId="{B869C4DA-4A15-4456-ADB6-80264DB8D53A}" type="pres">
      <dgm:prSet presAssocID="{CC2603AF-C1A5-431B-A3CA-5C0DED73AB68}" presName="Name0" presStyleCnt="0">
        <dgm:presLayoutVars>
          <dgm:chMax val="1"/>
          <dgm:dir/>
          <dgm:animLvl val="ctr"/>
          <dgm:resizeHandles val="exact"/>
        </dgm:presLayoutVars>
      </dgm:prSet>
      <dgm:spPr/>
      <dgm:t>
        <a:bodyPr/>
        <a:lstStyle/>
        <a:p>
          <a:endParaRPr lang="es-ES"/>
        </a:p>
      </dgm:t>
    </dgm:pt>
    <dgm:pt modelId="{1A1148DF-58B4-49F4-9900-93AD0A21914F}" type="pres">
      <dgm:prSet presAssocID="{E966B1C5-A30B-46FB-9555-8BF4B2F1BFA1}" presName="centerShape" presStyleLbl="node0" presStyleIdx="0" presStyleCnt="1" custScaleX="157440"/>
      <dgm:spPr/>
      <dgm:t>
        <a:bodyPr/>
        <a:lstStyle/>
        <a:p>
          <a:endParaRPr lang="es-ES"/>
        </a:p>
      </dgm:t>
    </dgm:pt>
    <dgm:pt modelId="{592DDD14-9C83-4304-94E8-B9704006BA49}" type="pres">
      <dgm:prSet presAssocID="{6D8C5B6F-CE91-4EFB-9D0A-E81C66019C6F}" presName="parTrans" presStyleLbl="sibTrans2D1" presStyleIdx="0" presStyleCnt="3" custScaleX="163236"/>
      <dgm:spPr/>
      <dgm:t>
        <a:bodyPr/>
        <a:lstStyle/>
        <a:p>
          <a:endParaRPr lang="es-ES"/>
        </a:p>
      </dgm:t>
    </dgm:pt>
    <dgm:pt modelId="{4285ADAA-1008-4172-A031-59467E8FB566}" type="pres">
      <dgm:prSet presAssocID="{6D8C5B6F-CE91-4EFB-9D0A-E81C66019C6F}" presName="connectorText" presStyleLbl="sibTrans2D1" presStyleIdx="0" presStyleCnt="3"/>
      <dgm:spPr/>
      <dgm:t>
        <a:bodyPr/>
        <a:lstStyle/>
        <a:p>
          <a:endParaRPr lang="es-ES"/>
        </a:p>
      </dgm:t>
    </dgm:pt>
    <dgm:pt modelId="{5B54160F-A368-483B-A247-A579D85BED6D}" type="pres">
      <dgm:prSet presAssocID="{D91190B9-A08A-41F5-8DFE-FA20B1114591}" presName="node" presStyleLbl="node1" presStyleIdx="0" presStyleCnt="3" custScaleX="157440">
        <dgm:presLayoutVars>
          <dgm:bulletEnabled val="1"/>
        </dgm:presLayoutVars>
      </dgm:prSet>
      <dgm:spPr/>
      <dgm:t>
        <a:bodyPr/>
        <a:lstStyle/>
        <a:p>
          <a:endParaRPr lang="es-ES"/>
        </a:p>
      </dgm:t>
    </dgm:pt>
    <dgm:pt modelId="{D5C7021B-3A74-497A-BE90-36FCFCAEF90A}" type="pres">
      <dgm:prSet presAssocID="{7763F576-68D6-4CC2-BE6B-CBC650DCA23C}" presName="parTrans" presStyleLbl="sibTrans2D1" presStyleIdx="1" presStyleCnt="3" custScaleX="181819"/>
      <dgm:spPr/>
      <dgm:t>
        <a:bodyPr/>
        <a:lstStyle/>
        <a:p>
          <a:endParaRPr lang="es-ES"/>
        </a:p>
      </dgm:t>
    </dgm:pt>
    <dgm:pt modelId="{71156661-51E6-4C6D-A62F-D7ADB727E890}" type="pres">
      <dgm:prSet presAssocID="{7763F576-68D6-4CC2-BE6B-CBC650DCA23C}" presName="connectorText" presStyleLbl="sibTrans2D1" presStyleIdx="1" presStyleCnt="3"/>
      <dgm:spPr/>
      <dgm:t>
        <a:bodyPr/>
        <a:lstStyle/>
        <a:p>
          <a:endParaRPr lang="es-ES"/>
        </a:p>
      </dgm:t>
    </dgm:pt>
    <dgm:pt modelId="{91959D66-7E08-4543-B501-4A39FB499C60}" type="pres">
      <dgm:prSet presAssocID="{5BFFFC93-C3CF-40DA-B444-9FD8FCE95C1A}" presName="node" presStyleLbl="node1" presStyleIdx="1" presStyleCnt="3" custScaleX="157440" custRadScaleRad="125067" custRadScaleInc="-12680">
        <dgm:presLayoutVars>
          <dgm:bulletEnabled val="1"/>
        </dgm:presLayoutVars>
      </dgm:prSet>
      <dgm:spPr/>
      <dgm:t>
        <a:bodyPr/>
        <a:lstStyle/>
        <a:p>
          <a:endParaRPr lang="es-ES"/>
        </a:p>
      </dgm:t>
    </dgm:pt>
    <dgm:pt modelId="{092C7B94-C0ED-43BA-9F78-8E3AA186C1A3}" type="pres">
      <dgm:prSet presAssocID="{19397240-D19E-41F8-BBD8-016EBC419BFC}" presName="parTrans" presStyleLbl="sibTrans2D1" presStyleIdx="2" presStyleCnt="3" custScaleX="174596"/>
      <dgm:spPr/>
      <dgm:t>
        <a:bodyPr/>
        <a:lstStyle/>
        <a:p>
          <a:endParaRPr lang="es-ES"/>
        </a:p>
      </dgm:t>
    </dgm:pt>
    <dgm:pt modelId="{49ADB83C-2D03-4D94-A2F0-CCC321C43351}" type="pres">
      <dgm:prSet presAssocID="{19397240-D19E-41F8-BBD8-016EBC419BFC}" presName="connectorText" presStyleLbl="sibTrans2D1" presStyleIdx="2" presStyleCnt="3"/>
      <dgm:spPr/>
      <dgm:t>
        <a:bodyPr/>
        <a:lstStyle/>
        <a:p>
          <a:endParaRPr lang="es-ES"/>
        </a:p>
      </dgm:t>
    </dgm:pt>
    <dgm:pt modelId="{050EA53F-C2DA-4CC2-8CBF-7610C9DD48A6}" type="pres">
      <dgm:prSet presAssocID="{2D9995DF-27D3-4036-9A46-7DD6ED6D37AD}" presName="node" presStyleLbl="node1" presStyleIdx="2" presStyleCnt="3" custScaleX="157440" custRadScaleRad="123392" custRadScaleInc="9434">
        <dgm:presLayoutVars>
          <dgm:bulletEnabled val="1"/>
        </dgm:presLayoutVars>
      </dgm:prSet>
      <dgm:spPr/>
      <dgm:t>
        <a:bodyPr/>
        <a:lstStyle/>
        <a:p>
          <a:endParaRPr lang="es-ES"/>
        </a:p>
      </dgm:t>
    </dgm:pt>
  </dgm:ptLst>
  <dgm:cxnLst>
    <dgm:cxn modelId="{1B0DC1C3-8129-4B80-A866-417331A462EB}" type="presOf" srcId="{19397240-D19E-41F8-BBD8-016EBC419BFC}" destId="{092C7B94-C0ED-43BA-9F78-8E3AA186C1A3}" srcOrd="0" destOrd="0" presId="urn:microsoft.com/office/officeart/2005/8/layout/radial5"/>
    <dgm:cxn modelId="{6732B11F-C9C4-41FE-ABD2-6AC857FD55BC}" type="presOf" srcId="{6D8C5B6F-CE91-4EFB-9D0A-E81C66019C6F}" destId="{592DDD14-9C83-4304-94E8-B9704006BA49}" srcOrd="0" destOrd="0" presId="urn:microsoft.com/office/officeart/2005/8/layout/radial5"/>
    <dgm:cxn modelId="{42E5981E-9468-4011-9133-B2F0C731072C}" type="presOf" srcId="{7763F576-68D6-4CC2-BE6B-CBC650DCA23C}" destId="{D5C7021B-3A74-497A-BE90-36FCFCAEF90A}" srcOrd="0" destOrd="0" presId="urn:microsoft.com/office/officeart/2005/8/layout/radial5"/>
    <dgm:cxn modelId="{FC751DB4-9069-42CB-83FA-787CABB38AE8}" srcId="{CC2603AF-C1A5-431B-A3CA-5C0DED73AB68}" destId="{E966B1C5-A30B-46FB-9555-8BF4B2F1BFA1}" srcOrd="0" destOrd="0" parTransId="{9ADAA509-165C-433D-8AD8-42AF5366DE80}" sibTransId="{2DFD0422-AE63-4351-9EE9-8B364FE6B14D}"/>
    <dgm:cxn modelId="{B2AB664A-757A-4F25-9BF4-35084D63D930}" type="presOf" srcId="{D91190B9-A08A-41F5-8DFE-FA20B1114591}" destId="{5B54160F-A368-483B-A247-A579D85BED6D}" srcOrd="0" destOrd="0" presId="urn:microsoft.com/office/officeart/2005/8/layout/radial5"/>
    <dgm:cxn modelId="{6D41FA08-90F4-48EF-8FE8-E616E6D84DD8}" srcId="{E966B1C5-A30B-46FB-9555-8BF4B2F1BFA1}" destId="{D91190B9-A08A-41F5-8DFE-FA20B1114591}" srcOrd="0" destOrd="0" parTransId="{6D8C5B6F-CE91-4EFB-9D0A-E81C66019C6F}" sibTransId="{18A62C31-ECFB-4853-9C62-776A2C3A9B20}"/>
    <dgm:cxn modelId="{19538359-8EC1-433B-9A86-6271A8C11F2F}" srcId="{E966B1C5-A30B-46FB-9555-8BF4B2F1BFA1}" destId="{2D9995DF-27D3-4036-9A46-7DD6ED6D37AD}" srcOrd="2" destOrd="0" parTransId="{19397240-D19E-41F8-BBD8-016EBC419BFC}" sibTransId="{8417ADC3-B3C5-4337-8515-8624E24EA8B3}"/>
    <dgm:cxn modelId="{12E54500-881A-4253-8D50-3193BC2F6D75}" type="presOf" srcId="{2D9995DF-27D3-4036-9A46-7DD6ED6D37AD}" destId="{050EA53F-C2DA-4CC2-8CBF-7610C9DD48A6}" srcOrd="0" destOrd="0" presId="urn:microsoft.com/office/officeart/2005/8/layout/radial5"/>
    <dgm:cxn modelId="{F1EE366E-0C97-4326-8D1E-91F8951ED59E}" type="presOf" srcId="{5BFFFC93-C3CF-40DA-B444-9FD8FCE95C1A}" destId="{91959D66-7E08-4543-B501-4A39FB499C60}" srcOrd="0" destOrd="0" presId="urn:microsoft.com/office/officeart/2005/8/layout/radial5"/>
    <dgm:cxn modelId="{E5D00517-84EC-4D2A-B291-DF814B2460CE}" srcId="{E966B1C5-A30B-46FB-9555-8BF4B2F1BFA1}" destId="{5BFFFC93-C3CF-40DA-B444-9FD8FCE95C1A}" srcOrd="1" destOrd="0" parTransId="{7763F576-68D6-4CC2-BE6B-CBC650DCA23C}" sibTransId="{39A6A347-884B-424E-A633-2DA52941F920}"/>
    <dgm:cxn modelId="{A1A16895-A033-49F0-A4A2-87BA4E6DD61D}" type="presOf" srcId="{19397240-D19E-41F8-BBD8-016EBC419BFC}" destId="{49ADB83C-2D03-4D94-A2F0-CCC321C43351}" srcOrd="1" destOrd="0" presId="urn:microsoft.com/office/officeart/2005/8/layout/radial5"/>
    <dgm:cxn modelId="{4827A9D2-2549-49D3-A184-82992FB7D52D}" type="presOf" srcId="{7763F576-68D6-4CC2-BE6B-CBC650DCA23C}" destId="{71156661-51E6-4C6D-A62F-D7ADB727E890}" srcOrd="1" destOrd="0" presId="urn:microsoft.com/office/officeart/2005/8/layout/radial5"/>
    <dgm:cxn modelId="{C02712D3-A626-40F5-86C1-64AAB1DE6C6D}" type="presOf" srcId="{E966B1C5-A30B-46FB-9555-8BF4B2F1BFA1}" destId="{1A1148DF-58B4-49F4-9900-93AD0A21914F}" srcOrd="0" destOrd="0" presId="urn:microsoft.com/office/officeart/2005/8/layout/radial5"/>
    <dgm:cxn modelId="{3B0B3C0B-BEFD-4641-A1D6-8B73CBDDB46A}" type="presOf" srcId="{6D8C5B6F-CE91-4EFB-9D0A-E81C66019C6F}" destId="{4285ADAA-1008-4172-A031-59467E8FB566}" srcOrd="1" destOrd="0" presId="urn:microsoft.com/office/officeart/2005/8/layout/radial5"/>
    <dgm:cxn modelId="{FDB9AC7B-AE6B-47D2-B615-6AE2AD2E3FCF}" type="presOf" srcId="{CC2603AF-C1A5-431B-A3CA-5C0DED73AB68}" destId="{B869C4DA-4A15-4456-ADB6-80264DB8D53A}" srcOrd="0" destOrd="0" presId="urn:microsoft.com/office/officeart/2005/8/layout/radial5"/>
    <dgm:cxn modelId="{600A415B-A597-4ACD-A68A-31A5B2F9EC87}" type="presParOf" srcId="{B869C4DA-4A15-4456-ADB6-80264DB8D53A}" destId="{1A1148DF-58B4-49F4-9900-93AD0A21914F}" srcOrd="0" destOrd="0" presId="urn:microsoft.com/office/officeart/2005/8/layout/radial5"/>
    <dgm:cxn modelId="{77A393F7-4195-46DE-9E23-4B2AD337C7E5}" type="presParOf" srcId="{B869C4DA-4A15-4456-ADB6-80264DB8D53A}" destId="{592DDD14-9C83-4304-94E8-B9704006BA49}" srcOrd="1" destOrd="0" presId="urn:microsoft.com/office/officeart/2005/8/layout/radial5"/>
    <dgm:cxn modelId="{AE6384D0-7635-4761-804E-337A924D8DCD}" type="presParOf" srcId="{592DDD14-9C83-4304-94E8-B9704006BA49}" destId="{4285ADAA-1008-4172-A031-59467E8FB566}" srcOrd="0" destOrd="0" presId="urn:microsoft.com/office/officeart/2005/8/layout/radial5"/>
    <dgm:cxn modelId="{8AC414FF-EDB4-487F-81A6-B849CE197CE0}" type="presParOf" srcId="{B869C4DA-4A15-4456-ADB6-80264DB8D53A}" destId="{5B54160F-A368-483B-A247-A579D85BED6D}" srcOrd="2" destOrd="0" presId="urn:microsoft.com/office/officeart/2005/8/layout/radial5"/>
    <dgm:cxn modelId="{6E6D9840-67DF-4AC6-8B24-2BF255EA23EF}" type="presParOf" srcId="{B869C4DA-4A15-4456-ADB6-80264DB8D53A}" destId="{D5C7021B-3A74-497A-BE90-36FCFCAEF90A}" srcOrd="3" destOrd="0" presId="urn:microsoft.com/office/officeart/2005/8/layout/radial5"/>
    <dgm:cxn modelId="{78CFC875-4FA7-40F7-94DF-7C1AA2781CA7}" type="presParOf" srcId="{D5C7021B-3A74-497A-BE90-36FCFCAEF90A}" destId="{71156661-51E6-4C6D-A62F-D7ADB727E890}" srcOrd="0" destOrd="0" presId="urn:microsoft.com/office/officeart/2005/8/layout/radial5"/>
    <dgm:cxn modelId="{0BAF4DD8-C181-458A-8EC7-6CD18CD2D789}" type="presParOf" srcId="{B869C4DA-4A15-4456-ADB6-80264DB8D53A}" destId="{91959D66-7E08-4543-B501-4A39FB499C60}" srcOrd="4" destOrd="0" presId="urn:microsoft.com/office/officeart/2005/8/layout/radial5"/>
    <dgm:cxn modelId="{94CA7BC6-EDA9-47C6-99A8-9461C2608C57}" type="presParOf" srcId="{B869C4DA-4A15-4456-ADB6-80264DB8D53A}" destId="{092C7B94-C0ED-43BA-9F78-8E3AA186C1A3}" srcOrd="5" destOrd="0" presId="urn:microsoft.com/office/officeart/2005/8/layout/radial5"/>
    <dgm:cxn modelId="{E9FCC270-1085-4E3C-AFBF-2ABABD9391E1}" type="presParOf" srcId="{092C7B94-C0ED-43BA-9F78-8E3AA186C1A3}" destId="{49ADB83C-2D03-4D94-A2F0-CCC321C43351}" srcOrd="0" destOrd="0" presId="urn:microsoft.com/office/officeart/2005/8/layout/radial5"/>
    <dgm:cxn modelId="{53F6D5A8-FFE6-4307-8F37-5C1AF348144A}" type="presParOf" srcId="{B869C4DA-4A15-4456-ADB6-80264DB8D53A}" destId="{050EA53F-C2DA-4CC2-8CBF-7610C9DD48A6}" srcOrd="6"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94122EB-1F6C-44BF-A18B-6D8BCAC00C9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ES"/>
        </a:p>
      </dgm:t>
    </dgm:pt>
    <dgm:pt modelId="{BCBD64BE-E8C4-4821-ADBD-090D069455C3}">
      <dgm:prSet phldrT="[Texto]"/>
      <dgm:spPr/>
      <dgm:t>
        <a:bodyPr/>
        <a:lstStyle/>
        <a:p>
          <a:r>
            <a:rPr lang="es-ES" dirty="0" smtClean="0">
              <a:solidFill>
                <a:schemeClr val="tx1"/>
              </a:solidFill>
            </a:rPr>
            <a:t>Factores</a:t>
          </a:r>
          <a:endParaRPr lang="es-ES" dirty="0">
            <a:solidFill>
              <a:schemeClr val="tx1"/>
            </a:solidFill>
          </a:endParaRPr>
        </a:p>
      </dgm:t>
    </dgm:pt>
    <dgm:pt modelId="{7FDCFAF9-16D6-46A7-A09F-DCDB08A0D594}" type="parTrans" cxnId="{49866FFC-6BD9-4B35-B11D-C5C937DCEABD}">
      <dgm:prSet/>
      <dgm:spPr/>
      <dgm:t>
        <a:bodyPr/>
        <a:lstStyle/>
        <a:p>
          <a:endParaRPr lang="es-ES"/>
        </a:p>
      </dgm:t>
    </dgm:pt>
    <dgm:pt modelId="{22CE7911-1737-46BB-AB4B-29A1E154735F}" type="sibTrans" cxnId="{49866FFC-6BD9-4B35-B11D-C5C937DCEABD}">
      <dgm:prSet/>
      <dgm:spPr/>
      <dgm:t>
        <a:bodyPr/>
        <a:lstStyle/>
        <a:p>
          <a:endParaRPr lang="es-ES"/>
        </a:p>
      </dgm:t>
    </dgm:pt>
    <dgm:pt modelId="{7449A0F4-6AAA-4F64-A6ED-52AA88A135AE}">
      <dgm:prSet phldrT="[Texto]" custT="1"/>
      <dgm:spPr>
        <a:solidFill>
          <a:schemeClr val="accent1">
            <a:lumMod val="20000"/>
            <a:lumOff val="80000"/>
            <a:alpha val="90000"/>
          </a:schemeClr>
        </a:solidFill>
      </dgm:spPr>
      <dgm:t>
        <a:bodyPr/>
        <a:lstStyle/>
        <a:p>
          <a:r>
            <a:rPr kumimoji="0" lang="es-ES" sz="2400" b="0" i="0" u="none" strike="noStrike" cap="none" spc="0" normalizeH="0" baseline="0" noProof="0" dirty="0" smtClean="0">
              <a:ln>
                <a:noFill/>
              </a:ln>
              <a:solidFill>
                <a:schemeClr val="tx1"/>
              </a:solidFill>
              <a:effectLst/>
              <a:uLnTx/>
              <a:uFillTx/>
              <a:latin typeface="+mn-lt"/>
              <a:ea typeface="+mn-ea"/>
              <a:cs typeface="+mn-cs"/>
            </a:rPr>
            <a:t>calidad del agua</a:t>
          </a:r>
          <a:endParaRPr lang="es-ES" sz="2400" dirty="0"/>
        </a:p>
      </dgm:t>
    </dgm:pt>
    <dgm:pt modelId="{EDD691FB-C043-4682-986A-69A317B976E3}" type="parTrans" cxnId="{FDF6DE03-A67F-4B2D-8C8D-2C4466585C4A}">
      <dgm:prSet/>
      <dgm:spPr/>
      <dgm:t>
        <a:bodyPr/>
        <a:lstStyle/>
        <a:p>
          <a:endParaRPr lang="es-ES"/>
        </a:p>
      </dgm:t>
    </dgm:pt>
    <dgm:pt modelId="{21A61EB0-CCF7-44F5-9332-7497E9252B2D}" type="sibTrans" cxnId="{FDF6DE03-A67F-4B2D-8C8D-2C4466585C4A}">
      <dgm:prSet/>
      <dgm:spPr/>
      <dgm:t>
        <a:bodyPr/>
        <a:lstStyle/>
        <a:p>
          <a:endParaRPr lang="es-ES"/>
        </a:p>
      </dgm:t>
    </dgm:pt>
    <dgm:pt modelId="{AC379447-2A1B-4FE5-A0BC-EEBBCEBF2646}">
      <dgm:prSet phldrT="[Texto]" custT="1"/>
      <dgm:spPr>
        <a:solidFill>
          <a:srgbClr val="FFFF99">
            <a:alpha val="90000"/>
          </a:srgbClr>
        </a:solidFill>
      </dgm:spPr>
      <dgm:t>
        <a:bodyPr/>
        <a:lstStyle/>
        <a:p>
          <a:r>
            <a:rPr kumimoji="0" lang="es-ES" sz="2400" b="0" i="0" u="none" strike="noStrike" cap="none" spc="0" normalizeH="0" baseline="0" noProof="0" dirty="0" smtClean="0">
              <a:ln>
                <a:noFill/>
              </a:ln>
              <a:solidFill>
                <a:schemeClr val="tx1"/>
              </a:solidFill>
              <a:effectLst/>
              <a:uLnTx/>
              <a:uFillTx/>
              <a:latin typeface="+mn-lt"/>
              <a:ea typeface="+mn-ea"/>
              <a:cs typeface="+mn-cs"/>
            </a:rPr>
            <a:t>calidad del aire</a:t>
          </a:r>
          <a:endParaRPr lang="es-ES" sz="2400" dirty="0"/>
        </a:p>
      </dgm:t>
    </dgm:pt>
    <dgm:pt modelId="{370F04F5-C010-4898-8521-44D897095D1A}" type="parTrans" cxnId="{0CA97628-BA03-4B79-9656-80C17053E83D}">
      <dgm:prSet/>
      <dgm:spPr/>
      <dgm:t>
        <a:bodyPr/>
        <a:lstStyle/>
        <a:p>
          <a:endParaRPr lang="es-ES"/>
        </a:p>
      </dgm:t>
    </dgm:pt>
    <dgm:pt modelId="{A75A13EE-E824-4307-8CCF-8C3C2636A859}" type="sibTrans" cxnId="{0CA97628-BA03-4B79-9656-80C17053E83D}">
      <dgm:prSet/>
      <dgm:spPr/>
      <dgm:t>
        <a:bodyPr/>
        <a:lstStyle/>
        <a:p>
          <a:endParaRPr lang="es-ES"/>
        </a:p>
      </dgm:t>
    </dgm:pt>
    <dgm:pt modelId="{F9CC4AAC-AD27-4D0A-9436-3DB2B4943426}">
      <dgm:prSet phldrT="[Texto]" custT="1"/>
      <dgm:spPr>
        <a:solidFill>
          <a:srgbClr val="FFFF99">
            <a:alpha val="90000"/>
          </a:srgbClr>
        </a:solidFill>
      </dgm:spPr>
      <dgm:t>
        <a:bodyPr/>
        <a:lstStyle/>
        <a:p>
          <a:r>
            <a:rPr lang="es-ES" sz="2400" dirty="0" smtClean="0"/>
            <a:t>iluminación</a:t>
          </a:r>
          <a:endParaRPr lang="es-ES" sz="2400" dirty="0"/>
        </a:p>
      </dgm:t>
    </dgm:pt>
    <dgm:pt modelId="{074FC89B-3CAC-4793-BC82-DF1A4D3FF58E}" type="parTrans" cxnId="{C43426C9-61F9-417A-9C35-72163478C10A}">
      <dgm:prSet/>
      <dgm:spPr/>
      <dgm:t>
        <a:bodyPr/>
        <a:lstStyle/>
        <a:p>
          <a:endParaRPr lang="es-ES"/>
        </a:p>
      </dgm:t>
    </dgm:pt>
    <dgm:pt modelId="{6145EB5F-200E-41FD-BD29-EFBED234540A}" type="sibTrans" cxnId="{C43426C9-61F9-417A-9C35-72163478C10A}">
      <dgm:prSet/>
      <dgm:spPr/>
      <dgm:t>
        <a:bodyPr/>
        <a:lstStyle/>
        <a:p>
          <a:endParaRPr lang="es-ES"/>
        </a:p>
      </dgm:t>
    </dgm:pt>
    <dgm:pt modelId="{307FE664-A398-4B5D-9D13-F7FD632E6A2C}">
      <dgm:prSet phldrT="[Texto]" custT="1"/>
      <dgm:spPr>
        <a:solidFill>
          <a:srgbClr val="FEC840">
            <a:alpha val="90000"/>
          </a:srgbClr>
        </a:solidFill>
      </dgm:spPr>
      <dgm:t>
        <a:bodyPr/>
        <a:lstStyle/>
        <a:p>
          <a:r>
            <a:rPr lang="es-ES" sz="2400" dirty="0" smtClean="0"/>
            <a:t>ruidos</a:t>
          </a:r>
          <a:endParaRPr lang="es-ES" sz="2400" dirty="0"/>
        </a:p>
      </dgm:t>
    </dgm:pt>
    <dgm:pt modelId="{54E03608-3ECF-4822-8E4B-C3C0C2C2F0B1}" type="parTrans" cxnId="{148D4547-7BA0-44F4-89F6-7061391EB3B1}">
      <dgm:prSet/>
      <dgm:spPr/>
      <dgm:t>
        <a:bodyPr/>
        <a:lstStyle/>
        <a:p>
          <a:endParaRPr lang="es-ES"/>
        </a:p>
      </dgm:t>
    </dgm:pt>
    <dgm:pt modelId="{7522555F-18BB-4FB9-80DB-611885114968}" type="sibTrans" cxnId="{148D4547-7BA0-44F4-89F6-7061391EB3B1}">
      <dgm:prSet/>
      <dgm:spPr/>
      <dgm:t>
        <a:bodyPr/>
        <a:lstStyle/>
        <a:p>
          <a:endParaRPr lang="es-ES"/>
        </a:p>
      </dgm:t>
    </dgm:pt>
    <dgm:pt modelId="{123E637D-291F-420D-9EF3-0C9863EA9A72}">
      <dgm:prSet phldrT="[Texto]" custT="1"/>
      <dgm:spPr>
        <a:solidFill>
          <a:schemeClr val="accent1">
            <a:lumMod val="40000"/>
            <a:lumOff val="60000"/>
            <a:alpha val="90000"/>
          </a:schemeClr>
        </a:solidFill>
      </dgm:spPr>
      <dgm:t>
        <a:bodyPr/>
        <a:lstStyle/>
        <a:p>
          <a:r>
            <a:rPr lang="es-ES" sz="2400" dirty="0" smtClean="0"/>
            <a:t>olores</a:t>
          </a:r>
          <a:endParaRPr lang="es-ES" sz="2400" dirty="0"/>
        </a:p>
      </dgm:t>
    </dgm:pt>
    <dgm:pt modelId="{CB33D146-56D1-49B7-99EB-54610E5A0F70}" type="parTrans" cxnId="{C4218A7C-E47B-473C-A1FC-B6C58A1A4F81}">
      <dgm:prSet/>
      <dgm:spPr/>
      <dgm:t>
        <a:bodyPr/>
        <a:lstStyle/>
        <a:p>
          <a:endParaRPr lang="es-ES"/>
        </a:p>
      </dgm:t>
    </dgm:pt>
    <dgm:pt modelId="{44BB8891-29EE-45DB-9DB8-E8B292E13FC7}" type="sibTrans" cxnId="{C4218A7C-E47B-473C-A1FC-B6C58A1A4F81}">
      <dgm:prSet/>
      <dgm:spPr/>
      <dgm:t>
        <a:bodyPr/>
        <a:lstStyle/>
        <a:p>
          <a:endParaRPr lang="es-ES"/>
        </a:p>
      </dgm:t>
    </dgm:pt>
    <dgm:pt modelId="{611A69AF-F826-4BDB-9683-4FEC3071F071}" type="pres">
      <dgm:prSet presAssocID="{F94122EB-1F6C-44BF-A18B-6D8BCAC00C9E}" presName="diagram" presStyleCnt="0">
        <dgm:presLayoutVars>
          <dgm:chPref val="1"/>
          <dgm:dir/>
          <dgm:animOne val="branch"/>
          <dgm:animLvl val="lvl"/>
          <dgm:resizeHandles/>
        </dgm:presLayoutVars>
      </dgm:prSet>
      <dgm:spPr/>
      <dgm:t>
        <a:bodyPr/>
        <a:lstStyle/>
        <a:p>
          <a:endParaRPr lang="es-ES"/>
        </a:p>
      </dgm:t>
    </dgm:pt>
    <dgm:pt modelId="{1986186E-2233-4554-A298-E04822FF3E81}" type="pres">
      <dgm:prSet presAssocID="{BCBD64BE-E8C4-4821-ADBD-090D069455C3}" presName="root" presStyleCnt="0"/>
      <dgm:spPr/>
    </dgm:pt>
    <dgm:pt modelId="{8C9EDBD9-35D2-4529-AE06-E850E502ABCA}" type="pres">
      <dgm:prSet presAssocID="{BCBD64BE-E8C4-4821-ADBD-090D069455C3}" presName="rootComposite" presStyleCnt="0"/>
      <dgm:spPr/>
    </dgm:pt>
    <dgm:pt modelId="{3EB3F942-0958-4D49-A708-B516FC24626E}" type="pres">
      <dgm:prSet presAssocID="{BCBD64BE-E8C4-4821-ADBD-090D069455C3}" presName="rootText" presStyleLbl="node1" presStyleIdx="0" presStyleCnt="1" custScaleX="254982"/>
      <dgm:spPr/>
      <dgm:t>
        <a:bodyPr/>
        <a:lstStyle/>
        <a:p>
          <a:endParaRPr lang="es-ES"/>
        </a:p>
      </dgm:t>
    </dgm:pt>
    <dgm:pt modelId="{9C4B45ED-F263-4EFB-AB57-E18F38C6F66A}" type="pres">
      <dgm:prSet presAssocID="{BCBD64BE-E8C4-4821-ADBD-090D069455C3}" presName="rootConnector" presStyleLbl="node1" presStyleIdx="0" presStyleCnt="1"/>
      <dgm:spPr/>
      <dgm:t>
        <a:bodyPr/>
        <a:lstStyle/>
        <a:p>
          <a:endParaRPr lang="es-ES"/>
        </a:p>
      </dgm:t>
    </dgm:pt>
    <dgm:pt modelId="{ED32ECBB-A2DD-4F16-9245-EDAD4F737610}" type="pres">
      <dgm:prSet presAssocID="{BCBD64BE-E8C4-4821-ADBD-090D069455C3}" presName="childShape" presStyleCnt="0"/>
      <dgm:spPr/>
    </dgm:pt>
    <dgm:pt modelId="{E6EE54AE-7315-44AA-A633-F135D8BC4A0D}" type="pres">
      <dgm:prSet presAssocID="{EDD691FB-C043-4682-986A-69A317B976E3}" presName="Name13" presStyleLbl="parChTrans1D2" presStyleIdx="0" presStyleCnt="5"/>
      <dgm:spPr/>
      <dgm:t>
        <a:bodyPr/>
        <a:lstStyle/>
        <a:p>
          <a:endParaRPr lang="es-ES"/>
        </a:p>
      </dgm:t>
    </dgm:pt>
    <dgm:pt modelId="{704C0C64-B3BD-4836-A03F-58FC21ADC462}" type="pres">
      <dgm:prSet presAssocID="{7449A0F4-6AAA-4F64-A6ED-52AA88A135AE}" presName="childText" presStyleLbl="bgAcc1" presStyleIdx="0" presStyleCnt="5" custScaleX="441836">
        <dgm:presLayoutVars>
          <dgm:bulletEnabled val="1"/>
        </dgm:presLayoutVars>
      </dgm:prSet>
      <dgm:spPr/>
      <dgm:t>
        <a:bodyPr/>
        <a:lstStyle/>
        <a:p>
          <a:endParaRPr lang="es-ES"/>
        </a:p>
      </dgm:t>
    </dgm:pt>
    <dgm:pt modelId="{BC66D4E0-30CB-45A4-9387-4986ED43BF62}" type="pres">
      <dgm:prSet presAssocID="{370F04F5-C010-4898-8521-44D897095D1A}" presName="Name13" presStyleLbl="parChTrans1D2" presStyleIdx="1" presStyleCnt="5"/>
      <dgm:spPr/>
      <dgm:t>
        <a:bodyPr/>
        <a:lstStyle/>
        <a:p>
          <a:endParaRPr lang="es-ES"/>
        </a:p>
      </dgm:t>
    </dgm:pt>
    <dgm:pt modelId="{E9C87BE3-850D-4AE5-8A89-5EE026820AE4}" type="pres">
      <dgm:prSet presAssocID="{AC379447-2A1B-4FE5-A0BC-EEBBCEBF2646}" presName="childText" presStyleLbl="bgAcc1" presStyleIdx="1" presStyleCnt="5" custScaleX="414346">
        <dgm:presLayoutVars>
          <dgm:bulletEnabled val="1"/>
        </dgm:presLayoutVars>
      </dgm:prSet>
      <dgm:spPr/>
      <dgm:t>
        <a:bodyPr/>
        <a:lstStyle/>
        <a:p>
          <a:endParaRPr lang="es-ES"/>
        </a:p>
      </dgm:t>
    </dgm:pt>
    <dgm:pt modelId="{A974E776-457E-447F-A744-50AADDADEBBA}" type="pres">
      <dgm:prSet presAssocID="{54E03608-3ECF-4822-8E4B-C3C0C2C2F0B1}" presName="Name13" presStyleLbl="parChTrans1D2" presStyleIdx="2" presStyleCnt="5"/>
      <dgm:spPr/>
      <dgm:t>
        <a:bodyPr/>
        <a:lstStyle/>
        <a:p>
          <a:endParaRPr lang="es-ES"/>
        </a:p>
      </dgm:t>
    </dgm:pt>
    <dgm:pt modelId="{4EE8CC89-E314-436C-9D79-6A4693443BD9}" type="pres">
      <dgm:prSet presAssocID="{307FE664-A398-4B5D-9D13-F7FD632E6A2C}" presName="childText" presStyleLbl="bgAcc1" presStyleIdx="2" presStyleCnt="5" custScaleX="250600">
        <dgm:presLayoutVars>
          <dgm:bulletEnabled val="1"/>
        </dgm:presLayoutVars>
      </dgm:prSet>
      <dgm:spPr/>
      <dgm:t>
        <a:bodyPr/>
        <a:lstStyle/>
        <a:p>
          <a:endParaRPr lang="es-ES"/>
        </a:p>
      </dgm:t>
    </dgm:pt>
    <dgm:pt modelId="{9D860615-C4D5-4973-8D1B-87ABFCD904C6}" type="pres">
      <dgm:prSet presAssocID="{CB33D146-56D1-49B7-99EB-54610E5A0F70}" presName="Name13" presStyleLbl="parChTrans1D2" presStyleIdx="3" presStyleCnt="5"/>
      <dgm:spPr/>
      <dgm:t>
        <a:bodyPr/>
        <a:lstStyle/>
        <a:p>
          <a:endParaRPr lang="es-ES"/>
        </a:p>
      </dgm:t>
    </dgm:pt>
    <dgm:pt modelId="{1F6233DB-F1F6-4686-ACCF-6BD82B839D3A}" type="pres">
      <dgm:prSet presAssocID="{123E637D-291F-420D-9EF3-0C9863EA9A72}" presName="childText" presStyleLbl="bgAcc1" presStyleIdx="3" presStyleCnt="5" custScaleX="227491">
        <dgm:presLayoutVars>
          <dgm:bulletEnabled val="1"/>
        </dgm:presLayoutVars>
      </dgm:prSet>
      <dgm:spPr/>
      <dgm:t>
        <a:bodyPr/>
        <a:lstStyle/>
        <a:p>
          <a:endParaRPr lang="es-ES"/>
        </a:p>
      </dgm:t>
    </dgm:pt>
    <dgm:pt modelId="{789FB855-6635-4AAA-9003-A3EBB42B8B6A}" type="pres">
      <dgm:prSet presAssocID="{074FC89B-3CAC-4793-BC82-DF1A4D3FF58E}" presName="Name13" presStyleLbl="parChTrans1D2" presStyleIdx="4" presStyleCnt="5"/>
      <dgm:spPr/>
      <dgm:t>
        <a:bodyPr/>
        <a:lstStyle/>
        <a:p>
          <a:endParaRPr lang="es-ES"/>
        </a:p>
      </dgm:t>
    </dgm:pt>
    <dgm:pt modelId="{44F84E98-3DBF-4CBE-961C-0FDA004B0C90}" type="pres">
      <dgm:prSet presAssocID="{F9CC4AAC-AD27-4D0A-9436-3DB2B4943426}" presName="childText" presStyleLbl="bgAcc1" presStyleIdx="4" presStyleCnt="5" custScaleX="421518">
        <dgm:presLayoutVars>
          <dgm:bulletEnabled val="1"/>
        </dgm:presLayoutVars>
      </dgm:prSet>
      <dgm:spPr/>
      <dgm:t>
        <a:bodyPr/>
        <a:lstStyle/>
        <a:p>
          <a:endParaRPr lang="es-ES"/>
        </a:p>
      </dgm:t>
    </dgm:pt>
  </dgm:ptLst>
  <dgm:cxnLst>
    <dgm:cxn modelId="{77C91988-4D3E-4122-B881-02C8953599D5}" type="presOf" srcId="{CB33D146-56D1-49B7-99EB-54610E5A0F70}" destId="{9D860615-C4D5-4973-8D1B-87ABFCD904C6}" srcOrd="0" destOrd="0" presId="urn:microsoft.com/office/officeart/2005/8/layout/hierarchy3"/>
    <dgm:cxn modelId="{8024E77B-67E7-46D2-A424-FD27A6A2AB18}" type="presOf" srcId="{7449A0F4-6AAA-4F64-A6ED-52AA88A135AE}" destId="{704C0C64-B3BD-4836-A03F-58FC21ADC462}" srcOrd="0" destOrd="0" presId="urn:microsoft.com/office/officeart/2005/8/layout/hierarchy3"/>
    <dgm:cxn modelId="{D213C66C-00DA-456B-B4B8-5D397AF1B2FE}" type="presOf" srcId="{F9CC4AAC-AD27-4D0A-9436-3DB2B4943426}" destId="{44F84E98-3DBF-4CBE-961C-0FDA004B0C90}" srcOrd="0" destOrd="0" presId="urn:microsoft.com/office/officeart/2005/8/layout/hierarchy3"/>
    <dgm:cxn modelId="{148D4547-7BA0-44F4-89F6-7061391EB3B1}" srcId="{BCBD64BE-E8C4-4821-ADBD-090D069455C3}" destId="{307FE664-A398-4B5D-9D13-F7FD632E6A2C}" srcOrd="2" destOrd="0" parTransId="{54E03608-3ECF-4822-8E4B-C3C0C2C2F0B1}" sibTransId="{7522555F-18BB-4FB9-80DB-611885114968}"/>
    <dgm:cxn modelId="{A8180765-EA9B-47B6-B596-4693167E5D3C}" type="presOf" srcId="{307FE664-A398-4B5D-9D13-F7FD632E6A2C}" destId="{4EE8CC89-E314-436C-9D79-6A4693443BD9}" srcOrd="0" destOrd="0" presId="urn:microsoft.com/office/officeart/2005/8/layout/hierarchy3"/>
    <dgm:cxn modelId="{A17FE4D2-83E8-497D-87E5-E70D40FA1254}" type="presOf" srcId="{123E637D-291F-420D-9EF3-0C9863EA9A72}" destId="{1F6233DB-F1F6-4686-ACCF-6BD82B839D3A}" srcOrd="0" destOrd="0" presId="urn:microsoft.com/office/officeart/2005/8/layout/hierarchy3"/>
    <dgm:cxn modelId="{C43426C9-61F9-417A-9C35-72163478C10A}" srcId="{BCBD64BE-E8C4-4821-ADBD-090D069455C3}" destId="{F9CC4AAC-AD27-4D0A-9436-3DB2B4943426}" srcOrd="4" destOrd="0" parTransId="{074FC89B-3CAC-4793-BC82-DF1A4D3FF58E}" sibTransId="{6145EB5F-200E-41FD-BD29-EFBED234540A}"/>
    <dgm:cxn modelId="{89A74D7A-93F7-4D67-8F44-B83AED8A37ED}" type="presOf" srcId="{370F04F5-C010-4898-8521-44D897095D1A}" destId="{BC66D4E0-30CB-45A4-9387-4986ED43BF62}" srcOrd="0" destOrd="0" presId="urn:microsoft.com/office/officeart/2005/8/layout/hierarchy3"/>
    <dgm:cxn modelId="{49866FFC-6BD9-4B35-B11D-C5C937DCEABD}" srcId="{F94122EB-1F6C-44BF-A18B-6D8BCAC00C9E}" destId="{BCBD64BE-E8C4-4821-ADBD-090D069455C3}" srcOrd="0" destOrd="0" parTransId="{7FDCFAF9-16D6-46A7-A09F-DCDB08A0D594}" sibTransId="{22CE7911-1737-46BB-AB4B-29A1E154735F}"/>
    <dgm:cxn modelId="{0CA97628-BA03-4B79-9656-80C17053E83D}" srcId="{BCBD64BE-E8C4-4821-ADBD-090D069455C3}" destId="{AC379447-2A1B-4FE5-A0BC-EEBBCEBF2646}" srcOrd="1" destOrd="0" parTransId="{370F04F5-C010-4898-8521-44D897095D1A}" sibTransId="{A75A13EE-E824-4307-8CCF-8C3C2636A859}"/>
    <dgm:cxn modelId="{C4218A7C-E47B-473C-A1FC-B6C58A1A4F81}" srcId="{BCBD64BE-E8C4-4821-ADBD-090D069455C3}" destId="{123E637D-291F-420D-9EF3-0C9863EA9A72}" srcOrd="3" destOrd="0" parTransId="{CB33D146-56D1-49B7-99EB-54610E5A0F70}" sibTransId="{44BB8891-29EE-45DB-9DB8-E8B292E13FC7}"/>
    <dgm:cxn modelId="{D88918DD-CFC8-4712-8643-4EFD0A623E17}" type="presOf" srcId="{BCBD64BE-E8C4-4821-ADBD-090D069455C3}" destId="{9C4B45ED-F263-4EFB-AB57-E18F38C6F66A}" srcOrd="1" destOrd="0" presId="urn:microsoft.com/office/officeart/2005/8/layout/hierarchy3"/>
    <dgm:cxn modelId="{A1457369-D772-4A09-9394-CCE56A5C83FC}" type="presOf" srcId="{EDD691FB-C043-4682-986A-69A317B976E3}" destId="{E6EE54AE-7315-44AA-A633-F135D8BC4A0D}" srcOrd="0" destOrd="0" presId="urn:microsoft.com/office/officeart/2005/8/layout/hierarchy3"/>
    <dgm:cxn modelId="{D556B0CC-B0EB-4F86-A2EA-E84845327B94}" type="presOf" srcId="{AC379447-2A1B-4FE5-A0BC-EEBBCEBF2646}" destId="{E9C87BE3-850D-4AE5-8A89-5EE026820AE4}" srcOrd="0" destOrd="0" presId="urn:microsoft.com/office/officeart/2005/8/layout/hierarchy3"/>
    <dgm:cxn modelId="{8238E425-B960-422A-B3AD-50D7C451F109}" type="presOf" srcId="{BCBD64BE-E8C4-4821-ADBD-090D069455C3}" destId="{3EB3F942-0958-4D49-A708-B516FC24626E}" srcOrd="0" destOrd="0" presId="urn:microsoft.com/office/officeart/2005/8/layout/hierarchy3"/>
    <dgm:cxn modelId="{558E3F52-644F-47B4-8261-94CEF80B085E}" type="presOf" srcId="{F94122EB-1F6C-44BF-A18B-6D8BCAC00C9E}" destId="{611A69AF-F826-4BDB-9683-4FEC3071F071}" srcOrd="0" destOrd="0" presId="urn:microsoft.com/office/officeart/2005/8/layout/hierarchy3"/>
    <dgm:cxn modelId="{42EAF7D3-D21B-413B-81D6-692E2F811409}" type="presOf" srcId="{074FC89B-3CAC-4793-BC82-DF1A4D3FF58E}" destId="{789FB855-6635-4AAA-9003-A3EBB42B8B6A}" srcOrd="0" destOrd="0" presId="urn:microsoft.com/office/officeart/2005/8/layout/hierarchy3"/>
    <dgm:cxn modelId="{254A2CD6-BD0A-4379-9D7E-41408E47358D}" type="presOf" srcId="{54E03608-3ECF-4822-8E4B-C3C0C2C2F0B1}" destId="{A974E776-457E-447F-A744-50AADDADEBBA}" srcOrd="0" destOrd="0" presId="urn:microsoft.com/office/officeart/2005/8/layout/hierarchy3"/>
    <dgm:cxn modelId="{FDF6DE03-A67F-4B2D-8C8D-2C4466585C4A}" srcId="{BCBD64BE-E8C4-4821-ADBD-090D069455C3}" destId="{7449A0F4-6AAA-4F64-A6ED-52AA88A135AE}" srcOrd="0" destOrd="0" parTransId="{EDD691FB-C043-4682-986A-69A317B976E3}" sibTransId="{21A61EB0-CCF7-44F5-9332-7497E9252B2D}"/>
    <dgm:cxn modelId="{3DC7E47A-A765-43CC-BEB4-95394AADDE39}" type="presParOf" srcId="{611A69AF-F826-4BDB-9683-4FEC3071F071}" destId="{1986186E-2233-4554-A298-E04822FF3E81}" srcOrd="0" destOrd="0" presId="urn:microsoft.com/office/officeart/2005/8/layout/hierarchy3"/>
    <dgm:cxn modelId="{04D902A0-D45D-42D2-B480-D985B0F02F96}" type="presParOf" srcId="{1986186E-2233-4554-A298-E04822FF3E81}" destId="{8C9EDBD9-35D2-4529-AE06-E850E502ABCA}" srcOrd="0" destOrd="0" presId="urn:microsoft.com/office/officeart/2005/8/layout/hierarchy3"/>
    <dgm:cxn modelId="{1ADAD04A-F162-4C3E-83EF-0A6E0676A52D}" type="presParOf" srcId="{8C9EDBD9-35D2-4529-AE06-E850E502ABCA}" destId="{3EB3F942-0958-4D49-A708-B516FC24626E}" srcOrd="0" destOrd="0" presId="urn:microsoft.com/office/officeart/2005/8/layout/hierarchy3"/>
    <dgm:cxn modelId="{DC49F6AA-745D-4FA1-ACAA-9715AA326A5E}" type="presParOf" srcId="{8C9EDBD9-35D2-4529-AE06-E850E502ABCA}" destId="{9C4B45ED-F263-4EFB-AB57-E18F38C6F66A}" srcOrd="1" destOrd="0" presId="urn:microsoft.com/office/officeart/2005/8/layout/hierarchy3"/>
    <dgm:cxn modelId="{D7964286-90AE-4516-A1E6-A630C9764F91}" type="presParOf" srcId="{1986186E-2233-4554-A298-E04822FF3E81}" destId="{ED32ECBB-A2DD-4F16-9245-EDAD4F737610}" srcOrd="1" destOrd="0" presId="urn:microsoft.com/office/officeart/2005/8/layout/hierarchy3"/>
    <dgm:cxn modelId="{B5C5D053-E289-4FDB-8E86-69B3EDBAAA1A}" type="presParOf" srcId="{ED32ECBB-A2DD-4F16-9245-EDAD4F737610}" destId="{E6EE54AE-7315-44AA-A633-F135D8BC4A0D}" srcOrd="0" destOrd="0" presId="urn:microsoft.com/office/officeart/2005/8/layout/hierarchy3"/>
    <dgm:cxn modelId="{19CF27F0-7D20-459C-9EF5-053A6BBE86D4}" type="presParOf" srcId="{ED32ECBB-A2DD-4F16-9245-EDAD4F737610}" destId="{704C0C64-B3BD-4836-A03F-58FC21ADC462}" srcOrd="1" destOrd="0" presId="urn:microsoft.com/office/officeart/2005/8/layout/hierarchy3"/>
    <dgm:cxn modelId="{0B066E6F-E3A2-4502-813D-BC69A9F0D3EC}" type="presParOf" srcId="{ED32ECBB-A2DD-4F16-9245-EDAD4F737610}" destId="{BC66D4E0-30CB-45A4-9387-4986ED43BF62}" srcOrd="2" destOrd="0" presId="urn:microsoft.com/office/officeart/2005/8/layout/hierarchy3"/>
    <dgm:cxn modelId="{432F2B5B-D54C-4FCE-98C9-E767A2FC24BA}" type="presParOf" srcId="{ED32ECBB-A2DD-4F16-9245-EDAD4F737610}" destId="{E9C87BE3-850D-4AE5-8A89-5EE026820AE4}" srcOrd="3" destOrd="0" presId="urn:microsoft.com/office/officeart/2005/8/layout/hierarchy3"/>
    <dgm:cxn modelId="{4721E9E5-4AF1-4B0F-B1D7-B9720679F8D1}" type="presParOf" srcId="{ED32ECBB-A2DD-4F16-9245-EDAD4F737610}" destId="{A974E776-457E-447F-A744-50AADDADEBBA}" srcOrd="4" destOrd="0" presId="urn:microsoft.com/office/officeart/2005/8/layout/hierarchy3"/>
    <dgm:cxn modelId="{E7B8CF8C-F1EE-4ED7-A908-CC34963033FD}" type="presParOf" srcId="{ED32ECBB-A2DD-4F16-9245-EDAD4F737610}" destId="{4EE8CC89-E314-436C-9D79-6A4693443BD9}" srcOrd="5" destOrd="0" presId="urn:microsoft.com/office/officeart/2005/8/layout/hierarchy3"/>
    <dgm:cxn modelId="{7BFF494F-9FB6-4851-9244-40627AEFCFE5}" type="presParOf" srcId="{ED32ECBB-A2DD-4F16-9245-EDAD4F737610}" destId="{9D860615-C4D5-4973-8D1B-87ABFCD904C6}" srcOrd="6" destOrd="0" presId="urn:microsoft.com/office/officeart/2005/8/layout/hierarchy3"/>
    <dgm:cxn modelId="{78830BAD-12DB-4DDC-8998-8228820BD7FD}" type="presParOf" srcId="{ED32ECBB-A2DD-4F16-9245-EDAD4F737610}" destId="{1F6233DB-F1F6-4686-ACCF-6BD82B839D3A}" srcOrd="7" destOrd="0" presId="urn:microsoft.com/office/officeart/2005/8/layout/hierarchy3"/>
    <dgm:cxn modelId="{61457A84-371D-4264-87D7-BFFDB13DEF7E}" type="presParOf" srcId="{ED32ECBB-A2DD-4F16-9245-EDAD4F737610}" destId="{789FB855-6635-4AAA-9003-A3EBB42B8B6A}" srcOrd="8" destOrd="0" presId="urn:microsoft.com/office/officeart/2005/8/layout/hierarchy3"/>
    <dgm:cxn modelId="{EFCD04B2-4509-4F59-806E-ACC313D3040C}" type="presParOf" srcId="{ED32ECBB-A2DD-4F16-9245-EDAD4F737610}" destId="{44F84E98-3DBF-4CBE-961C-0FDA004B0C90}" srcOrd="9"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9B6D95C-C1B4-4DCA-B968-106E52B906E1}"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S"/>
        </a:p>
      </dgm:t>
    </dgm:pt>
    <dgm:pt modelId="{346D07D2-2E4B-41B5-9028-B7B5A27D5F45}">
      <dgm:prSet phldrT="[Texto]" custT="1"/>
      <dgm:spPr>
        <a:solidFill>
          <a:srgbClr val="FFF13F"/>
        </a:solidFill>
      </dgm:spPr>
      <dgm:t>
        <a:bodyPr/>
        <a:lstStyle/>
        <a:p>
          <a:r>
            <a:rPr lang="es-ES" sz="2400" b="1" dirty="0" smtClean="0">
              <a:solidFill>
                <a:schemeClr val="tx1"/>
              </a:solidFill>
            </a:rPr>
            <a:t>Consecuencias</a:t>
          </a:r>
          <a:endParaRPr lang="es-ES" sz="2400" b="1" dirty="0">
            <a:solidFill>
              <a:schemeClr val="tx1"/>
            </a:solidFill>
          </a:endParaRPr>
        </a:p>
      </dgm:t>
    </dgm:pt>
    <dgm:pt modelId="{E37C928A-C771-46FE-B3F7-A8A06E1C95ED}" type="parTrans" cxnId="{F4A179FD-EEE8-492C-AFC4-E0C3AA775334}">
      <dgm:prSet/>
      <dgm:spPr/>
      <dgm:t>
        <a:bodyPr/>
        <a:lstStyle/>
        <a:p>
          <a:endParaRPr lang="es-ES"/>
        </a:p>
      </dgm:t>
    </dgm:pt>
    <dgm:pt modelId="{4767334E-6021-4757-AD8E-DD160861232D}" type="sibTrans" cxnId="{F4A179FD-EEE8-492C-AFC4-E0C3AA775334}">
      <dgm:prSet/>
      <dgm:spPr/>
      <dgm:t>
        <a:bodyPr/>
        <a:lstStyle/>
        <a:p>
          <a:endParaRPr lang="es-ES"/>
        </a:p>
      </dgm:t>
    </dgm:pt>
    <dgm:pt modelId="{594580EB-52C3-45A4-9B8D-C207F1C9A576}">
      <dgm:prSet phldrT="[Texto]" custT="1"/>
      <dgm:spPr>
        <a:solidFill>
          <a:srgbClr val="FFF67F"/>
        </a:solidFill>
      </dgm:spPr>
      <dgm:t>
        <a:bodyPr/>
        <a:lstStyle/>
        <a:p>
          <a:r>
            <a:rPr lang="es-ES" sz="2400" dirty="0" smtClean="0">
              <a:solidFill>
                <a:schemeClr val="tx1"/>
              </a:solidFill>
            </a:rPr>
            <a:t>exceso de mortalidad </a:t>
          </a:r>
          <a:endParaRPr lang="es-ES" sz="2400" dirty="0">
            <a:solidFill>
              <a:schemeClr val="tx1"/>
            </a:solidFill>
          </a:endParaRPr>
        </a:p>
      </dgm:t>
    </dgm:pt>
    <dgm:pt modelId="{DCE9AC51-1AB7-40DF-86F1-64F2077698ED}" type="parTrans" cxnId="{FA2CDF04-21DB-4276-807C-7E55D2EE743F}">
      <dgm:prSet/>
      <dgm:spPr/>
      <dgm:t>
        <a:bodyPr/>
        <a:lstStyle/>
        <a:p>
          <a:endParaRPr lang="es-ES"/>
        </a:p>
      </dgm:t>
    </dgm:pt>
    <dgm:pt modelId="{9556F996-3833-47CD-B013-DE0E0263A58B}" type="sibTrans" cxnId="{FA2CDF04-21DB-4276-807C-7E55D2EE743F}">
      <dgm:prSet/>
      <dgm:spPr/>
      <dgm:t>
        <a:bodyPr/>
        <a:lstStyle/>
        <a:p>
          <a:endParaRPr lang="es-ES"/>
        </a:p>
      </dgm:t>
    </dgm:pt>
    <dgm:pt modelId="{4590DCB0-6704-4891-9314-79FCB20F85E6}">
      <dgm:prSet phldrT="[Texto]" custT="1"/>
      <dgm:spPr>
        <a:solidFill>
          <a:schemeClr val="accent3">
            <a:lumMod val="40000"/>
            <a:lumOff val="60000"/>
          </a:schemeClr>
        </a:solidFill>
      </dgm:spPr>
      <dgm:t>
        <a:bodyPr/>
        <a:lstStyle/>
        <a:p>
          <a:r>
            <a:rPr lang="es-ES" sz="2400" dirty="0" smtClean="0">
              <a:solidFill>
                <a:schemeClr val="tx1"/>
              </a:solidFill>
            </a:rPr>
            <a:t>coste económico elevado</a:t>
          </a:r>
          <a:endParaRPr lang="es-ES" sz="2400" dirty="0">
            <a:solidFill>
              <a:schemeClr val="tx1"/>
            </a:solidFill>
          </a:endParaRPr>
        </a:p>
      </dgm:t>
    </dgm:pt>
    <dgm:pt modelId="{3B5B2096-FD1D-4DCF-B976-624A4D7B54A9}" type="parTrans" cxnId="{781A96F7-DC21-41F2-B160-3CD24A2DEF3F}">
      <dgm:prSet/>
      <dgm:spPr/>
      <dgm:t>
        <a:bodyPr/>
        <a:lstStyle/>
        <a:p>
          <a:endParaRPr lang="es-ES"/>
        </a:p>
      </dgm:t>
    </dgm:pt>
    <dgm:pt modelId="{F7C65075-84B3-41EF-8D9C-FA25BC7AB172}" type="sibTrans" cxnId="{781A96F7-DC21-41F2-B160-3CD24A2DEF3F}">
      <dgm:prSet/>
      <dgm:spPr/>
      <dgm:t>
        <a:bodyPr/>
        <a:lstStyle/>
        <a:p>
          <a:endParaRPr lang="es-ES"/>
        </a:p>
      </dgm:t>
    </dgm:pt>
    <dgm:pt modelId="{E2147C1D-8EFA-4316-B9B5-BFEF548A744E}">
      <dgm:prSet phldrT="[Texto]" custT="1"/>
      <dgm:spPr>
        <a:solidFill>
          <a:schemeClr val="accent3">
            <a:lumMod val="60000"/>
            <a:lumOff val="40000"/>
          </a:schemeClr>
        </a:solidFill>
      </dgm:spPr>
      <dgm:t>
        <a:bodyPr/>
        <a:lstStyle/>
        <a:p>
          <a:r>
            <a:rPr lang="es-ES" sz="2400" dirty="0" smtClean="0">
              <a:solidFill>
                <a:schemeClr val="tx1"/>
              </a:solidFill>
            </a:rPr>
            <a:t>enfermedades en la población</a:t>
          </a:r>
          <a:endParaRPr lang="es-ES" sz="2400" dirty="0">
            <a:solidFill>
              <a:schemeClr val="tx1"/>
            </a:solidFill>
          </a:endParaRPr>
        </a:p>
      </dgm:t>
    </dgm:pt>
    <dgm:pt modelId="{719A8C1D-9E32-414C-9481-F19648C53117}" type="parTrans" cxnId="{6B31AA21-DFB3-4CEF-BD2D-B31EBBC7DA78}">
      <dgm:prSet/>
      <dgm:spPr/>
      <dgm:t>
        <a:bodyPr/>
        <a:lstStyle/>
        <a:p>
          <a:endParaRPr lang="es-ES"/>
        </a:p>
      </dgm:t>
    </dgm:pt>
    <dgm:pt modelId="{30FCF18D-1F51-40EF-9E8E-458320468C85}" type="sibTrans" cxnId="{6B31AA21-DFB3-4CEF-BD2D-B31EBBC7DA78}">
      <dgm:prSet/>
      <dgm:spPr/>
      <dgm:t>
        <a:bodyPr/>
        <a:lstStyle/>
        <a:p>
          <a:endParaRPr lang="es-ES"/>
        </a:p>
      </dgm:t>
    </dgm:pt>
    <dgm:pt modelId="{1785BA1F-F716-4F0B-82EA-52DDC342FFD8}" type="pres">
      <dgm:prSet presAssocID="{29B6D95C-C1B4-4DCA-B968-106E52B906E1}" presName="Name0" presStyleCnt="0">
        <dgm:presLayoutVars>
          <dgm:dir/>
          <dgm:animLvl val="lvl"/>
          <dgm:resizeHandles val="exact"/>
        </dgm:presLayoutVars>
      </dgm:prSet>
      <dgm:spPr/>
      <dgm:t>
        <a:bodyPr/>
        <a:lstStyle/>
        <a:p>
          <a:endParaRPr lang="es-ES"/>
        </a:p>
      </dgm:t>
    </dgm:pt>
    <dgm:pt modelId="{D713493D-C3CE-4B35-B334-DBB19E75587B}" type="pres">
      <dgm:prSet presAssocID="{E2147C1D-8EFA-4316-B9B5-BFEF548A744E}" presName="boxAndChildren" presStyleCnt="0"/>
      <dgm:spPr/>
    </dgm:pt>
    <dgm:pt modelId="{E7D845C1-84F4-49AC-AF72-5EF02824439A}" type="pres">
      <dgm:prSet presAssocID="{E2147C1D-8EFA-4316-B9B5-BFEF548A744E}" presName="parentTextBox" presStyleLbl="node1" presStyleIdx="0" presStyleCnt="4"/>
      <dgm:spPr/>
      <dgm:t>
        <a:bodyPr/>
        <a:lstStyle/>
        <a:p>
          <a:endParaRPr lang="es-ES"/>
        </a:p>
      </dgm:t>
    </dgm:pt>
    <dgm:pt modelId="{C0DB510C-C7AE-46DB-B30D-B95E5CCAD071}" type="pres">
      <dgm:prSet presAssocID="{F7C65075-84B3-41EF-8D9C-FA25BC7AB172}" presName="sp" presStyleCnt="0"/>
      <dgm:spPr/>
    </dgm:pt>
    <dgm:pt modelId="{FE7C1384-F065-42E6-B702-52F19A22C504}" type="pres">
      <dgm:prSet presAssocID="{4590DCB0-6704-4891-9314-79FCB20F85E6}" presName="arrowAndChildren" presStyleCnt="0"/>
      <dgm:spPr/>
    </dgm:pt>
    <dgm:pt modelId="{7ECE9AEE-C860-4D30-A445-B108A77D5128}" type="pres">
      <dgm:prSet presAssocID="{4590DCB0-6704-4891-9314-79FCB20F85E6}" presName="parentTextArrow" presStyleLbl="node1" presStyleIdx="1" presStyleCnt="4"/>
      <dgm:spPr/>
      <dgm:t>
        <a:bodyPr/>
        <a:lstStyle/>
        <a:p>
          <a:endParaRPr lang="es-ES"/>
        </a:p>
      </dgm:t>
    </dgm:pt>
    <dgm:pt modelId="{545BF296-7CA6-4015-A6F3-967ACC07DEAE}" type="pres">
      <dgm:prSet presAssocID="{9556F996-3833-47CD-B013-DE0E0263A58B}" presName="sp" presStyleCnt="0"/>
      <dgm:spPr/>
    </dgm:pt>
    <dgm:pt modelId="{C2E379B2-FC33-4128-B007-30D7DFC942DE}" type="pres">
      <dgm:prSet presAssocID="{594580EB-52C3-45A4-9B8D-C207F1C9A576}" presName="arrowAndChildren" presStyleCnt="0"/>
      <dgm:spPr/>
    </dgm:pt>
    <dgm:pt modelId="{9A232453-44B6-457D-83D2-EDF1C60BCA1D}" type="pres">
      <dgm:prSet presAssocID="{594580EB-52C3-45A4-9B8D-C207F1C9A576}" presName="parentTextArrow" presStyleLbl="node1" presStyleIdx="2" presStyleCnt="4"/>
      <dgm:spPr/>
      <dgm:t>
        <a:bodyPr/>
        <a:lstStyle/>
        <a:p>
          <a:endParaRPr lang="es-ES"/>
        </a:p>
      </dgm:t>
    </dgm:pt>
    <dgm:pt modelId="{62B5AC24-5FAA-45CC-A510-D678352E2DA0}" type="pres">
      <dgm:prSet presAssocID="{4767334E-6021-4757-AD8E-DD160861232D}" presName="sp" presStyleCnt="0"/>
      <dgm:spPr/>
    </dgm:pt>
    <dgm:pt modelId="{909A2402-FFEA-40EA-A488-6E2E80489CB9}" type="pres">
      <dgm:prSet presAssocID="{346D07D2-2E4B-41B5-9028-B7B5A27D5F45}" presName="arrowAndChildren" presStyleCnt="0"/>
      <dgm:spPr/>
    </dgm:pt>
    <dgm:pt modelId="{DB1A35D1-DFA7-4BAC-8175-856D6A45BEC4}" type="pres">
      <dgm:prSet presAssocID="{346D07D2-2E4B-41B5-9028-B7B5A27D5F45}" presName="parentTextArrow" presStyleLbl="node1" presStyleIdx="3" presStyleCnt="4"/>
      <dgm:spPr/>
      <dgm:t>
        <a:bodyPr/>
        <a:lstStyle/>
        <a:p>
          <a:endParaRPr lang="es-ES"/>
        </a:p>
      </dgm:t>
    </dgm:pt>
  </dgm:ptLst>
  <dgm:cxnLst>
    <dgm:cxn modelId="{E8590E8D-3666-4E24-A570-742C53CE8ADB}" type="presOf" srcId="{E2147C1D-8EFA-4316-B9B5-BFEF548A744E}" destId="{E7D845C1-84F4-49AC-AF72-5EF02824439A}" srcOrd="0" destOrd="0" presId="urn:microsoft.com/office/officeart/2005/8/layout/process4"/>
    <dgm:cxn modelId="{F4A179FD-EEE8-492C-AFC4-E0C3AA775334}" srcId="{29B6D95C-C1B4-4DCA-B968-106E52B906E1}" destId="{346D07D2-2E4B-41B5-9028-B7B5A27D5F45}" srcOrd="0" destOrd="0" parTransId="{E37C928A-C771-46FE-B3F7-A8A06E1C95ED}" sibTransId="{4767334E-6021-4757-AD8E-DD160861232D}"/>
    <dgm:cxn modelId="{A98BAABF-7388-4BE0-83EE-A488B4C4E7EE}" type="presOf" srcId="{29B6D95C-C1B4-4DCA-B968-106E52B906E1}" destId="{1785BA1F-F716-4F0B-82EA-52DDC342FFD8}" srcOrd="0" destOrd="0" presId="urn:microsoft.com/office/officeart/2005/8/layout/process4"/>
    <dgm:cxn modelId="{309D6649-62D7-4914-A63B-93EFF17DB794}" type="presOf" srcId="{346D07D2-2E4B-41B5-9028-B7B5A27D5F45}" destId="{DB1A35D1-DFA7-4BAC-8175-856D6A45BEC4}" srcOrd="0" destOrd="0" presId="urn:microsoft.com/office/officeart/2005/8/layout/process4"/>
    <dgm:cxn modelId="{781A96F7-DC21-41F2-B160-3CD24A2DEF3F}" srcId="{29B6D95C-C1B4-4DCA-B968-106E52B906E1}" destId="{4590DCB0-6704-4891-9314-79FCB20F85E6}" srcOrd="2" destOrd="0" parTransId="{3B5B2096-FD1D-4DCF-B976-624A4D7B54A9}" sibTransId="{F7C65075-84B3-41EF-8D9C-FA25BC7AB172}"/>
    <dgm:cxn modelId="{6B31AA21-DFB3-4CEF-BD2D-B31EBBC7DA78}" srcId="{29B6D95C-C1B4-4DCA-B968-106E52B906E1}" destId="{E2147C1D-8EFA-4316-B9B5-BFEF548A744E}" srcOrd="3" destOrd="0" parTransId="{719A8C1D-9E32-414C-9481-F19648C53117}" sibTransId="{30FCF18D-1F51-40EF-9E8E-458320468C85}"/>
    <dgm:cxn modelId="{694222B7-993F-4751-A488-82CACE47198B}" type="presOf" srcId="{594580EB-52C3-45A4-9B8D-C207F1C9A576}" destId="{9A232453-44B6-457D-83D2-EDF1C60BCA1D}" srcOrd="0" destOrd="0" presId="urn:microsoft.com/office/officeart/2005/8/layout/process4"/>
    <dgm:cxn modelId="{93988C05-3429-4688-88A6-3E28AAB67719}" type="presOf" srcId="{4590DCB0-6704-4891-9314-79FCB20F85E6}" destId="{7ECE9AEE-C860-4D30-A445-B108A77D5128}" srcOrd="0" destOrd="0" presId="urn:microsoft.com/office/officeart/2005/8/layout/process4"/>
    <dgm:cxn modelId="{FA2CDF04-21DB-4276-807C-7E55D2EE743F}" srcId="{29B6D95C-C1B4-4DCA-B968-106E52B906E1}" destId="{594580EB-52C3-45A4-9B8D-C207F1C9A576}" srcOrd="1" destOrd="0" parTransId="{DCE9AC51-1AB7-40DF-86F1-64F2077698ED}" sibTransId="{9556F996-3833-47CD-B013-DE0E0263A58B}"/>
    <dgm:cxn modelId="{A157E96B-FDF6-4BD1-B2E5-91DAE73FF61B}" type="presParOf" srcId="{1785BA1F-F716-4F0B-82EA-52DDC342FFD8}" destId="{D713493D-C3CE-4B35-B334-DBB19E75587B}" srcOrd="0" destOrd="0" presId="urn:microsoft.com/office/officeart/2005/8/layout/process4"/>
    <dgm:cxn modelId="{4680D700-0C43-4E7F-9230-1418976B6629}" type="presParOf" srcId="{D713493D-C3CE-4B35-B334-DBB19E75587B}" destId="{E7D845C1-84F4-49AC-AF72-5EF02824439A}" srcOrd="0" destOrd="0" presId="urn:microsoft.com/office/officeart/2005/8/layout/process4"/>
    <dgm:cxn modelId="{F021D97F-61F1-4528-964D-7D2BCA6AF47B}" type="presParOf" srcId="{1785BA1F-F716-4F0B-82EA-52DDC342FFD8}" destId="{C0DB510C-C7AE-46DB-B30D-B95E5CCAD071}" srcOrd="1" destOrd="0" presId="urn:microsoft.com/office/officeart/2005/8/layout/process4"/>
    <dgm:cxn modelId="{9B0E2CB3-9864-4475-B947-CD1EB51E6625}" type="presParOf" srcId="{1785BA1F-F716-4F0B-82EA-52DDC342FFD8}" destId="{FE7C1384-F065-42E6-B702-52F19A22C504}" srcOrd="2" destOrd="0" presId="urn:microsoft.com/office/officeart/2005/8/layout/process4"/>
    <dgm:cxn modelId="{0F6FD475-EA23-40B0-B037-0C53992E92DF}" type="presParOf" srcId="{FE7C1384-F065-42E6-B702-52F19A22C504}" destId="{7ECE9AEE-C860-4D30-A445-B108A77D5128}" srcOrd="0" destOrd="0" presId="urn:microsoft.com/office/officeart/2005/8/layout/process4"/>
    <dgm:cxn modelId="{EBD17931-088F-4DAC-834B-44BDD1E5EC8A}" type="presParOf" srcId="{1785BA1F-F716-4F0B-82EA-52DDC342FFD8}" destId="{545BF296-7CA6-4015-A6F3-967ACC07DEAE}" srcOrd="3" destOrd="0" presId="urn:microsoft.com/office/officeart/2005/8/layout/process4"/>
    <dgm:cxn modelId="{00CFF10E-22C5-43A7-ACF3-BD8503F78E2A}" type="presParOf" srcId="{1785BA1F-F716-4F0B-82EA-52DDC342FFD8}" destId="{C2E379B2-FC33-4128-B007-30D7DFC942DE}" srcOrd="4" destOrd="0" presId="urn:microsoft.com/office/officeart/2005/8/layout/process4"/>
    <dgm:cxn modelId="{B531FAC7-2290-4EF5-AFB9-D8CF06038AB9}" type="presParOf" srcId="{C2E379B2-FC33-4128-B007-30D7DFC942DE}" destId="{9A232453-44B6-457D-83D2-EDF1C60BCA1D}" srcOrd="0" destOrd="0" presId="urn:microsoft.com/office/officeart/2005/8/layout/process4"/>
    <dgm:cxn modelId="{F7EBC1D6-B3C5-4731-86C2-68E2F8AD38CF}" type="presParOf" srcId="{1785BA1F-F716-4F0B-82EA-52DDC342FFD8}" destId="{62B5AC24-5FAA-45CC-A510-D678352E2DA0}" srcOrd="5" destOrd="0" presId="urn:microsoft.com/office/officeart/2005/8/layout/process4"/>
    <dgm:cxn modelId="{9DEB992C-ED93-42AE-A458-B8D8BAF1FD5F}" type="presParOf" srcId="{1785BA1F-F716-4F0B-82EA-52DDC342FFD8}" destId="{909A2402-FFEA-40EA-A488-6E2E80489CB9}" srcOrd="6" destOrd="0" presId="urn:microsoft.com/office/officeart/2005/8/layout/process4"/>
    <dgm:cxn modelId="{9AAF245B-0F72-4F5C-A6EF-7437A0C734AE}" type="presParOf" srcId="{909A2402-FFEA-40EA-A488-6E2E80489CB9}" destId="{DB1A35D1-DFA7-4BAC-8175-856D6A45BEC4}"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FD1EFCE-22EC-4FAA-9F56-FE6C60F0B9F6}"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S"/>
        </a:p>
      </dgm:t>
    </dgm:pt>
    <dgm:pt modelId="{65E5A41D-E08D-4AA7-9505-2555F3CA84C3}">
      <dgm:prSet phldrT="[Texto]" custT="1"/>
      <dgm:spPr>
        <a:solidFill>
          <a:schemeClr val="accent1">
            <a:lumMod val="40000"/>
            <a:lumOff val="60000"/>
          </a:schemeClr>
        </a:solidFill>
      </dgm:spPr>
      <dgm:t>
        <a:bodyPr/>
        <a:lstStyle/>
        <a:p>
          <a:r>
            <a:rPr lang="es-ES" sz="2400" b="1" dirty="0" smtClean="0">
              <a:solidFill>
                <a:schemeClr val="tx1"/>
              </a:solidFill>
            </a:rPr>
            <a:t>Causas</a:t>
          </a:r>
          <a:endParaRPr lang="es-ES" sz="2400" b="1" dirty="0">
            <a:solidFill>
              <a:schemeClr val="tx1"/>
            </a:solidFill>
          </a:endParaRPr>
        </a:p>
      </dgm:t>
    </dgm:pt>
    <dgm:pt modelId="{998E402E-29A1-4BCB-A70F-94ED31EF1EC3}" type="parTrans" cxnId="{B54FF6BB-97DB-423D-AD89-574E55E8577A}">
      <dgm:prSet/>
      <dgm:spPr/>
      <dgm:t>
        <a:bodyPr/>
        <a:lstStyle/>
        <a:p>
          <a:endParaRPr lang="es-ES"/>
        </a:p>
      </dgm:t>
    </dgm:pt>
    <dgm:pt modelId="{A7C7D2E7-B84C-4A01-9083-1FF06E980FF6}" type="sibTrans" cxnId="{B54FF6BB-97DB-423D-AD89-574E55E8577A}">
      <dgm:prSet/>
      <dgm:spPr/>
      <dgm:t>
        <a:bodyPr/>
        <a:lstStyle/>
        <a:p>
          <a:endParaRPr lang="es-ES"/>
        </a:p>
      </dgm:t>
    </dgm:pt>
    <dgm:pt modelId="{1639F998-0774-4C82-AA55-F514C2C08229}">
      <dgm:prSet phldrT="[Texto]" custT="1"/>
      <dgm:spPr>
        <a:solidFill>
          <a:srgbClr val="FECB4C"/>
        </a:solidFill>
      </dgm:spPr>
      <dgm:t>
        <a:bodyPr/>
        <a:lstStyle/>
        <a:p>
          <a:r>
            <a:rPr lang="es-ES" sz="2000" dirty="0" smtClean="0">
              <a:solidFill>
                <a:schemeClr val="tx1"/>
              </a:solidFill>
            </a:rPr>
            <a:t>Actividades industriales</a:t>
          </a:r>
          <a:endParaRPr lang="es-ES" sz="2000" dirty="0">
            <a:solidFill>
              <a:schemeClr val="tx1"/>
            </a:solidFill>
          </a:endParaRPr>
        </a:p>
      </dgm:t>
    </dgm:pt>
    <dgm:pt modelId="{AD9A0572-8109-4726-84A3-C99A2339267F}" type="parTrans" cxnId="{A53E2E8A-C523-41D7-B9FC-9ECB767D88DC}">
      <dgm:prSet/>
      <dgm:spPr/>
      <dgm:t>
        <a:bodyPr/>
        <a:lstStyle/>
        <a:p>
          <a:endParaRPr lang="es-ES"/>
        </a:p>
      </dgm:t>
    </dgm:pt>
    <dgm:pt modelId="{EDE5A9DE-4394-4C7A-9DDA-DEBC5636045D}" type="sibTrans" cxnId="{A53E2E8A-C523-41D7-B9FC-9ECB767D88DC}">
      <dgm:prSet/>
      <dgm:spPr/>
      <dgm:t>
        <a:bodyPr/>
        <a:lstStyle/>
        <a:p>
          <a:endParaRPr lang="es-ES"/>
        </a:p>
      </dgm:t>
    </dgm:pt>
    <dgm:pt modelId="{E7989932-64FE-46BD-BA60-04663ACCDFE7}">
      <dgm:prSet phldrT="[Texto]" custT="1"/>
      <dgm:spPr>
        <a:solidFill>
          <a:srgbClr val="FFF13F"/>
        </a:solidFill>
      </dgm:spPr>
      <dgm:t>
        <a:bodyPr/>
        <a:lstStyle/>
        <a:p>
          <a:r>
            <a:rPr lang="es-ES" sz="2000" dirty="0" smtClean="0">
              <a:solidFill>
                <a:schemeClr val="tx1"/>
              </a:solidFill>
            </a:rPr>
            <a:t>Construcción</a:t>
          </a:r>
          <a:endParaRPr lang="es-ES" sz="2000" dirty="0">
            <a:solidFill>
              <a:schemeClr val="tx1"/>
            </a:solidFill>
          </a:endParaRPr>
        </a:p>
      </dgm:t>
    </dgm:pt>
    <dgm:pt modelId="{0195E344-2F52-4C6D-9E07-5E6CC8987950}" type="parTrans" cxnId="{BA5C6A3E-7090-4C24-8598-BAECC96902DF}">
      <dgm:prSet/>
      <dgm:spPr/>
      <dgm:t>
        <a:bodyPr/>
        <a:lstStyle/>
        <a:p>
          <a:endParaRPr lang="es-ES"/>
        </a:p>
      </dgm:t>
    </dgm:pt>
    <dgm:pt modelId="{08C347CE-8A29-40FA-A426-A9BE6FECB3BA}" type="sibTrans" cxnId="{BA5C6A3E-7090-4C24-8598-BAECC96902DF}">
      <dgm:prSet/>
      <dgm:spPr/>
      <dgm:t>
        <a:bodyPr/>
        <a:lstStyle/>
        <a:p>
          <a:endParaRPr lang="es-ES"/>
        </a:p>
      </dgm:t>
    </dgm:pt>
    <dgm:pt modelId="{92599FDE-36FD-4C05-9D76-17F5E00F077F}">
      <dgm:prSet phldrT="[Texto]" custT="1"/>
      <dgm:spPr>
        <a:solidFill>
          <a:srgbClr val="FFF67F"/>
        </a:solidFill>
      </dgm:spPr>
      <dgm:t>
        <a:bodyPr/>
        <a:lstStyle/>
        <a:p>
          <a:r>
            <a:rPr lang="es-ES" sz="2000" dirty="0" smtClean="0">
              <a:solidFill>
                <a:schemeClr val="tx1"/>
              </a:solidFill>
            </a:rPr>
            <a:t>Transporte</a:t>
          </a:r>
          <a:endParaRPr lang="es-ES" sz="2000" dirty="0">
            <a:solidFill>
              <a:schemeClr val="tx1"/>
            </a:solidFill>
          </a:endParaRPr>
        </a:p>
      </dgm:t>
    </dgm:pt>
    <dgm:pt modelId="{A50E44A9-8F7F-40B3-A5E5-E1EE0C12786C}" type="parTrans" cxnId="{12E2B033-F572-497B-B3AC-19FF1E280532}">
      <dgm:prSet/>
      <dgm:spPr/>
      <dgm:t>
        <a:bodyPr/>
        <a:lstStyle/>
        <a:p>
          <a:endParaRPr lang="es-ES"/>
        </a:p>
      </dgm:t>
    </dgm:pt>
    <dgm:pt modelId="{90687F7E-0D76-4500-8E9A-5A996C6B2BEA}" type="sibTrans" cxnId="{12E2B033-F572-497B-B3AC-19FF1E280532}">
      <dgm:prSet/>
      <dgm:spPr/>
      <dgm:t>
        <a:bodyPr/>
        <a:lstStyle/>
        <a:p>
          <a:endParaRPr lang="es-ES"/>
        </a:p>
      </dgm:t>
    </dgm:pt>
    <dgm:pt modelId="{B9F5ED95-4BC8-4A2D-ABA4-27B1335174B3}">
      <dgm:prSet phldrT="[Texto]" custT="1"/>
      <dgm:spPr>
        <a:solidFill>
          <a:srgbClr val="FFF13F"/>
        </a:solidFill>
      </dgm:spPr>
      <dgm:t>
        <a:bodyPr/>
        <a:lstStyle/>
        <a:p>
          <a:r>
            <a:rPr lang="es-ES" sz="2000" dirty="0" smtClean="0">
              <a:solidFill>
                <a:schemeClr val="tx1"/>
              </a:solidFill>
            </a:rPr>
            <a:t>Actividades lúdicas</a:t>
          </a:r>
          <a:endParaRPr lang="es-ES" sz="2000" dirty="0">
            <a:solidFill>
              <a:schemeClr val="tx1"/>
            </a:solidFill>
          </a:endParaRPr>
        </a:p>
      </dgm:t>
    </dgm:pt>
    <dgm:pt modelId="{E8F5B9EF-30C6-4262-93C8-CFE6F5116C0E}" type="parTrans" cxnId="{CFEA9D3F-2ED1-4392-9675-FF86B5308329}">
      <dgm:prSet/>
      <dgm:spPr/>
      <dgm:t>
        <a:bodyPr/>
        <a:lstStyle/>
        <a:p>
          <a:endParaRPr lang="es-ES"/>
        </a:p>
      </dgm:t>
    </dgm:pt>
    <dgm:pt modelId="{CB329914-E0C0-4234-92CF-16B6E69564FB}" type="sibTrans" cxnId="{CFEA9D3F-2ED1-4392-9675-FF86B5308329}">
      <dgm:prSet/>
      <dgm:spPr/>
      <dgm:t>
        <a:bodyPr/>
        <a:lstStyle/>
        <a:p>
          <a:endParaRPr lang="es-ES"/>
        </a:p>
      </dgm:t>
    </dgm:pt>
    <dgm:pt modelId="{F60E8B3F-E636-4211-8470-FC93BBDC25A2}" type="pres">
      <dgm:prSet presAssocID="{CFD1EFCE-22EC-4FAA-9F56-FE6C60F0B9F6}" presName="Name0" presStyleCnt="0">
        <dgm:presLayoutVars>
          <dgm:chMax val="1"/>
          <dgm:dir/>
          <dgm:animLvl val="ctr"/>
          <dgm:resizeHandles val="exact"/>
        </dgm:presLayoutVars>
      </dgm:prSet>
      <dgm:spPr/>
      <dgm:t>
        <a:bodyPr/>
        <a:lstStyle/>
        <a:p>
          <a:endParaRPr lang="es-ES"/>
        </a:p>
      </dgm:t>
    </dgm:pt>
    <dgm:pt modelId="{63EF739A-417F-4974-91AC-EB320C9E772F}" type="pres">
      <dgm:prSet presAssocID="{65E5A41D-E08D-4AA7-9505-2555F3CA84C3}" presName="centerShape" presStyleLbl="node0" presStyleIdx="0" presStyleCnt="1" custLinFactNeighborX="4907" custLinFactNeighborY="-542"/>
      <dgm:spPr/>
      <dgm:t>
        <a:bodyPr/>
        <a:lstStyle/>
        <a:p>
          <a:endParaRPr lang="es-ES"/>
        </a:p>
      </dgm:t>
    </dgm:pt>
    <dgm:pt modelId="{EED3D0D6-B84B-4630-9711-681898775152}" type="pres">
      <dgm:prSet presAssocID="{1639F998-0774-4C82-AA55-F514C2C08229}" presName="node" presStyleLbl="node1" presStyleIdx="0" presStyleCnt="4" custScaleX="352165" custScaleY="109436" custRadScaleRad="100377" custRadScaleInc="16550">
        <dgm:presLayoutVars>
          <dgm:bulletEnabled val="1"/>
        </dgm:presLayoutVars>
      </dgm:prSet>
      <dgm:spPr/>
      <dgm:t>
        <a:bodyPr/>
        <a:lstStyle/>
        <a:p>
          <a:endParaRPr lang="es-ES"/>
        </a:p>
      </dgm:t>
    </dgm:pt>
    <dgm:pt modelId="{C1BC529E-CD80-410D-8BB6-562BD0193272}" type="pres">
      <dgm:prSet presAssocID="{1639F998-0774-4C82-AA55-F514C2C08229}" presName="dummy" presStyleCnt="0"/>
      <dgm:spPr/>
    </dgm:pt>
    <dgm:pt modelId="{8C5D7470-42CA-4BEB-8B84-D53A210E664F}" type="pres">
      <dgm:prSet presAssocID="{EDE5A9DE-4394-4C7A-9DDA-DEBC5636045D}" presName="sibTrans" presStyleLbl="sibTrans2D1" presStyleIdx="0" presStyleCnt="4"/>
      <dgm:spPr/>
      <dgm:t>
        <a:bodyPr/>
        <a:lstStyle/>
        <a:p>
          <a:endParaRPr lang="es-ES"/>
        </a:p>
      </dgm:t>
    </dgm:pt>
    <dgm:pt modelId="{6C0A516F-9BC8-4E76-9322-EB4B66BED686}" type="pres">
      <dgm:prSet presAssocID="{E7989932-64FE-46BD-BA60-04663ACCDFE7}" presName="node" presStyleLbl="node1" presStyleIdx="1" presStyleCnt="4" custScaleX="198105" custScaleY="97200" custRadScaleRad="129051" custRadScaleInc="0">
        <dgm:presLayoutVars>
          <dgm:bulletEnabled val="1"/>
        </dgm:presLayoutVars>
      </dgm:prSet>
      <dgm:spPr/>
      <dgm:t>
        <a:bodyPr/>
        <a:lstStyle/>
        <a:p>
          <a:endParaRPr lang="es-ES"/>
        </a:p>
      </dgm:t>
    </dgm:pt>
    <dgm:pt modelId="{579F43C5-97C2-4B4A-83E4-3DE7F504DE5C}" type="pres">
      <dgm:prSet presAssocID="{E7989932-64FE-46BD-BA60-04663ACCDFE7}" presName="dummy" presStyleCnt="0"/>
      <dgm:spPr/>
    </dgm:pt>
    <dgm:pt modelId="{7A4CC91C-A9FE-4253-896F-57E8F5A10133}" type="pres">
      <dgm:prSet presAssocID="{08C347CE-8A29-40FA-A426-A9BE6FECB3BA}" presName="sibTrans" presStyleLbl="sibTrans2D1" presStyleIdx="1" presStyleCnt="4"/>
      <dgm:spPr/>
      <dgm:t>
        <a:bodyPr/>
        <a:lstStyle/>
        <a:p>
          <a:endParaRPr lang="es-ES"/>
        </a:p>
      </dgm:t>
    </dgm:pt>
    <dgm:pt modelId="{9B1F1764-B94A-4AB9-A179-55852FC47758}" type="pres">
      <dgm:prSet presAssocID="{92599FDE-36FD-4C05-9D76-17F5E00F077F}" presName="node" presStyleLbl="node1" presStyleIdx="2" presStyleCnt="4" custScaleX="190910" custScaleY="109436" custRadScaleRad="100377" custRadScaleInc="-16550">
        <dgm:presLayoutVars>
          <dgm:bulletEnabled val="1"/>
        </dgm:presLayoutVars>
      </dgm:prSet>
      <dgm:spPr/>
      <dgm:t>
        <a:bodyPr/>
        <a:lstStyle/>
        <a:p>
          <a:endParaRPr lang="es-ES"/>
        </a:p>
      </dgm:t>
    </dgm:pt>
    <dgm:pt modelId="{7CFE2F7E-9788-4784-817E-89AE23E9F2BD}" type="pres">
      <dgm:prSet presAssocID="{92599FDE-36FD-4C05-9D76-17F5E00F077F}" presName="dummy" presStyleCnt="0"/>
      <dgm:spPr/>
    </dgm:pt>
    <dgm:pt modelId="{F6D38A16-DF02-4F01-8F8E-82C363547383}" type="pres">
      <dgm:prSet presAssocID="{90687F7E-0D76-4500-8E9A-5A996C6B2BEA}" presName="sibTrans" presStyleLbl="sibTrans2D1" presStyleIdx="2" presStyleCnt="4"/>
      <dgm:spPr/>
      <dgm:t>
        <a:bodyPr/>
        <a:lstStyle/>
        <a:p>
          <a:endParaRPr lang="es-ES"/>
        </a:p>
      </dgm:t>
    </dgm:pt>
    <dgm:pt modelId="{1300EE24-13BB-453E-8692-6D77ECAE960E}" type="pres">
      <dgm:prSet presAssocID="{B9F5ED95-4BC8-4A2D-ABA4-27B1335174B3}" presName="node" presStyleLbl="node1" presStyleIdx="3" presStyleCnt="4" custScaleX="155193" custScaleY="109436" custRadScaleRad="103432" custRadScaleInc="0">
        <dgm:presLayoutVars>
          <dgm:bulletEnabled val="1"/>
        </dgm:presLayoutVars>
      </dgm:prSet>
      <dgm:spPr/>
      <dgm:t>
        <a:bodyPr/>
        <a:lstStyle/>
        <a:p>
          <a:endParaRPr lang="es-ES"/>
        </a:p>
      </dgm:t>
    </dgm:pt>
    <dgm:pt modelId="{55585B03-8D0D-4BE5-8C3A-B4358D97FBE0}" type="pres">
      <dgm:prSet presAssocID="{B9F5ED95-4BC8-4A2D-ABA4-27B1335174B3}" presName="dummy" presStyleCnt="0"/>
      <dgm:spPr/>
    </dgm:pt>
    <dgm:pt modelId="{B5A7508C-02B0-4F28-AE54-6A635B82E673}" type="pres">
      <dgm:prSet presAssocID="{CB329914-E0C0-4234-92CF-16B6E69564FB}" presName="sibTrans" presStyleLbl="sibTrans2D1" presStyleIdx="3" presStyleCnt="4"/>
      <dgm:spPr/>
      <dgm:t>
        <a:bodyPr/>
        <a:lstStyle/>
        <a:p>
          <a:endParaRPr lang="es-ES"/>
        </a:p>
      </dgm:t>
    </dgm:pt>
  </dgm:ptLst>
  <dgm:cxnLst>
    <dgm:cxn modelId="{6B1798AB-543A-4985-B97B-70B490BC970A}" type="presOf" srcId="{CB329914-E0C0-4234-92CF-16B6E69564FB}" destId="{B5A7508C-02B0-4F28-AE54-6A635B82E673}" srcOrd="0" destOrd="0" presId="urn:microsoft.com/office/officeart/2005/8/layout/radial6"/>
    <dgm:cxn modelId="{A53E2E8A-C523-41D7-B9FC-9ECB767D88DC}" srcId="{65E5A41D-E08D-4AA7-9505-2555F3CA84C3}" destId="{1639F998-0774-4C82-AA55-F514C2C08229}" srcOrd="0" destOrd="0" parTransId="{AD9A0572-8109-4726-84A3-C99A2339267F}" sibTransId="{EDE5A9DE-4394-4C7A-9DDA-DEBC5636045D}"/>
    <dgm:cxn modelId="{BBFD4231-9FB8-44B6-893D-C1BDCD6ABA2C}" type="presOf" srcId="{CFD1EFCE-22EC-4FAA-9F56-FE6C60F0B9F6}" destId="{F60E8B3F-E636-4211-8470-FC93BBDC25A2}" srcOrd="0" destOrd="0" presId="urn:microsoft.com/office/officeart/2005/8/layout/radial6"/>
    <dgm:cxn modelId="{BA5C6A3E-7090-4C24-8598-BAECC96902DF}" srcId="{65E5A41D-E08D-4AA7-9505-2555F3CA84C3}" destId="{E7989932-64FE-46BD-BA60-04663ACCDFE7}" srcOrd="1" destOrd="0" parTransId="{0195E344-2F52-4C6D-9E07-5E6CC8987950}" sibTransId="{08C347CE-8A29-40FA-A426-A9BE6FECB3BA}"/>
    <dgm:cxn modelId="{CFEA9D3F-2ED1-4392-9675-FF86B5308329}" srcId="{65E5A41D-E08D-4AA7-9505-2555F3CA84C3}" destId="{B9F5ED95-4BC8-4A2D-ABA4-27B1335174B3}" srcOrd="3" destOrd="0" parTransId="{E8F5B9EF-30C6-4262-93C8-CFE6F5116C0E}" sibTransId="{CB329914-E0C0-4234-92CF-16B6E69564FB}"/>
    <dgm:cxn modelId="{950E28B1-FFDF-40AC-85CF-19C1769424F7}" type="presOf" srcId="{65E5A41D-E08D-4AA7-9505-2555F3CA84C3}" destId="{63EF739A-417F-4974-91AC-EB320C9E772F}" srcOrd="0" destOrd="0" presId="urn:microsoft.com/office/officeart/2005/8/layout/radial6"/>
    <dgm:cxn modelId="{12E2B033-F572-497B-B3AC-19FF1E280532}" srcId="{65E5A41D-E08D-4AA7-9505-2555F3CA84C3}" destId="{92599FDE-36FD-4C05-9D76-17F5E00F077F}" srcOrd="2" destOrd="0" parTransId="{A50E44A9-8F7F-40B3-A5E5-E1EE0C12786C}" sibTransId="{90687F7E-0D76-4500-8E9A-5A996C6B2BEA}"/>
    <dgm:cxn modelId="{69F24CE8-9603-434C-9CF1-1E5CAC58536E}" type="presOf" srcId="{EDE5A9DE-4394-4C7A-9DDA-DEBC5636045D}" destId="{8C5D7470-42CA-4BEB-8B84-D53A210E664F}" srcOrd="0" destOrd="0" presId="urn:microsoft.com/office/officeart/2005/8/layout/radial6"/>
    <dgm:cxn modelId="{8CC8586C-4002-4F2C-8931-7726E1B1D07C}" type="presOf" srcId="{1639F998-0774-4C82-AA55-F514C2C08229}" destId="{EED3D0D6-B84B-4630-9711-681898775152}" srcOrd="0" destOrd="0" presId="urn:microsoft.com/office/officeart/2005/8/layout/radial6"/>
    <dgm:cxn modelId="{C0246938-746D-4E91-8DB2-8602974CED83}" type="presOf" srcId="{B9F5ED95-4BC8-4A2D-ABA4-27B1335174B3}" destId="{1300EE24-13BB-453E-8692-6D77ECAE960E}" srcOrd="0" destOrd="0" presId="urn:microsoft.com/office/officeart/2005/8/layout/radial6"/>
    <dgm:cxn modelId="{B4CC7D3D-044B-4286-A55A-732511669243}" type="presOf" srcId="{E7989932-64FE-46BD-BA60-04663ACCDFE7}" destId="{6C0A516F-9BC8-4E76-9322-EB4B66BED686}" srcOrd="0" destOrd="0" presId="urn:microsoft.com/office/officeart/2005/8/layout/radial6"/>
    <dgm:cxn modelId="{029B20D3-339A-4E78-9ED7-51C3441F42D8}" type="presOf" srcId="{90687F7E-0D76-4500-8E9A-5A996C6B2BEA}" destId="{F6D38A16-DF02-4F01-8F8E-82C363547383}" srcOrd="0" destOrd="0" presId="urn:microsoft.com/office/officeart/2005/8/layout/radial6"/>
    <dgm:cxn modelId="{B54FF6BB-97DB-423D-AD89-574E55E8577A}" srcId="{CFD1EFCE-22EC-4FAA-9F56-FE6C60F0B9F6}" destId="{65E5A41D-E08D-4AA7-9505-2555F3CA84C3}" srcOrd="0" destOrd="0" parTransId="{998E402E-29A1-4BCB-A70F-94ED31EF1EC3}" sibTransId="{A7C7D2E7-B84C-4A01-9083-1FF06E980FF6}"/>
    <dgm:cxn modelId="{9972066E-6ECF-4A93-8720-B4FC07E8DB14}" type="presOf" srcId="{92599FDE-36FD-4C05-9D76-17F5E00F077F}" destId="{9B1F1764-B94A-4AB9-A179-55852FC47758}" srcOrd="0" destOrd="0" presId="urn:microsoft.com/office/officeart/2005/8/layout/radial6"/>
    <dgm:cxn modelId="{5C336553-EC8B-416A-B462-BAED55B21A98}" type="presOf" srcId="{08C347CE-8A29-40FA-A426-A9BE6FECB3BA}" destId="{7A4CC91C-A9FE-4253-896F-57E8F5A10133}" srcOrd="0" destOrd="0" presId="urn:microsoft.com/office/officeart/2005/8/layout/radial6"/>
    <dgm:cxn modelId="{74C32A05-08D2-4CE4-8FEA-BEECF9987148}" type="presParOf" srcId="{F60E8B3F-E636-4211-8470-FC93BBDC25A2}" destId="{63EF739A-417F-4974-91AC-EB320C9E772F}" srcOrd="0" destOrd="0" presId="urn:microsoft.com/office/officeart/2005/8/layout/radial6"/>
    <dgm:cxn modelId="{A8E469A2-C642-4B80-ADB2-3224636BA45F}" type="presParOf" srcId="{F60E8B3F-E636-4211-8470-FC93BBDC25A2}" destId="{EED3D0D6-B84B-4630-9711-681898775152}" srcOrd="1" destOrd="0" presId="urn:microsoft.com/office/officeart/2005/8/layout/radial6"/>
    <dgm:cxn modelId="{6356C7F6-DE42-4046-A00D-DC4F3D7926B0}" type="presParOf" srcId="{F60E8B3F-E636-4211-8470-FC93BBDC25A2}" destId="{C1BC529E-CD80-410D-8BB6-562BD0193272}" srcOrd="2" destOrd="0" presId="urn:microsoft.com/office/officeart/2005/8/layout/radial6"/>
    <dgm:cxn modelId="{ED9F8842-191F-41E6-8793-CEA1967C9F96}" type="presParOf" srcId="{F60E8B3F-E636-4211-8470-FC93BBDC25A2}" destId="{8C5D7470-42CA-4BEB-8B84-D53A210E664F}" srcOrd="3" destOrd="0" presId="urn:microsoft.com/office/officeart/2005/8/layout/radial6"/>
    <dgm:cxn modelId="{451C92F9-6967-431C-B511-B6495666C77F}" type="presParOf" srcId="{F60E8B3F-E636-4211-8470-FC93BBDC25A2}" destId="{6C0A516F-9BC8-4E76-9322-EB4B66BED686}" srcOrd="4" destOrd="0" presId="urn:microsoft.com/office/officeart/2005/8/layout/radial6"/>
    <dgm:cxn modelId="{F05F1ECF-6CD7-43E1-82D6-A8A3ADCBAE65}" type="presParOf" srcId="{F60E8B3F-E636-4211-8470-FC93BBDC25A2}" destId="{579F43C5-97C2-4B4A-83E4-3DE7F504DE5C}" srcOrd="5" destOrd="0" presId="urn:microsoft.com/office/officeart/2005/8/layout/radial6"/>
    <dgm:cxn modelId="{C3CA32C6-D95B-40F6-AEEE-69FDBCF9C673}" type="presParOf" srcId="{F60E8B3F-E636-4211-8470-FC93BBDC25A2}" destId="{7A4CC91C-A9FE-4253-896F-57E8F5A10133}" srcOrd="6" destOrd="0" presId="urn:microsoft.com/office/officeart/2005/8/layout/radial6"/>
    <dgm:cxn modelId="{B8ABEE33-C28B-4A14-92EA-90E3E544FE31}" type="presParOf" srcId="{F60E8B3F-E636-4211-8470-FC93BBDC25A2}" destId="{9B1F1764-B94A-4AB9-A179-55852FC47758}" srcOrd="7" destOrd="0" presId="urn:microsoft.com/office/officeart/2005/8/layout/radial6"/>
    <dgm:cxn modelId="{8AF4FFFF-96D2-41D1-8DF1-79CB65F7D906}" type="presParOf" srcId="{F60E8B3F-E636-4211-8470-FC93BBDC25A2}" destId="{7CFE2F7E-9788-4784-817E-89AE23E9F2BD}" srcOrd="8" destOrd="0" presId="urn:microsoft.com/office/officeart/2005/8/layout/radial6"/>
    <dgm:cxn modelId="{72435E63-AF95-40F3-B73F-84866062603B}" type="presParOf" srcId="{F60E8B3F-E636-4211-8470-FC93BBDC25A2}" destId="{F6D38A16-DF02-4F01-8F8E-82C363547383}" srcOrd="9" destOrd="0" presId="urn:microsoft.com/office/officeart/2005/8/layout/radial6"/>
    <dgm:cxn modelId="{0B51596B-1B32-4754-B03B-D9246B27AA13}" type="presParOf" srcId="{F60E8B3F-E636-4211-8470-FC93BBDC25A2}" destId="{1300EE24-13BB-453E-8692-6D77ECAE960E}" srcOrd="10" destOrd="0" presId="urn:microsoft.com/office/officeart/2005/8/layout/radial6"/>
    <dgm:cxn modelId="{F9A2C89B-D06D-4505-97E5-74FC67FFA841}" type="presParOf" srcId="{F60E8B3F-E636-4211-8470-FC93BBDC25A2}" destId="{55585B03-8D0D-4BE5-8C3A-B4358D97FBE0}" srcOrd="11" destOrd="0" presId="urn:microsoft.com/office/officeart/2005/8/layout/radial6"/>
    <dgm:cxn modelId="{6F7DDBA8-D4CE-4ED3-9816-C540A9ADDD18}" type="presParOf" srcId="{F60E8B3F-E636-4211-8470-FC93BBDC25A2}" destId="{B5A7508C-02B0-4F28-AE54-6A635B82E673}" srcOrd="12"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3F9F77E-C338-4AB0-89AD-DF64D8C7AF8F}"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s-ES"/>
        </a:p>
      </dgm:t>
    </dgm:pt>
    <dgm:pt modelId="{B355D7C5-945A-4AA9-A533-4998220557B7}">
      <dgm:prSet phldrT="[Texto]"/>
      <dgm:spPr>
        <a:solidFill>
          <a:schemeClr val="accent3">
            <a:lumMod val="60000"/>
            <a:lumOff val="40000"/>
          </a:schemeClr>
        </a:solidFill>
      </dgm:spPr>
      <dgm:t>
        <a:bodyPr/>
        <a:lstStyle/>
        <a:p>
          <a:r>
            <a:rPr lang="es-ES" dirty="0" smtClean="0">
              <a:solidFill>
                <a:schemeClr val="tx1"/>
              </a:solidFill>
              <a:ea typeface="Times New Roman"/>
              <a:cs typeface="Times New Roman"/>
            </a:rPr>
            <a:t>Analizar los niveles de ruido en el colegio</a:t>
          </a:r>
          <a:endParaRPr lang="es-ES" dirty="0">
            <a:solidFill>
              <a:schemeClr val="tx1"/>
            </a:solidFill>
          </a:endParaRPr>
        </a:p>
      </dgm:t>
    </dgm:pt>
    <dgm:pt modelId="{A05B69BE-841E-4DEE-B305-7CA26BF7F697}" type="parTrans" cxnId="{0E56C23C-D389-46BB-AF8B-9E95C3855907}">
      <dgm:prSet/>
      <dgm:spPr/>
      <dgm:t>
        <a:bodyPr/>
        <a:lstStyle/>
        <a:p>
          <a:endParaRPr lang="es-ES"/>
        </a:p>
      </dgm:t>
    </dgm:pt>
    <dgm:pt modelId="{055738E9-AF65-4F8C-8904-CFD0B70C5D37}" type="sibTrans" cxnId="{0E56C23C-D389-46BB-AF8B-9E95C3855907}">
      <dgm:prSet/>
      <dgm:spPr/>
      <dgm:t>
        <a:bodyPr/>
        <a:lstStyle/>
        <a:p>
          <a:endParaRPr lang="es-ES"/>
        </a:p>
      </dgm:t>
    </dgm:pt>
    <dgm:pt modelId="{D218E812-7EBE-43BC-91A3-663ACFCE00E3}">
      <dgm:prSet phldrT="[Texto]"/>
      <dgm:spPr>
        <a:solidFill>
          <a:srgbClr val="FFF13F"/>
        </a:solidFill>
      </dgm:spPr>
      <dgm:t>
        <a:bodyPr/>
        <a:lstStyle/>
        <a:p>
          <a:r>
            <a:rPr lang="es-ES" dirty="0" smtClean="0">
              <a:solidFill>
                <a:schemeClr val="tx1"/>
              </a:solidFill>
              <a:ea typeface="Times New Roman"/>
              <a:cs typeface="Times New Roman"/>
            </a:rPr>
            <a:t>Realizar una campaña de concienciación</a:t>
          </a:r>
          <a:endParaRPr lang="es-ES" dirty="0">
            <a:solidFill>
              <a:schemeClr val="tx1"/>
            </a:solidFill>
          </a:endParaRPr>
        </a:p>
      </dgm:t>
    </dgm:pt>
    <dgm:pt modelId="{6F3021E5-A21B-4485-8160-C7F69CCC62B4}" type="parTrans" cxnId="{90F6FE76-A768-43B6-ABA9-460E8F849D42}">
      <dgm:prSet/>
      <dgm:spPr/>
      <dgm:t>
        <a:bodyPr/>
        <a:lstStyle/>
        <a:p>
          <a:endParaRPr lang="es-ES"/>
        </a:p>
      </dgm:t>
    </dgm:pt>
    <dgm:pt modelId="{C8071827-0AC0-46AA-B53D-50E1C21F8EC5}" type="sibTrans" cxnId="{90F6FE76-A768-43B6-ABA9-460E8F849D42}">
      <dgm:prSet/>
      <dgm:spPr/>
      <dgm:t>
        <a:bodyPr/>
        <a:lstStyle/>
        <a:p>
          <a:endParaRPr lang="es-ES"/>
        </a:p>
      </dgm:t>
    </dgm:pt>
    <dgm:pt modelId="{C239B46E-A0DD-40F2-A59F-EE1F28639D55}" type="pres">
      <dgm:prSet presAssocID="{63F9F77E-C338-4AB0-89AD-DF64D8C7AF8F}" presName="cycle" presStyleCnt="0">
        <dgm:presLayoutVars>
          <dgm:dir/>
          <dgm:resizeHandles val="exact"/>
        </dgm:presLayoutVars>
      </dgm:prSet>
      <dgm:spPr/>
      <dgm:t>
        <a:bodyPr/>
        <a:lstStyle/>
        <a:p>
          <a:endParaRPr lang="es-ES"/>
        </a:p>
      </dgm:t>
    </dgm:pt>
    <dgm:pt modelId="{228CEF88-CFBF-4F79-8AF3-7750DBDBA193}" type="pres">
      <dgm:prSet presAssocID="{B355D7C5-945A-4AA9-A533-4998220557B7}" presName="arrow" presStyleLbl="node1" presStyleIdx="0" presStyleCnt="2">
        <dgm:presLayoutVars>
          <dgm:bulletEnabled val="1"/>
        </dgm:presLayoutVars>
      </dgm:prSet>
      <dgm:spPr/>
      <dgm:t>
        <a:bodyPr/>
        <a:lstStyle/>
        <a:p>
          <a:endParaRPr lang="es-ES"/>
        </a:p>
      </dgm:t>
    </dgm:pt>
    <dgm:pt modelId="{A794B2F6-73C2-4748-BCD8-A91B8C2C862B}" type="pres">
      <dgm:prSet presAssocID="{D218E812-7EBE-43BC-91A3-663ACFCE00E3}" presName="arrow" presStyleLbl="node1" presStyleIdx="1" presStyleCnt="2">
        <dgm:presLayoutVars>
          <dgm:bulletEnabled val="1"/>
        </dgm:presLayoutVars>
      </dgm:prSet>
      <dgm:spPr/>
      <dgm:t>
        <a:bodyPr/>
        <a:lstStyle/>
        <a:p>
          <a:endParaRPr lang="es-ES"/>
        </a:p>
      </dgm:t>
    </dgm:pt>
  </dgm:ptLst>
  <dgm:cxnLst>
    <dgm:cxn modelId="{0E56C23C-D389-46BB-AF8B-9E95C3855907}" srcId="{63F9F77E-C338-4AB0-89AD-DF64D8C7AF8F}" destId="{B355D7C5-945A-4AA9-A533-4998220557B7}" srcOrd="0" destOrd="0" parTransId="{A05B69BE-841E-4DEE-B305-7CA26BF7F697}" sibTransId="{055738E9-AF65-4F8C-8904-CFD0B70C5D37}"/>
    <dgm:cxn modelId="{AF199B44-5031-43E5-81C1-FED156EFBB11}" type="presOf" srcId="{63F9F77E-C338-4AB0-89AD-DF64D8C7AF8F}" destId="{C239B46E-A0DD-40F2-A59F-EE1F28639D55}" srcOrd="0" destOrd="0" presId="urn:microsoft.com/office/officeart/2005/8/layout/arrow1"/>
    <dgm:cxn modelId="{FAD97609-3EAA-4C47-BAE8-5E10B85A397A}" type="presOf" srcId="{D218E812-7EBE-43BC-91A3-663ACFCE00E3}" destId="{A794B2F6-73C2-4748-BCD8-A91B8C2C862B}" srcOrd="0" destOrd="0" presId="urn:microsoft.com/office/officeart/2005/8/layout/arrow1"/>
    <dgm:cxn modelId="{326CB303-D624-4954-B6B3-37B90E04FA7B}" type="presOf" srcId="{B355D7C5-945A-4AA9-A533-4998220557B7}" destId="{228CEF88-CFBF-4F79-8AF3-7750DBDBA193}" srcOrd="0" destOrd="0" presId="urn:microsoft.com/office/officeart/2005/8/layout/arrow1"/>
    <dgm:cxn modelId="{90F6FE76-A768-43B6-ABA9-460E8F849D42}" srcId="{63F9F77E-C338-4AB0-89AD-DF64D8C7AF8F}" destId="{D218E812-7EBE-43BC-91A3-663ACFCE00E3}" srcOrd="1" destOrd="0" parTransId="{6F3021E5-A21B-4485-8160-C7F69CCC62B4}" sibTransId="{C8071827-0AC0-46AA-B53D-50E1C21F8EC5}"/>
    <dgm:cxn modelId="{3FDA6706-1FA4-4C85-8C2D-6DC5C529FAF1}" type="presParOf" srcId="{C239B46E-A0DD-40F2-A59F-EE1F28639D55}" destId="{228CEF88-CFBF-4F79-8AF3-7750DBDBA193}" srcOrd="0" destOrd="0" presId="urn:microsoft.com/office/officeart/2005/8/layout/arrow1"/>
    <dgm:cxn modelId="{D855BB65-1C28-4DEE-BB93-6C808457119D}" type="presParOf" srcId="{C239B46E-A0DD-40F2-A59F-EE1F28639D55}" destId="{A794B2F6-73C2-4748-BCD8-A91B8C2C862B}" srcOrd="1" destOrd="0" presId="urn:microsoft.com/office/officeart/2005/8/layout/arrow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E094904-DFE1-0C42-9252-C4EE8A667F36}" type="doc">
      <dgm:prSet loTypeId="urn:microsoft.com/office/officeart/2005/8/layout/chevron1" loCatId="" qsTypeId="urn:microsoft.com/office/officeart/2005/8/quickstyle/simple4" qsCatId="simple" csTypeId="urn:microsoft.com/office/officeart/2005/8/colors/accent1_2" csCatId="accent1" phldr="1"/>
      <dgm:spPr/>
      <dgm:t>
        <a:bodyPr/>
        <a:lstStyle/>
        <a:p>
          <a:endParaRPr lang="es-ES"/>
        </a:p>
      </dgm:t>
    </dgm:pt>
    <dgm:pt modelId="{C55256DD-9575-EC42-8496-EC1BE3320E10}">
      <dgm:prSet custT="1"/>
      <dgm:spPr>
        <a:solidFill>
          <a:schemeClr val="accent3">
            <a:lumMod val="20000"/>
            <a:lumOff val="80000"/>
          </a:schemeClr>
        </a:solidFill>
      </dgm:spPr>
      <dgm:t>
        <a:bodyPr/>
        <a:lstStyle/>
        <a:p>
          <a:pPr rtl="0"/>
          <a:r>
            <a:rPr lang="es-ES" sz="1800" b="1" dirty="0" smtClean="0">
              <a:solidFill>
                <a:srgbClr val="000000"/>
              </a:solidFill>
            </a:rPr>
            <a:t>Recomendación</a:t>
          </a:r>
          <a:endParaRPr lang="es-ES" sz="1800" b="1" dirty="0">
            <a:solidFill>
              <a:srgbClr val="000000"/>
            </a:solidFill>
          </a:endParaRPr>
        </a:p>
      </dgm:t>
    </dgm:pt>
    <dgm:pt modelId="{9B6560A4-918F-A84F-8105-16F26F87E24F}" type="parTrans" cxnId="{553D2A2E-747B-0845-8406-0CF1C423E5DF}">
      <dgm:prSet/>
      <dgm:spPr/>
      <dgm:t>
        <a:bodyPr/>
        <a:lstStyle/>
        <a:p>
          <a:endParaRPr lang="es-ES"/>
        </a:p>
      </dgm:t>
    </dgm:pt>
    <dgm:pt modelId="{2D540413-2569-7C45-B818-18CB97E6A72A}" type="sibTrans" cxnId="{553D2A2E-747B-0845-8406-0CF1C423E5DF}">
      <dgm:prSet/>
      <dgm:spPr/>
      <dgm:t>
        <a:bodyPr/>
        <a:lstStyle/>
        <a:p>
          <a:endParaRPr lang="es-ES"/>
        </a:p>
      </dgm:t>
    </dgm:pt>
    <dgm:pt modelId="{9FF99869-A2F5-9B45-8D59-2CC46CEA97A6}">
      <dgm:prSet custT="1"/>
      <dgm:spPr>
        <a:solidFill>
          <a:srgbClr val="FFFF66"/>
        </a:solidFill>
      </dgm:spPr>
      <dgm:t>
        <a:bodyPr/>
        <a:lstStyle/>
        <a:p>
          <a:pPr rtl="0"/>
          <a:r>
            <a:rPr lang="es-ES" sz="1800" dirty="0" smtClean="0">
              <a:solidFill>
                <a:srgbClr val="000000"/>
              </a:solidFill>
            </a:rPr>
            <a:t>60 minutos diarios</a:t>
          </a:r>
          <a:endParaRPr lang="es-ES" sz="1800" dirty="0">
            <a:solidFill>
              <a:srgbClr val="000000"/>
            </a:solidFill>
          </a:endParaRPr>
        </a:p>
      </dgm:t>
    </dgm:pt>
    <dgm:pt modelId="{8B0C8F58-6AF0-C94C-BAF5-511624FA54F6}" type="parTrans" cxnId="{E7E7B10E-12E0-464F-B77B-64B3BD75E3E8}">
      <dgm:prSet/>
      <dgm:spPr/>
      <dgm:t>
        <a:bodyPr/>
        <a:lstStyle/>
        <a:p>
          <a:endParaRPr lang="es-ES"/>
        </a:p>
      </dgm:t>
    </dgm:pt>
    <dgm:pt modelId="{7AF2E290-9A7A-7846-963A-D454DFB156F7}" type="sibTrans" cxnId="{E7E7B10E-12E0-464F-B77B-64B3BD75E3E8}">
      <dgm:prSet/>
      <dgm:spPr/>
      <dgm:t>
        <a:bodyPr/>
        <a:lstStyle/>
        <a:p>
          <a:endParaRPr lang="es-ES"/>
        </a:p>
      </dgm:t>
    </dgm:pt>
    <dgm:pt modelId="{8FC1FBB5-2A12-0C4D-ABA5-A6CB104725F7}">
      <dgm:prSet custT="1"/>
      <dgm:spPr>
        <a:solidFill>
          <a:schemeClr val="accent4">
            <a:lumMod val="40000"/>
            <a:lumOff val="60000"/>
          </a:schemeClr>
        </a:solidFill>
      </dgm:spPr>
      <dgm:t>
        <a:bodyPr/>
        <a:lstStyle/>
        <a:p>
          <a:pPr rtl="0"/>
          <a:r>
            <a:rPr lang="es-ES" sz="1800" dirty="0" smtClean="0">
              <a:solidFill>
                <a:srgbClr val="000000"/>
              </a:solidFill>
            </a:rPr>
            <a:t>3 o más días semanales</a:t>
          </a:r>
          <a:endParaRPr lang="es-ES" sz="1800" dirty="0">
            <a:solidFill>
              <a:srgbClr val="000000"/>
            </a:solidFill>
          </a:endParaRPr>
        </a:p>
      </dgm:t>
    </dgm:pt>
    <dgm:pt modelId="{C1D907A6-3B53-1247-AD19-79BF15852542}" type="parTrans" cxnId="{340F4D36-DC30-4E4B-BEDF-232034DB87CA}">
      <dgm:prSet/>
      <dgm:spPr/>
      <dgm:t>
        <a:bodyPr/>
        <a:lstStyle/>
        <a:p>
          <a:endParaRPr lang="es-ES"/>
        </a:p>
      </dgm:t>
    </dgm:pt>
    <dgm:pt modelId="{D8B6DBB7-E0EE-D34F-8F1E-13A64697A7A8}" type="sibTrans" cxnId="{340F4D36-DC30-4E4B-BEDF-232034DB87CA}">
      <dgm:prSet/>
      <dgm:spPr/>
      <dgm:t>
        <a:bodyPr/>
        <a:lstStyle/>
        <a:p>
          <a:endParaRPr lang="es-ES"/>
        </a:p>
      </dgm:t>
    </dgm:pt>
    <dgm:pt modelId="{B3838454-004D-2345-B224-BD9B722ACBFB}">
      <dgm:prSet custT="1"/>
      <dgm:spPr>
        <a:solidFill>
          <a:srgbClr val="FFE199"/>
        </a:solidFill>
      </dgm:spPr>
      <dgm:t>
        <a:bodyPr/>
        <a:lstStyle/>
        <a:p>
          <a:pPr rtl="0"/>
          <a:r>
            <a:rPr lang="es-ES" sz="1600" dirty="0" smtClean="0">
              <a:solidFill>
                <a:srgbClr val="000000"/>
              </a:solidFill>
            </a:rPr>
            <a:t>Hacer ejercicios de resistencia y  ejercicios aeróbicos</a:t>
          </a:r>
          <a:endParaRPr lang="es-ES" sz="1600" dirty="0">
            <a:solidFill>
              <a:srgbClr val="000000"/>
            </a:solidFill>
          </a:endParaRPr>
        </a:p>
      </dgm:t>
    </dgm:pt>
    <dgm:pt modelId="{06BFEFBD-FCC0-934F-A8B2-3AC0A61E681A}" type="parTrans" cxnId="{64FC6393-D17D-C94F-BB00-7B18851E6E0D}">
      <dgm:prSet/>
      <dgm:spPr/>
      <dgm:t>
        <a:bodyPr/>
        <a:lstStyle/>
        <a:p>
          <a:endParaRPr lang="es-ES"/>
        </a:p>
      </dgm:t>
    </dgm:pt>
    <dgm:pt modelId="{240B40F5-843D-7C4C-B575-CF346F3FE634}" type="sibTrans" cxnId="{64FC6393-D17D-C94F-BB00-7B18851E6E0D}">
      <dgm:prSet/>
      <dgm:spPr/>
      <dgm:t>
        <a:bodyPr/>
        <a:lstStyle/>
        <a:p>
          <a:endParaRPr lang="es-ES"/>
        </a:p>
      </dgm:t>
    </dgm:pt>
    <dgm:pt modelId="{68D6854C-49E8-E64F-90D6-DD5B55560533}">
      <dgm:prSet custT="1"/>
      <dgm:spPr>
        <a:solidFill>
          <a:srgbClr val="FFFF66"/>
        </a:solidFill>
      </dgm:spPr>
      <dgm:t>
        <a:bodyPr/>
        <a:lstStyle/>
        <a:p>
          <a:pPr rtl="0"/>
          <a:r>
            <a:rPr lang="es-ES" sz="1800" dirty="0" smtClean="0">
              <a:solidFill>
                <a:srgbClr val="000000"/>
              </a:solidFill>
            </a:rPr>
            <a:t>2 sesiones de 30 minutos</a:t>
          </a:r>
          <a:endParaRPr lang="es-ES" sz="1800" dirty="0">
            <a:solidFill>
              <a:srgbClr val="000000"/>
            </a:solidFill>
          </a:endParaRPr>
        </a:p>
      </dgm:t>
    </dgm:pt>
    <dgm:pt modelId="{4F1C0F68-8EDE-844F-8EC5-CEB4A9A9928A}" type="parTrans" cxnId="{53FE7E4A-C1CC-D044-9FCF-8388CCD4C00B}">
      <dgm:prSet/>
      <dgm:spPr/>
      <dgm:t>
        <a:bodyPr/>
        <a:lstStyle/>
        <a:p>
          <a:endParaRPr lang="es-ES"/>
        </a:p>
      </dgm:t>
    </dgm:pt>
    <dgm:pt modelId="{A40DCF53-2D64-024F-A496-26D5D94C6AAE}" type="sibTrans" cxnId="{53FE7E4A-C1CC-D044-9FCF-8388CCD4C00B}">
      <dgm:prSet/>
      <dgm:spPr/>
      <dgm:t>
        <a:bodyPr/>
        <a:lstStyle/>
        <a:p>
          <a:endParaRPr lang="es-ES"/>
        </a:p>
      </dgm:t>
    </dgm:pt>
    <dgm:pt modelId="{198D8886-8A75-364C-A639-53F55B471DC4}" type="pres">
      <dgm:prSet presAssocID="{FE094904-DFE1-0C42-9252-C4EE8A667F36}" presName="Name0" presStyleCnt="0">
        <dgm:presLayoutVars>
          <dgm:dir/>
          <dgm:animLvl val="lvl"/>
          <dgm:resizeHandles val="exact"/>
        </dgm:presLayoutVars>
      </dgm:prSet>
      <dgm:spPr/>
      <dgm:t>
        <a:bodyPr/>
        <a:lstStyle/>
        <a:p>
          <a:endParaRPr lang="es-ES"/>
        </a:p>
      </dgm:t>
    </dgm:pt>
    <dgm:pt modelId="{C534F01F-958F-5547-B232-16747C731096}" type="pres">
      <dgm:prSet presAssocID="{C55256DD-9575-EC42-8496-EC1BE3320E10}" presName="composite" presStyleCnt="0"/>
      <dgm:spPr/>
    </dgm:pt>
    <dgm:pt modelId="{93D67A8D-F549-3B4C-B4FB-D09B6D39BA32}" type="pres">
      <dgm:prSet presAssocID="{C55256DD-9575-EC42-8496-EC1BE3320E10}" presName="parTx" presStyleLbl="node1" presStyleIdx="0" presStyleCnt="3">
        <dgm:presLayoutVars>
          <dgm:chMax val="0"/>
          <dgm:chPref val="0"/>
          <dgm:bulletEnabled val="1"/>
        </dgm:presLayoutVars>
      </dgm:prSet>
      <dgm:spPr/>
      <dgm:t>
        <a:bodyPr/>
        <a:lstStyle/>
        <a:p>
          <a:endParaRPr lang="es-ES"/>
        </a:p>
      </dgm:t>
    </dgm:pt>
    <dgm:pt modelId="{74DF434A-9D5C-3240-9D3E-B1C808BC9245}" type="pres">
      <dgm:prSet presAssocID="{C55256DD-9575-EC42-8496-EC1BE3320E10}" presName="desTx" presStyleLbl="revTx" presStyleIdx="0" presStyleCnt="2">
        <dgm:presLayoutVars>
          <dgm:bulletEnabled val="1"/>
        </dgm:presLayoutVars>
      </dgm:prSet>
      <dgm:spPr/>
    </dgm:pt>
    <dgm:pt modelId="{6B70F067-E34B-B54C-9088-93F1FDF12237}" type="pres">
      <dgm:prSet presAssocID="{2D540413-2569-7C45-B818-18CB97E6A72A}" presName="space" presStyleCnt="0"/>
      <dgm:spPr/>
    </dgm:pt>
    <dgm:pt modelId="{AF7F17E1-FAEB-FF4F-9EB7-EC885D3E9A29}" type="pres">
      <dgm:prSet presAssocID="{9FF99869-A2F5-9B45-8D59-2CC46CEA97A6}" presName="composite" presStyleCnt="0"/>
      <dgm:spPr/>
    </dgm:pt>
    <dgm:pt modelId="{4FE2EFA9-4540-0B4B-A8C7-5B8B2133C46D}" type="pres">
      <dgm:prSet presAssocID="{9FF99869-A2F5-9B45-8D59-2CC46CEA97A6}" presName="parTx" presStyleLbl="node1" presStyleIdx="1" presStyleCnt="3">
        <dgm:presLayoutVars>
          <dgm:chMax val="0"/>
          <dgm:chPref val="0"/>
          <dgm:bulletEnabled val="1"/>
        </dgm:presLayoutVars>
      </dgm:prSet>
      <dgm:spPr/>
      <dgm:t>
        <a:bodyPr/>
        <a:lstStyle/>
        <a:p>
          <a:endParaRPr lang="es-ES"/>
        </a:p>
      </dgm:t>
    </dgm:pt>
    <dgm:pt modelId="{A9AA68A9-C811-0946-83E5-01752E1B3B11}" type="pres">
      <dgm:prSet presAssocID="{9FF99869-A2F5-9B45-8D59-2CC46CEA97A6}" presName="desTx" presStyleLbl="revTx" presStyleIdx="0" presStyleCnt="2" custLinFactNeighborX="13890" custLinFactNeighborY="36">
        <dgm:presLayoutVars>
          <dgm:bulletEnabled val="1"/>
        </dgm:presLayoutVars>
      </dgm:prSet>
      <dgm:spPr/>
      <dgm:t>
        <a:bodyPr/>
        <a:lstStyle/>
        <a:p>
          <a:endParaRPr lang="es-ES"/>
        </a:p>
      </dgm:t>
    </dgm:pt>
    <dgm:pt modelId="{43888DFF-5450-6C4E-B0C1-A953EAF1D524}" type="pres">
      <dgm:prSet presAssocID="{7AF2E290-9A7A-7846-963A-D454DFB156F7}" presName="space" presStyleCnt="0"/>
      <dgm:spPr/>
    </dgm:pt>
    <dgm:pt modelId="{AD00CDEF-934F-E64F-872A-55A4323CAE6E}" type="pres">
      <dgm:prSet presAssocID="{8FC1FBB5-2A12-0C4D-ABA5-A6CB104725F7}" presName="composite" presStyleCnt="0"/>
      <dgm:spPr/>
    </dgm:pt>
    <dgm:pt modelId="{DB7C25E1-DBE2-5649-8D57-CF97C035053F}" type="pres">
      <dgm:prSet presAssocID="{8FC1FBB5-2A12-0C4D-ABA5-A6CB104725F7}" presName="parTx" presStyleLbl="node1" presStyleIdx="2" presStyleCnt="3">
        <dgm:presLayoutVars>
          <dgm:chMax val="0"/>
          <dgm:chPref val="0"/>
          <dgm:bulletEnabled val="1"/>
        </dgm:presLayoutVars>
      </dgm:prSet>
      <dgm:spPr/>
      <dgm:t>
        <a:bodyPr/>
        <a:lstStyle/>
        <a:p>
          <a:endParaRPr lang="es-ES"/>
        </a:p>
      </dgm:t>
    </dgm:pt>
    <dgm:pt modelId="{44338C07-A10E-8E4D-9399-A46DB11976DD}" type="pres">
      <dgm:prSet presAssocID="{8FC1FBB5-2A12-0C4D-ABA5-A6CB104725F7}" presName="desTx" presStyleLbl="revTx" presStyleIdx="1" presStyleCnt="2" custScaleX="120653" custScaleY="104688" custLinFactNeighborX="8610" custLinFactNeighborY="1796">
        <dgm:presLayoutVars>
          <dgm:bulletEnabled val="1"/>
        </dgm:presLayoutVars>
      </dgm:prSet>
      <dgm:spPr/>
      <dgm:t>
        <a:bodyPr/>
        <a:lstStyle/>
        <a:p>
          <a:endParaRPr lang="es-ES"/>
        </a:p>
      </dgm:t>
    </dgm:pt>
  </dgm:ptLst>
  <dgm:cxnLst>
    <dgm:cxn modelId="{B88E03E8-200B-4069-8CE8-D7BCD06E0ED9}" type="presOf" srcId="{FE094904-DFE1-0C42-9252-C4EE8A667F36}" destId="{198D8886-8A75-364C-A639-53F55B471DC4}" srcOrd="0" destOrd="0" presId="urn:microsoft.com/office/officeart/2005/8/layout/chevron1"/>
    <dgm:cxn modelId="{553D2A2E-747B-0845-8406-0CF1C423E5DF}" srcId="{FE094904-DFE1-0C42-9252-C4EE8A667F36}" destId="{C55256DD-9575-EC42-8496-EC1BE3320E10}" srcOrd="0" destOrd="0" parTransId="{9B6560A4-918F-A84F-8105-16F26F87E24F}" sibTransId="{2D540413-2569-7C45-B818-18CB97E6A72A}"/>
    <dgm:cxn modelId="{E7E7B10E-12E0-464F-B77B-64B3BD75E3E8}" srcId="{FE094904-DFE1-0C42-9252-C4EE8A667F36}" destId="{9FF99869-A2F5-9B45-8D59-2CC46CEA97A6}" srcOrd="1" destOrd="0" parTransId="{8B0C8F58-6AF0-C94C-BAF5-511624FA54F6}" sibTransId="{7AF2E290-9A7A-7846-963A-D454DFB156F7}"/>
    <dgm:cxn modelId="{340F4D36-DC30-4E4B-BEDF-232034DB87CA}" srcId="{FE094904-DFE1-0C42-9252-C4EE8A667F36}" destId="{8FC1FBB5-2A12-0C4D-ABA5-A6CB104725F7}" srcOrd="2" destOrd="0" parTransId="{C1D907A6-3B53-1247-AD19-79BF15852542}" sibTransId="{D8B6DBB7-E0EE-D34F-8F1E-13A64697A7A8}"/>
    <dgm:cxn modelId="{328CFBD1-19B2-479F-9616-9B7BA4E1E6C3}" type="presOf" srcId="{9FF99869-A2F5-9B45-8D59-2CC46CEA97A6}" destId="{4FE2EFA9-4540-0B4B-A8C7-5B8B2133C46D}" srcOrd="0" destOrd="0" presId="urn:microsoft.com/office/officeart/2005/8/layout/chevron1"/>
    <dgm:cxn modelId="{64FC6393-D17D-C94F-BB00-7B18851E6E0D}" srcId="{8FC1FBB5-2A12-0C4D-ABA5-A6CB104725F7}" destId="{B3838454-004D-2345-B224-BD9B722ACBFB}" srcOrd="0" destOrd="0" parTransId="{06BFEFBD-FCC0-934F-A8B2-3AC0A61E681A}" sibTransId="{240B40F5-843D-7C4C-B575-CF346F3FE634}"/>
    <dgm:cxn modelId="{9B68BF70-7800-4B82-BC1C-AD97B3F84454}" type="presOf" srcId="{68D6854C-49E8-E64F-90D6-DD5B55560533}" destId="{A9AA68A9-C811-0946-83E5-01752E1B3B11}" srcOrd="0" destOrd="0" presId="urn:microsoft.com/office/officeart/2005/8/layout/chevron1"/>
    <dgm:cxn modelId="{53FE7E4A-C1CC-D044-9FCF-8388CCD4C00B}" srcId="{9FF99869-A2F5-9B45-8D59-2CC46CEA97A6}" destId="{68D6854C-49E8-E64F-90D6-DD5B55560533}" srcOrd="0" destOrd="0" parTransId="{4F1C0F68-8EDE-844F-8EC5-CEB4A9A9928A}" sibTransId="{A40DCF53-2D64-024F-A496-26D5D94C6AAE}"/>
    <dgm:cxn modelId="{A6B848F0-FA36-43DB-9FEC-2247CE3922A9}" type="presOf" srcId="{C55256DD-9575-EC42-8496-EC1BE3320E10}" destId="{93D67A8D-F549-3B4C-B4FB-D09B6D39BA32}" srcOrd="0" destOrd="0" presId="urn:microsoft.com/office/officeart/2005/8/layout/chevron1"/>
    <dgm:cxn modelId="{F14F0422-FF03-4E27-8AEC-58E20AAF6BE2}" type="presOf" srcId="{B3838454-004D-2345-B224-BD9B722ACBFB}" destId="{44338C07-A10E-8E4D-9399-A46DB11976DD}" srcOrd="0" destOrd="0" presId="urn:microsoft.com/office/officeart/2005/8/layout/chevron1"/>
    <dgm:cxn modelId="{F2D20854-5F6C-4260-82A3-B5275DF512AA}" type="presOf" srcId="{8FC1FBB5-2A12-0C4D-ABA5-A6CB104725F7}" destId="{DB7C25E1-DBE2-5649-8D57-CF97C035053F}" srcOrd="0" destOrd="0" presId="urn:microsoft.com/office/officeart/2005/8/layout/chevron1"/>
    <dgm:cxn modelId="{B0200702-CE06-4142-A659-D5908FF376D9}" type="presParOf" srcId="{198D8886-8A75-364C-A639-53F55B471DC4}" destId="{C534F01F-958F-5547-B232-16747C731096}" srcOrd="0" destOrd="0" presId="urn:microsoft.com/office/officeart/2005/8/layout/chevron1"/>
    <dgm:cxn modelId="{38E696AC-329D-4B8F-8623-5B47D94A6412}" type="presParOf" srcId="{C534F01F-958F-5547-B232-16747C731096}" destId="{93D67A8D-F549-3B4C-B4FB-D09B6D39BA32}" srcOrd="0" destOrd="0" presId="urn:microsoft.com/office/officeart/2005/8/layout/chevron1"/>
    <dgm:cxn modelId="{244EEABE-49EC-49EC-8376-CCE10DD56BAC}" type="presParOf" srcId="{C534F01F-958F-5547-B232-16747C731096}" destId="{74DF434A-9D5C-3240-9D3E-B1C808BC9245}" srcOrd="1" destOrd="0" presId="urn:microsoft.com/office/officeart/2005/8/layout/chevron1"/>
    <dgm:cxn modelId="{9A94274E-FD5C-4D3E-A6C0-E343DD4A6183}" type="presParOf" srcId="{198D8886-8A75-364C-A639-53F55B471DC4}" destId="{6B70F067-E34B-B54C-9088-93F1FDF12237}" srcOrd="1" destOrd="0" presId="urn:microsoft.com/office/officeart/2005/8/layout/chevron1"/>
    <dgm:cxn modelId="{B887E5E5-71B0-4649-9A8F-A8A4525170DE}" type="presParOf" srcId="{198D8886-8A75-364C-A639-53F55B471DC4}" destId="{AF7F17E1-FAEB-FF4F-9EB7-EC885D3E9A29}" srcOrd="2" destOrd="0" presId="urn:microsoft.com/office/officeart/2005/8/layout/chevron1"/>
    <dgm:cxn modelId="{8ED477C7-0FB6-435E-8784-AF7F3B5C2CC1}" type="presParOf" srcId="{AF7F17E1-FAEB-FF4F-9EB7-EC885D3E9A29}" destId="{4FE2EFA9-4540-0B4B-A8C7-5B8B2133C46D}" srcOrd="0" destOrd="0" presId="urn:microsoft.com/office/officeart/2005/8/layout/chevron1"/>
    <dgm:cxn modelId="{ACE495BA-AD5E-4148-B828-84A7373479E7}" type="presParOf" srcId="{AF7F17E1-FAEB-FF4F-9EB7-EC885D3E9A29}" destId="{A9AA68A9-C811-0946-83E5-01752E1B3B11}" srcOrd="1" destOrd="0" presId="urn:microsoft.com/office/officeart/2005/8/layout/chevron1"/>
    <dgm:cxn modelId="{23F857FC-4EDB-4A12-9BDE-1277FAB6B8DD}" type="presParOf" srcId="{198D8886-8A75-364C-A639-53F55B471DC4}" destId="{43888DFF-5450-6C4E-B0C1-A953EAF1D524}" srcOrd="3" destOrd="0" presId="urn:microsoft.com/office/officeart/2005/8/layout/chevron1"/>
    <dgm:cxn modelId="{431E98C7-0C08-47A6-9950-F91509EDB445}" type="presParOf" srcId="{198D8886-8A75-364C-A639-53F55B471DC4}" destId="{AD00CDEF-934F-E64F-872A-55A4323CAE6E}" srcOrd="4" destOrd="0" presId="urn:microsoft.com/office/officeart/2005/8/layout/chevron1"/>
    <dgm:cxn modelId="{831FC130-0829-47A8-98A4-8D9FC3CE2FC4}" type="presParOf" srcId="{AD00CDEF-934F-E64F-872A-55A4323CAE6E}" destId="{DB7C25E1-DBE2-5649-8D57-CF97C035053F}" srcOrd="0" destOrd="0" presId="urn:microsoft.com/office/officeart/2005/8/layout/chevron1"/>
    <dgm:cxn modelId="{67C39ADD-8044-46EA-A006-0E44F34BFF10}" type="presParOf" srcId="{AD00CDEF-934F-E64F-872A-55A4323CAE6E}" destId="{44338C07-A10E-8E4D-9399-A46DB11976DD}" srcOrd="1"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37D6661-B627-5A4E-AF1A-755B7B4B81C4}"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s-ES"/>
        </a:p>
      </dgm:t>
    </dgm:pt>
    <dgm:pt modelId="{03BDED9D-174C-8D46-A106-68FC74464381}">
      <dgm:prSet phldrT="[Texto]" custT="1"/>
      <dgm:spPr/>
      <dgm:t>
        <a:bodyPr/>
        <a:lstStyle/>
        <a:p>
          <a:r>
            <a:rPr lang="es-ES" sz="1800" dirty="0" smtClean="0">
              <a:solidFill>
                <a:srgbClr val="000000"/>
              </a:solidFill>
              <a:ea typeface="Calibri"/>
              <a:cs typeface="Times New Roman"/>
            </a:rPr>
            <a:t>reducción de grasa corporal</a:t>
          </a:r>
          <a:endParaRPr lang="es-ES" sz="1800" dirty="0">
            <a:solidFill>
              <a:srgbClr val="000000"/>
            </a:solidFill>
          </a:endParaRPr>
        </a:p>
      </dgm:t>
    </dgm:pt>
    <dgm:pt modelId="{6A764044-791F-F64B-B412-2A752A2BF9F1}" type="parTrans" cxnId="{658B0421-A597-594B-AAC2-CE7F1D3D0B05}">
      <dgm:prSet/>
      <dgm:spPr/>
      <dgm:t>
        <a:bodyPr/>
        <a:lstStyle/>
        <a:p>
          <a:endParaRPr lang="es-ES"/>
        </a:p>
      </dgm:t>
    </dgm:pt>
    <dgm:pt modelId="{47E44676-7669-A54C-B97F-40928FE27285}" type="sibTrans" cxnId="{658B0421-A597-594B-AAC2-CE7F1D3D0B05}">
      <dgm:prSet/>
      <dgm:spPr/>
      <dgm:t>
        <a:bodyPr/>
        <a:lstStyle/>
        <a:p>
          <a:endParaRPr lang="es-ES"/>
        </a:p>
      </dgm:t>
    </dgm:pt>
    <dgm:pt modelId="{F1A8C4F5-5E32-764E-98A4-67176A0645C8}">
      <dgm:prSet phldrT="[Texto]" custT="1"/>
      <dgm:spPr/>
      <dgm:t>
        <a:bodyPr/>
        <a:lstStyle/>
        <a:p>
          <a:r>
            <a:rPr lang="es-ES" sz="1800" dirty="0" smtClean="0">
              <a:solidFill>
                <a:srgbClr val="000000"/>
              </a:solidFill>
              <a:ea typeface="Calibri"/>
              <a:cs typeface="Times New Roman"/>
            </a:rPr>
            <a:t>mayor salud ósea </a:t>
          </a:r>
          <a:endParaRPr lang="es-ES" sz="1800" dirty="0">
            <a:solidFill>
              <a:srgbClr val="000000"/>
            </a:solidFill>
          </a:endParaRPr>
        </a:p>
      </dgm:t>
    </dgm:pt>
    <dgm:pt modelId="{8DD18D47-997F-194A-975D-EF67BB68D9B1}" type="parTrans" cxnId="{34E73613-B19C-6E4C-8DD0-B3DA8E7E9A6A}">
      <dgm:prSet/>
      <dgm:spPr/>
      <dgm:t>
        <a:bodyPr/>
        <a:lstStyle/>
        <a:p>
          <a:endParaRPr lang="es-ES"/>
        </a:p>
      </dgm:t>
    </dgm:pt>
    <dgm:pt modelId="{171DF4F6-B018-8F41-A794-BBEA59171734}" type="sibTrans" cxnId="{34E73613-B19C-6E4C-8DD0-B3DA8E7E9A6A}">
      <dgm:prSet/>
      <dgm:spPr/>
      <dgm:t>
        <a:bodyPr/>
        <a:lstStyle/>
        <a:p>
          <a:endParaRPr lang="es-ES"/>
        </a:p>
      </dgm:t>
    </dgm:pt>
    <dgm:pt modelId="{2F68B011-DA65-2B4E-B45C-DA089682E87D}">
      <dgm:prSet phldrT="[Texto]" custT="1"/>
      <dgm:spPr/>
      <dgm:t>
        <a:bodyPr/>
        <a:lstStyle/>
        <a:p>
          <a:r>
            <a:rPr lang="es-ES" sz="1800" dirty="0" smtClean="0">
              <a:solidFill>
                <a:srgbClr val="000000"/>
              </a:solidFill>
              <a:ea typeface="Calibri"/>
              <a:cs typeface="Times New Roman"/>
            </a:rPr>
            <a:t>psicológicos</a:t>
          </a:r>
          <a:endParaRPr lang="es-ES" sz="1800" dirty="0">
            <a:solidFill>
              <a:srgbClr val="000000"/>
            </a:solidFill>
          </a:endParaRPr>
        </a:p>
      </dgm:t>
    </dgm:pt>
    <dgm:pt modelId="{3B976FF5-9B70-7F4D-9376-F14A13A309B6}" type="parTrans" cxnId="{949714E5-1E16-3D42-9AF9-70721DC130A8}">
      <dgm:prSet/>
      <dgm:spPr/>
      <dgm:t>
        <a:bodyPr/>
        <a:lstStyle/>
        <a:p>
          <a:endParaRPr lang="es-ES"/>
        </a:p>
      </dgm:t>
    </dgm:pt>
    <dgm:pt modelId="{9D3A4A7C-2C56-434D-9B47-395766C59C47}" type="sibTrans" cxnId="{949714E5-1E16-3D42-9AF9-70721DC130A8}">
      <dgm:prSet/>
      <dgm:spPr/>
      <dgm:t>
        <a:bodyPr/>
        <a:lstStyle/>
        <a:p>
          <a:endParaRPr lang="es-ES"/>
        </a:p>
      </dgm:t>
    </dgm:pt>
    <dgm:pt modelId="{F23B1ECE-E50C-E74D-A65B-6707158AFA02}">
      <dgm:prSet phldrT="[Texto]" custT="1"/>
      <dgm:spPr/>
      <dgm:t>
        <a:bodyPr/>
        <a:lstStyle/>
        <a:p>
          <a:r>
            <a:rPr lang="es-ES" sz="1800" dirty="0" smtClean="0">
              <a:solidFill>
                <a:srgbClr val="000000"/>
              </a:solidFill>
              <a:ea typeface="Calibri"/>
              <a:cs typeface="Times New Roman"/>
            </a:rPr>
            <a:t>mejora de la forma física </a:t>
          </a:r>
          <a:endParaRPr lang="es-ES" sz="1800" dirty="0">
            <a:solidFill>
              <a:srgbClr val="000000"/>
            </a:solidFill>
          </a:endParaRPr>
        </a:p>
      </dgm:t>
    </dgm:pt>
    <dgm:pt modelId="{5CCBD31D-ED67-7E4D-9E6E-A039810DE315}" type="parTrans" cxnId="{070CE280-1DA8-5341-ADCA-9AA7D3CDC5B8}">
      <dgm:prSet/>
      <dgm:spPr/>
      <dgm:t>
        <a:bodyPr/>
        <a:lstStyle/>
        <a:p>
          <a:endParaRPr lang="es-ES"/>
        </a:p>
      </dgm:t>
    </dgm:pt>
    <dgm:pt modelId="{FA8ECE83-E460-3145-AC97-D8380E054559}" type="sibTrans" cxnId="{070CE280-1DA8-5341-ADCA-9AA7D3CDC5B8}">
      <dgm:prSet/>
      <dgm:spPr/>
      <dgm:t>
        <a:bodyPr/>
        <a:lstStyle/>
        <a:p>
          <a:endParaRPr lang="es-ES"/>
        </a:p>
      </dgm:t>
    </dgm:pt>
    <dgm:pt modelId="{43A5D374-4B18-0D4A-9061-7A52CB659313}" type="pres">
      <dgm:prSet presAssocID="{337D6661-B627-5A4E-AF1A-755B7B4B81C4}" presName="cycle" presStyleCnt="0">
        <dgm:presLayoutVars>
          <dgm:dir/>
          <dgm:resizeHandles val="exact"/>
        </dgm:presLayoutVars>
      </dgm:prSet>
      <dgm:spPr/>
      <dgm:t>
        <a:bodyPr/>
        <a:lstStyle/>
        <a:p>
          <a:endParaRPr lang="es-ES"/>
        </a:p>
      </dgm:t>
    </dgm:pt>
    <dgm:pt modelId="{4E3FFF2A-3D92-0047-BC32-53009B6D670E}" type="pres">
      <dgm:prSet presAssocID="{03BDED9D-174C-8D46-A106-68FC74464381}" presName="dummy" presStyleCnt="0"/>
      <dgm:spPr/>
    </dgm:pt>
    <dgm:pt modelId="{D47939B0-3885-6A49-BD56-044C7A835C2D}" type="pres">
      <dgm:prSet presAssocID="{03BDED9D-174C-8D46-A106-68FC74464381}" presName="node" presStyleLbl="revTx" presStyleIdx="0" presStyleCnt="4" custScaleX="109263">
        <dgm:presLayoutVars>
          <dgm:bulletEnabled val="1"/>
        </dgm:presLayoutVars>
      </dgm:prSet>
      <dgm:spPr/>
      <dgm:t>
        <a:bodyPr/>
        <a:lstStyle/>
        <a:p>
          <a:endParaRPr lang="es-ES"/>
        </a:p>
      </dgm:t>
    </dgm:pt>
    <dgm:pt modelId="{1EFA4FC4-8D42-D648-91A0-92C024B5AF0E}" type="pres">
      <dgm:prSet presAssocID="{47E44676-7669-A54C-B97F-40928FE27285}" presName="sibTrans" presStyleLbl="node1" presStyleIdx="0" presStyleCnt="4"/>
      <dgm:spPr/>
      <dgm:t>
        <a:bodyPr/>
        <a:lstStyle/>
        <a:p>
          <a:endParaRPr lang="es-ES"/>
        </a:p>
      </dgm:t>
    </dgm:pt>
    <dgm:pt modelId="{447F8C61-298C-194D-B1A9-A899FE47747D}" type="pres">
      <dgm:prSet presAssocID="{F1A8C4F5-5E32-764E-98A4-67176A0645C8}" presName="dummy" presStyleCnt="0"/>
      <dgm:spPr/>
    </dgm:pt>
    <dgm:pt modelId="{C801F8D1-11DA-D14D-8A27-8C56CAE2A475}" type="pres">
      <dgm:prSet presAssocID="{F1A8C4F5-5E32-764E-98A4-67176A0645C8}" presName="node" presStyleLbl="revTx" presStyleIdx="1" presStyleCnt="4" custScaleX="109263">
        <dgm:presLayoutVars>
          <dgm:bulletEnabled val="1"/>
        </dgm:presLayoutVars>
      </dgm:prSet>
      <dgm:spPr/>
      <dgm:t>
        <a:bodyPr/>
        <a:lstStyle/>
        <a:p>
          <a:endParaRPr lang="es-ES"/>
        </a:p>
      </dgm:t>
    </dgm:pt>
    <dgm:pt modelId="{4350B99B-2817-164A-AE78-4C6EC491853A}" type="pres">
      <dgm:prSet presAssocID="{171DF4F6-B018-8F41-A794-BBEA59171734}" presName="sibTrans" presStyleLbl="node1" presStyleIdx="1" presStyleCnt="4"/>
      <dgm:spPr/>
      <dgm:t>
        <a:bodyPr/>
        <a:lstStyle/>
        <a:p>
          <a:endParaRPr lang="es-ES"/>
        </a:p>
      </dgm:t>
    </dgm:pt>
    <dgm:pt modelId="{5418E7E9-8802-4240-A5E1-86C300B42ECF}" type="pres">
      <dgm:prSet presAssocID="{2F68B011-DA65-2B4E-B45C-DA089682E87D}" presName="dummy" presStyleCnt="0"/>
      <dgm:spPr/>
    </dgm:pt>
    <dgm:pt modelId="{9D32CAF7-8046-7F47-AD08-F7D456F388C7}" type="pres">
      <dgm:prSet presAssocID="{2F68B011-DA65-2B4E-B45C-DA089682E87D}" presName="node" presStyleLbl="revTx" presStyleIdx="2" presStyleCnt="4" custScaleX="155139">
        <dgm:presLayoutVars>
          <dgm:bulletEnabled val="1"/>
        </dgm:presLayoutVars>
      </dgm:prSet>
      <dgm:spPr/>
      <dgm:t>
        <a:bodyPr/>
        <a:lstStyle/>
        <a:p>
          <a:endParaRPr lang="es-ES"/>
        </a:p>
      </dgm:t>
    </dgm:pt>
    <dgm:pt modelId="{01A96E1D-EFF9-2A4F-B389-05B6E8C993CB}" type="pres">
      <dgm:prSet presAssocID="{9D3A4A7C-2C56-434D-9B47-395766C59C47}" presName="sibTrans" presStyleLbl="node1" presStyleIdx="2" presStyleCnt="4"/>
      <dgm:spPr/>
      <dgm:t>
        <a:bodyPr/>
        <a:lstStyle/>
        <a:p>
          <a:endParaRPr lang="es-ES"/>
        </a:p>
      </dgm:t>
    </dgm:pt>
    <dgm:pt modelId="{BB7007CD-CA60-8A49-9ECB-2D7526029F7B}" type="pres">
      <dgm:prSet presAssocID="{F23B1ECE-E50C-E74D-A65B-6707158AFA02}" presName="dummy" presStyleCnt="0"/>
      <dgm:spPr/>
    </dgm:pt>
    <dgm:pt modelId="{853898B6-04C5-C04E-9ECE-1740F8E00B4D}" type="pres">
      <dgm:prSet presAssocID="{F23B1ECE-E50C-E74D-A65B-6707158AFA02}" presName="node" presStyleLbl="revTx" presStyleIdx="3" presStyleCnt="4" custScaleX="109263">
        <dgm:presLayoutVars>
          <dgm:bulletEnabled val="1"/>
        </dgm:presLayoutVars>
      </dgm:prSet>
      <dgm:spPr/>
      <dgm:t>
        <a:bodyPr/>
        <a:lstStyle/>
        <a:p>
          <a:endParaRPr lang="es-ES"/>
        </a:p>
      </dgm:t>
    </dgm:pt>
    <dgm:pt modelId="{A869C708-B77B-AB46-8C15-51FA52548806}" type="pres">
      <dgm:prSet presAssocID="{FA8ECE83-E460-3145-AC97-D8380E054559}" presName="sibTrans" presStyleLbl="node1" presStyleIdx="3" presStyleCnt="4"/>
      <dgm:spPr/>
      <dgm:t>
        <a:bodyPr/>
        <a:lstStyle/>
        <a:p>
          <a:endParaRPr lang="es-ES"/>
        </a:p>
      </dgm:t>
    </dgm:pt>
  </dgm:ptLst>
  <dgm:cxnLst>
    <dgm:cxn modelId="{658B0421-A597-594B-AAC2-CE7F1D3D0B05}" srcId="{337D6661-B627-5A4E-AF1A-755B7B4B81C4}" destId="{03BDED9D-174C-8D46-A106-68FC74464381}" srcOrd="0" destOrd="0" parTransId="{6A764044-791F-F64B-B412-2A752A2BF9F1}" sibTransId="{47E44676-7669-A54C-B97F-40928FE27285}"/>
    <dgm:cxn modelId="{070CE280-1DA8-5341-ADCA-9AA7D3CDC5B8}" srcId="{337D6661-B627-5A4E-AF1A-755B7B4B81C4}" destId="{F23B1ECE-E50C-E74D-A65B-6707158AFA02}" srcOrd="3" destOrd="0" parTransId="{5CCBD31D-ED67-7E4D-9E6E-A039810DE315}" sibTransId="{FA8ECE83-E460-3145-AC97-D8380E054559}"/>
    <dgm:cxn modelId="{2BFB274C-9C8A-4F44-A6B4-DAB1B4C283EB}" type="presOf" srcId="{F1A8C4F5-5E32-764E-98A4-67176A0645C8}" destId="{C801F8D1-11DA-D14D-8A27-8C56CAE2A475}" srcOrd="0" destOrd="0" presId="urn:microsoft.com/office/officeart/2005/8/layout/cycle1"/>
    <dgm:cxn modelId="{34E73613-B19C-6E4C-8DD0-B3DA8E7E9A6A}" srcId="{337D6661-B627-5A4E-AF1A-755B7B4B81C4}" destId="{F1A8C4F5-5E32-764E-98A4-67176A0645C8}" srcOrd="1" destOrd="0" parTransId="{8DD18D47-997F-194A-975D-EF67BB68D9B1}" sibTransId="{171DF4F6-B018-8F41-A794-BBEA59171734}"/>
    <dgm:cxn modelId="{949714E5-1E16-3D42-9AF9-70721DC130A8}" srcId="{337D6661-B627-5A4E-AF1A-755B7B4B81C4}" destId="{2F68B011-DA65-2B4E-B45C-DA089682E87D}" srcOrd="2" destOrd="0" parTransId="{3B976FF5-9B70-7F4D-9376-F14A13A309B6}" sibTransId="{9D3A4A7C-2C56-434D-9B47-395766C59C47}"/>
    <dgm:cxn modelId="{1005D5D4-5352-44CF-92A7-8F9658286D2D}" type="presOf" srcId="{47E44676-7669-A54C-B97F-40928FE27285}" destId="{1EFA4FC4-8D42-D648-91A0-92C024B5AF0E}" srcOrd="0" destOrd="0" presId="urn:microsoft.com/office/officeart/2005/8/layout/cycle1"/>
    <dgm:cxn modelId="{236E65A5-B1A8-48F7-92CA-48D11F73AAE2}" type="presOf" srcId="{F23B1ECE-E50C-E74D-A65B-6707158AFA02}" destId="{853898B6-04C5-C04E-9ECE-1740F8E00B4D}" srcOrd="0" destOrd="0" presId="urn:microsoft.com/office/officeart/2005/8/layout/cycle1"/>
    <dgm:cxn modelId="{D95F549A-86C3-41A2-B76D-66CEFC6E1AD7}" type="presOf" srcId="{2F68B011-DA65-2B4E-B45C-DA089682E87D}" destId="{9D32CAF7-8046-7F47-AD08-F7D456F388C7}" srcOrd="0" destOrd="0" presId="urn:microsoft.com/office/officeart/2005/8/layout/cycle1"/>
    <dgm:cxn modelId="{E098B5B7-2609-4B8B-A769-8EFFB67C3132}" type="presOf" srcId="{337D6661-B627-5A4E-AF1A-755B7B4B81C4}" destId="{43A5D374-4B18-0D4A-9061-7A52CB659313}" srcOrd="0" destOrd="0" presId="urn:microsoft.com/office/officeart/2005/8/layout/cycle1"/>
    <dgm:cxn modelId="{D25DEC64-DBC6-4374-8EC4-4C7B73C34824}" type="presOf" srcId="{03BDED9D-174C-8D46-A106-68FC74464381}" destId="{D47939B0-3885-6A49-BD56-044C7A835C2D}" srcOrd="0" destOrd="0" presId="urn:microsoft.com/office/officeart/2005/8/layout/cycle1"/>
    <dgm:cxn modelId="{EDFEDFB4-0087-4791-A23A-B7C4A9320BCA}" type="presOf" srcId="{9D3A4A7C-2C56-434D-9B47-395766C59C47}" destId="{01A96E1D-EFF9-2A4F-B389-05B6E8C993CB}" srcOrd="0" destOrd="0" presId="urn:microsoft.com/office/officeart/2005/8/layout/cycle1"/>
    <dgm:cxn modelId="{36AE8A46-BBD7-4751-870A-8700FAAA472A}" type="presOf" srcId="{171DF4F6-B018-8F41-A794-BBEA59171734}" destId="{4350B99B-2817-164A-AE78-4C6EC491853A}" srcOrd="0" destOrd="0" presId="urn:microsoft.com/office/officeart/2005/8/layout/cycle1"/>
    <dgm:cxn modelId="{E9E750F6-8789-4916-9513-84CF6C033EFF}" type="presOf" srcId="{FA8ECE83-E460-3145-AC97-D8380E054559}" destId="{A869C708-B77B-AB46-8C15-51FA52548806}" srcOrd="0" destOrd="0" presId="urn:microsoft.com/office/officeart/2005/8/layout/cycle1"/>
    <dgm:cxn modelId="{53F1E482-9B91-4E7E-B548-946FCE0BAF56}" type="presParOf" srcId="{43A5D374-4B18-0D4A-9061-7A52CB659313}" destId="{4E3FFF2A-3D92-0047-BC32-53009B6D670E}" srcOrd="0" destOrd="0" presId="urn:microsoft.com/office/officeart/2005/8/layout/cycle1"/>
    <dgm:cxn modelId="{7BDFF378-A046-4EB5-BC11-50A438636CCF}" type="presParOf" srcId="{43A5D374-4B18-0D4A-9061-7A52CB659313}" destId="{D47939B0-3885-6A49-BD56-044C7A835C2D}" srcOrd="1" destOrd="0" presId="urn:microsoft.com/office/officeart/2005/8/layout/cycle1"/>
    <dgm:cxn modelId="{33846B17-55AE-4AA1-ACC3-C620B9998462}" type="presParOf" srcId="{43A5D374-4B18-0D4A-9061-7A52CB659313}" destId="{1EFA4FC4-8D42-D648-91A0-92C024B5AF0E}" srcOrd="2" destOrd="0" presId="urn:microsoft.com/office/officeart/2005/8/layout/cycle1"/>
    <dgm:cxn modelId="{071B2656-FD44-4CE8-964B-023B20A8142E}" type="presParOf" srcId="{43A5D374-4B18-0D4A-9061-7A52CB659313}" destId="{447F8C61-298C-194D-B1A9-A899FE47747D}" srcOrd="3" destOrd="0" presId="urn:microsoft.com/office/officeart/2005/8/layout/cycle1"/>
    <dgm:cxn modelId="{BC6D0CFF-2250-4724-9641-1F9D6A69E6DB}" type="presParOf" srcId="{43A5D374-4B18-0D4A-9061-7A52CB659313}" destId="{C801F8D1-11DA-D14D-8A27-8C56CAE2A475}" srcOrd="4" destOrd="0" presId="urn:microsoft.com/office/officeart/2005/8/layout/cycle1"/>
    <dgm:cxn modelId="{6CDA923C-FD60-45A2-8DFE-6FA218B1FCE7}" type="presParOf" srcId="{43A5D374-4B18-0D4A-9061-7A52CB659313}" destId="{4350B99B-2817-164A-AE78-4C6EC491853A}" srcOrd="5" destOrd="0" presId="urn:microsoft.com/office/officeart/2005/8/layout/cycle1"/>
    <dgm:cxn modelId="{745DA864-4C18-44B7-8460-2725CBA50416}" type="presParOf" srcId="{43A5D374-4B18-0D4A-9061-7A52CB659313}" destId="{5418E7E9-8802-4240-A5E1-86C300B42ECF}" srcOrd="6" destOrd="0" presId="urn:microsoft.com/office/officeart/2005/8/layout/cycle1"/>
    <dgm:cxn modelId="{3949ADFA-8110-4368-8F42-21ECE2D3800B}" type="presParOf" srcId="{43A5D374-4B18-0D4A-9061-7A52CB659313}" destId="{9D32CAF7-8046-7F47-AD08-F7D456F388C7}" srcOrd="7" destOrd="0" presId="urn:microsoft.com/office/officeart/2005/8/layout/cycle1"/>
    <dgm:cxn modelId="{051EE6FC-1C9B-4670-AFE4-6F8592EEEED8}" type="presParOf" srcId="{43A5D374-4B18-0D4A-9061-7A52CB659313}" destId="{01A96E1D-EFF9-2A4F-B389-05B6E8C993CB}" srcOrd="8" destOrd="0" presId="urn:microsoft.com/office/officeart/2005/8/layout/cycle1"/>
    <dgm:cxn modelId="{3A30ACC0-A51C-4721-B43A-DAC3F830A590}" type="presParOf" srcId="{43A5D374-4B18-0D4A-9061-7A52CB659313}" destId="{BB7007CD-CA60-8A49-9ECB-2D7526029F7B}" srcOrd="9" destOrd="0" presId="urn:microsoft.com/office/officeart/2005/8/layout/cycle1"/>
    <dgm:cxn modelId="{16777240-4BE9-4FD8-90C1-BAFFC557B8F3}" type="presParOf" srcId="{43A5D374-4B18-0D4A-9061-7A52CB659313}" destId="{853898B6-04C5-C04E-9ECE-1740F8E00B4D}" srcOrd="10" destOrd="0" presId="urn:microsoft.com/office/officeart/2005/8/layout/cycle1"/>
    <dgm:cxn modelId="{A0B51650-8B1E-48BC-B389-5BBBCE343F8C}" type="presParOf" srcId="{43A5D374-4B18-0D4A-9061-7A52CB659313}" destId="{A869C708-B77B-AB46-8C15-51FA52548806}" srcOrd="11" destOrd="0" presId="urn:microsoft.com/office/officeart/2005/8/layout/cycle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B4434C-7694-4181-8674-FBC81D59021E}"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ES"/>
        </a:p>
      </dgm:t>
    </dgm:pt>
    <dgm:pt modelId="{05D3762F-A585-42DF-8C9A-79B82A49E0A9}">
      <dgm:prSet phldrT="[Texto]"/>
      <dgm:spPr>
        <a:solidFill>
          <a:schemeClr val="accent2">
            <a:lumMod val="40000"/>
            <a:lumOff val="60000"/>
          </a:schemeClr>
        </a:solidFill>
        <a:ln>
          <a:solidFill>
            <a:schemeClr val="accent6">
              <a:lumMod val="40000"/>
              <a:lumOff val="60000"/>
            </a:schemeClr>
          </a:solidFill>
        </a:ln>
      </dgm:spPr>
      <dgm:t>
        <a:bodyPr/>
        <a:lstStyle/>
        <a:p>
          <a:r>
            <a:rPr lang="es-ES" dirty="0" smtClean="0">
              <a:solidFill>
                <a:prstClr val="black"/>
              </a:solidFill>
              <a:latin typeface="Times New Roman" pitchFamily="18" charset="0"/>
              <a:cs typeface="Times New Roman" pitchFamily="18" charset="0"/>
            </a:rPr>
            <a:t>La personalidad y  los estilos de vida pueden llevar a una situación de estrés crónico.</a:t>
          </a:r>
          <a:endParaRPr lang="es-ES" dirty="0"/>
        </a:p>
      </dgm:t>
    </dgm:pt>
    <dgm:pt modelId="{A343FD08-83A4-41C4-8194-A8024BBD6461}" type="parTrans" cxnId="{FED37B0E-E55C-46A1-A535-3BEF81AADD4B}">
      <dgm:prSet/>
      <dgm:spPr/>
      <dgm:t>
        <a:bodyPr/>
        <a:lstStyle/>
        <a:p>
          <a:endParaRPr lang="es-ES"/>
        </a:p>
      </dgm:t>
    </dgm:pt>
    <dgm:pt modelId="{133CB5F7-1255-4779-8B3A-65504B433B72}" type="sibTrans" cxnId="{FED37B0E-E55C-46A1-A535-3BEF81AADD4B}">
      <dgm:prSet/>
      <dgm:spPr>
        <a:solidFill>
          <a:srgbClr val="FFFF66">
            <a:alpha val="86000"/>
          </a:srgbClr>
        </a:solidFill>
      </dgm:spPr>
      <dgm:t>
        <a:bodyPr/>
        <a:lstStyle/>
        <a:p>
          <a:endParaRPr lang="es-ES">
            <a:solidFill>
              <a:srgbClr val="FF0000"/>
            </a:solidFill>
          </a:endParaRPr>
        </a:p>
      </dgm:t>
    </dgm:pt>
    <dgm:pt modelId="{9ACA9CFF-DF77-4CE4-96AF-42A8976B41C8}">
      <dgm:prSet phldrT="[Texto]"/>
      <dgm:spPr/>
      <dgm:t>
        <a:bodyPr/>
        <a:lstStyle/>
        <a:p>
          <a:pPr algn="ctr"/>
          <a:r>
            <a:rPr lang="es-ES" dirty="0" smtClean="0">
              <a:solidFill>
                <a:prstClr val="black"/>
              </a:solidFill>
              <a:latin typeface="Times New Roman" pitchFamily="18" charset="0"/>
              <a:cs typeface="Times New Roman" pitchFamily="18" charset="0"/>
            </a:rPr>
            <a:t>Producir alteraciones  muy negativas para la salud</a:t>
          </a:r>
          <a:endParaRPr lang="es-ES" dirty="0"/>
        </a:p>
      </dgm:t>
    </dgm:pt>
    <dgm:pt modelId="{B8D0D0FD-72E3-4AF4-A774-643C72A34ED4}" type="parTrans" cxnId="{C9D7668D-2ACA-4BEB-A081-C25EF485AA3C}">
      <dgm:prSet/>
      <dgm:spPr/>
      <dgm:t>
        <a:bodyPr/>
        <a:lstStyle/>
        <a:p>
          <a:endParaRPr lang="es-ES"/>
        </a:p>
      </dgm:t>
    </dgm:pt>
    <dgm:pt modelId="{765F5E89-849D-4170-B068-BAF3747109D7}" type="sibTrans" cxnId="{C9D7668D-2ACA-4BEB-A081-C25EF485AA3C}">
      <dgm:prSet/>
      <dgm:spPr/>
      <dgm:t>
        <a:bodyPr/>
        <a:lstStyle/>
        <a:p>
          <a:endParaRPr lang="es-ES"/>
        </a:p>
      </dgm:t>
    </dgm:pt>
    <dgm:pt modelId="{1CFDE4B3-13AB-4AC4-BEFC-725678189AA8}" type="pres">
      <dgm:prSet presAssocID="{D0B4434C-7694-4181-8674-FBC81D59021E}" presName="outerComposite" presStyleCnt="0">
        <dgm:presLayoutVars>
          <dgm:chMax val="5"/>
          <dgm:dir/>
          <dgm:resizeHandles val="exact"/>
        </dgm:presLayoutVars>
      </dgm:prSet>
      <dgm:spPr/>
      <dgm:t>
        <a:bodyPr/>
        <a:lstStyle/>
        <a:p>
          <a:endParaRPr lang="es-ES"/>
        </a:p>
      </dgm:t>
    </dgm:pt>
    <dgm:pt modelId="{99D71CAA-4B9E-4FAB-B5B9-87341531D7DD}" type="pres">
      <dgm:prSet presAssocID="{D0B4434C-7694-4181-8674-FBC81D59021E}" presName="dummyMaxCanvas" presStyleCnt="0">
        <dgm:presLayoutVars/>
      </dgm:prSet>
      <dgm:spPr/>
    </dgm:pt>
    <dgm:pt modelId="{308EF64B-C024-4B8D-B384-3C3225A80CD4}" type="pres">
      <dgm:prSet presAssocID="{D0B4434C-7694-4181-8674-FBC81D59021E}" presName="TwoNodes_1" presStyleLbl="node1" presStyleIdx="0" presStyleCnt="2">
        <dgm:presLayoutVars>
          <dgm:bulletEnabled val="1"/>
        </dgm:presLayoutVars>
      </dgm:prSet>
      <dgm:spPr/>
      <dgm:t>
        <a:bodyPr/>
        <a:lstStyle/>
        <a:p>
          <a:endParaRPr lang="es-ES"/>
        </a:p>
      </dgm:t>
    </dgm:pt>
    <dgm:pt modelId="{940122B7-2ECE-4B40-8508-97CA0284A08D}" type="pres">
      <dgm:prSet presAssocID="{D0B4434C-7694-4181-8674-FBC81D59021E}" presName="TwoNodes_2" presStyleLbl="node1" presStyleIdx="1" presStyleCnt="2" custScaleX="91176" custScaleY="72780" custLinFactNeighborX="1379" custLinFactNeighborY="9367">
        <dgm:presLayoutVars>
          <dgm:bulletEnabled val="1"/>
        </dgm:presLayoutVars>
      </dgm:prSet>
      <dgm:spPr/>
      <dgm:t>
        <a:bodyPr/>
        <a:lstStyle/>
        <a:p>
          <a:endParaRPr lang="es-ES"/>
        </a:p>
      </dgm:t>
    </dgm:pt>
    <dgm:pt modelId="{6A72BDCA-7299-4E9E-B2C3-4726562CA6AD}" type="pres">
      <dgm:prSet presAssocID="{D0B4434C-7694-4181-8674-FBC81D59021E}" presName="TwoConn_1-2" presStyleLbl="fgAccFollowNode1" presStyleIdx="0" presStyleCnt="1">
        <dgm:presLayoutVars>
          <dgm:bulletEnabled val="1"/>
        </dgm:presLayoutVars>
      </dgm:prSet>
      <dgm:spPr/>
      <dgm:t>
        <a:bodyPr/>
        <a:lstStyle/>
        <a:p>
          <a:endParaRPr lang="es-ES"/>
        </a:p>
      </dgm:t>
    </dgm:pt>
    <dgm:pt modelId="{357AA4C3-9121-4EC9-935A-EB9CA6280B4A}" type="pres">
      <dgm:prSet presAssocID="{D0B4434C-7694-4181-8674-FBC81D59021E}" presName="TwoNodes_1_text" presStyleLbl="node1" presStyleIdx="1" presStyleCnt="2">
        <dgm:presLayoutVars>
          <dgm:bulletEnabled val="1"/>
        </dgm:presLayoutVars>
      </dgm:prSet>
      <dgm:spPr/>
      <dgm:t>
        <a:bodyPr/>
        <a:lstStyle/>
        <a:p>
          <a:endParaRPr lang="es-ES"/>
        </a:p>
      </dgm:t>
    </dgm:pt>
    <dgm:pt modelId="{3A28354E-C23B-4420-888A-59E03AACB642}" type="pres">
      <dgm:prSet presAssocID="{D0B4434C-7694-4181-8674-FBC81D59021E}" presName="TwoNodes_2_text" presStyleLbl="node1" presStyleIdx="1" presStyleCnt="2">
        <dgm:presLayoutVars>
          <dgm:bulletEnabled val="1"/>
        </dgm:presLayoutVars>
      </dgm:prSet>
      <dgm:spPr/>
      <dgm:t>
        <a:bodyPr/>
        <a:lstStyle/>
        <a:p>
          <a:endParaRPr lang="es-ES"/>
        </a:p>
      </dgm:t>
    </dgm:pt>
  </dgm:ptLst>
  <dgm:cxnLst>
    <dgm:cxn modelId="{1E0C6460-414A-47DA-A8FB-923391266C1F}" type="presOf" srcId="{05D3762F-A585-42DF-8C9A-79B82A49E0A9}" destId="{357AA4C3-9121-4EC9-935A-EB9CA6280B4A}" srcOrd="1" destOrd="0" presId="urn:microsoft.com/office/officeart/2005/8/layout/vProcess5"/>
    <dgm:cxn modelId="{8AE4B075-7B6D-4333-9CD8-A00BC156B63C}" type="presOf" srcId="{133CB5F7-1255-4779-8B3A-65504B433B72}" destId="{6A72BDCA-7299-4E9E-B2C3-4726562CA6AD}" srcOrd="0" destOrd="0" presId="urn:microsoft.com/office/officeart/2005/8/layout/vProcess5"/>
    <dgm:cxn modelId="{B0536056-CF70-4E5D-89AA-79A9C3ABD6B3}" type="presOf" srcId="{9ACA9CFF-DF77-4CE4-96AF-42A8976B41C8}" destId="{3A28354E-C23B-4420-888A-59E03AACB642}" srcOrd="1" destOrd="0" presId="urn:microsoft.com/office/officeart/2005/8/layout/vProcess5"/>
    <dgm:cxn modelId="{FED37B0E-E55C-46A1-A535-3BEF81AADD4B}" srcId="{D0B4434C-7694-4181-8674-FBC81D59021E}" destId="{05D3762F-A585-42DF-8C9A-79B82A49E0A9}" srcOrd="0" destOrd="0" parTransId="{A343FD08-83A4-41C4-8194-A8024BBD6461}" sibTransId="{133CB5F7-1255-4779-8B3A-65504B433B72}"/>
    <dgm:cxn modelId="{C9D7668D-2ACA-4BEB-A081-C25EF485AA3C}" srcId="{D0B4434C-7694-4181-8674-FBC81D59021E}" destId="{9ACA9CFF-DF77-4CE4-96AF-42A8976B41C8}" srcOrd="1" destOrd="0" parTransId="{B8D0D0FD-72E3-4AF4-A774-643C72A34ED4}" sibTransId="{765F5E89-849D-4170-B068-BAF3747109D7}"/>
    <dgm:cxn modelId="{1992D64A-111E-4606-82BB-09A5A70E4B70}" type="presOf" srcId="{05D3762F-A585-42DF-8C9A-79B82A49E0A9}" destId="{308EF64B-C024-4B8D-B384-3C3225A80CD4}" srcOrd="0" destOrd="0" presId="urn:microsoft.com/office/officeart/2005/8/layout/vProcess5"/>
    <dgm:cxn modelId="{0A8C022C-A5B1-4F00-8FFC-EAD5D5961F58}" type="presOf" srcId="{9ACA9CFF-DF77-4CE4-96AF-42A8976B41C8}" destId="{940122B7-2ECE-4B40-8508-97CA0284A08D}" srcOrd="0" destOrd="0" presId="urn:microsoft.com/office/officeart/2005/8/layout/vProcess5"/>
    <dgm:cxn modelId="{D231721B-6308-42FF-9179-7C4788D99D52}" type="presOf" srcId="{D0B4434C-7694-4181-8674-FBC81D59021E}" destId="{1CFDE4B3-13AB-4AC4-BEFC-725678189AA8}" srcOrd="0" destOrd="0" presId="urn:microsoft.com/office/officeart/2005/8/layout/vProcess5"/>
    <dgm:cxn modelId="{7A703774-A461-4CA7-9D9E-02B9950E7EA3}" type="presParOf" srcId="{1CFDE4B3-13AB-4AC4-BEFC-725678189AA8}" destId="{99D71CAA-4B9E-4FAB-B5B9-87341531D7DD}" srcOrd="0" destOrd="0" presId="urn:microsoft.com/office/officeart/2005/8/layout/vProcess5"/>
    <dgm:cxn modelId="{98A1A73F-759B-483C-A8B6-F5CC41DA24E9}" type="presParOf" srcId="{1CFDE4B3-13AB-4AC4-BEFC-725678189AA8}" destId="{308EF64B-C024-4B8D-B384-3C3225A80CD4}" srcOrd="1" destOrd="0" presId="urn:microsoft.com/office/officeart/2005/8/layout/vProcess5"/>
    <dgm:cxn modelId="{DDE3F95B-EC47-4D9F-853B-11E9B337C844}" type="presParOf" srcId="{1CFDE4B3-13AB-4AC4-BEFC-725678189AA8}" destId="{940122B7-2ECE-4B40-8508-97CA0284A08D}" srcOrd="2" destOrd="0" presId="urn:microsoft.com/office/officeart/2005/8/layout/vProcess5"/>
    <dgm:cxn modelId="{81A21470-A2C2-40CC-A2D5-DAA17BF6AFA5}" type="presParOf" srcId="{1CFDE4B3-13AB-4AC4-BEFC-725678189AA8}" destId="{6A72BDCA-7299-4E9E-B2C3-4726562CA6AD}" srcOrd="3" destOrd="0" presId="urn:microsoft.com/office/officeart/2005/8/layout/vProcess5"/>
    <dgm:cxn modelId="{3B4AE6DA-769A-4837-914D-810043AF4830}" type="presParOf" srcId="{1CFDE4B3-13AB-4AC4-BEFC-725678189AA8}" destId="{357AA4C3-9121-4EC9-935A-EB9CA6280B4A}" srcOrd="4" destOrd="0" presId="urn:microsoft.com/office/officeart/2005/8/layout/vProcess5"/>
    <dgm:cxn modelId="{5E0C800D-7F5B-49AB-ADD3-EFE92ED9D104}" type="presParOf" srcId="{1CFDE4B3-13AB-4AC4-BEFC-725678189AA8}" destId="{3A28354E-C23B-4420-888A-59E03AACB642}" srcOrd="5"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CE9D3E4-7B0E-B34A-936F-E3C0DE9ABE1D}" type="doc">
      <dgm:prSet loTypeId="urn:microsoft.com/office/officeart/2005/8/layout/radial5" loCatId="" qsTypeId="urn:microsoft.com/office/officeart/2005/8/quickstyle/simple4" qsCatId="simple" csTypeId="urn:microsoft.com/office/officeart/2005/8/colors/accent1_2" csCatId="accent1" phldr="1"/>
      <dgm:spPr/>
      <dgm:t>
        <a:bodyPr/>
        <a:lstStyle/>
        <a:p>
          <a:endParaRPr lang="es-ES"/>
        </a:p>
      </dgm:t>
    </dgm:pt>
    <dgm:pt modelId="{069D00D3-BE0C-1B4B-AD39-F92FBE98BC69}">
      <dgm:prSet phldrT="[Texto]" custT="1"/>
      <dgm:spPr/>
      <dgm:t>
        <a:bodyPr/>
        <a:lstStyle/>
        <a:p>
          <a:r>
            <a:rPr lang="es-ES" sz="1600" dirty="0" smtClean="0">
              <a:solidFill>
                <a:srgbClr val="000000"/>
              </a:solidFill>
            </a:rPr>
            <a:t>Actividad física</a:t>
          </a:r>
          <a:endParaRPr lang="es-ES" sz="1600" dirty="0">
            <a:solidFill>
              <a:srgbClr val="000000"/>
            </a:solidFill>
          </a:endParaRPr>
        </a:p>
      </dgm:t>
    </dgm:pt>
    <dgm:pt modelId="{B6128662-AF83-2445-BDA4-BD7CE7B9C829}" type="parTrans" cxnId="{36550783-9B8B-6E40-B79B-F311CC7C200E}">
      <dgm:prSet/>
      <dgm:spPr/>
      <dgm:t>
        <a:bodyPr/>
        <a:lstStyle/>
        <a:p>
          <a:endParaRPr lang="es-ES"/>
        </a:p>
      </dgm:t>
    </dgm:pt>
    <dgm:pt modelId="{13FDEE5C-E75C-9E4B-AB2D-5D2E8BB93B9E}" type="sibTrans" cxnId="{36550783-9B8B-6E40-B79B-F311CC7C200E}">
      <dgm:prSet/>
      <dgm:spPr/>
      <dgm:t>
        <a:bodyPr/>
        <a:lstStyle/>
        <a:p>
          <a:endParaRPr lang="es-ES"/>
        </a:p>
      </dgm:t>
    </dgm:pt>
    <dgm:pt modelId="{28AE85F0-15A4-2B42-9866-CE2AEAC8D904}">
      <dgm:prSet phldrT="[Texto]" custT="1"/>
      <dgm:spPr>
        <a:solidFill>
          <a:srgbClr val="FFFF66"/>
        </a:solidFill>
      </dgm:spPr>
      <dgm:t>
        <a:bodyPr/>
        <a:lstStyle/>
        <a:p>
          <a:r>
            <a:rPr lang="es-ES" sz="1600" dirty="0" smtClean="0">
              <a:solidFill>
                <a:srgbClr val="000000"/>
              </a:solidFill>
              <a:ea typeface="Calibri"/>
              <a:cs typeface="Times New Roman"/>
            </a:rPr>
            <a:t>Juegos</a:t>
          </a:r>
          <a:endParaRPr lang="es-ES" sz="1600" dirty="0">
            <a:solidFill>
              <a:srgbClr val="000000"/>
            </a:solidFill>
          </a:endParaRPr>
        </a:p>
      </dgm:t>
    </dgm:pt>
    <dgm:pt modelId="{4885148D-3661-D948-8113-D0A690D5B4CE}" type="parTrans" cxnId="{108A8395-5B39-D64F-AE7C-9C90A000BAEF}">
      <dgm:prSet/>
      <dgm:spPr/>
      <dgm:t>
        <a:bodyPr/>
        <a:lstStyle/>
        <a:p>
          <a:endParaRPr lang="es-ES"/>
        </a:p>
      </dgm:t>
    </dgm:pt>
    <dgm:pt modelId="{5059667F-8F49-BD43-8692-E210863A7D90}" type="sibTrans" cxnId="{108A8395-5B39-D64F-AE7C-9C90A000BAEF}">
      <dgm:prSet/>
      <dgm:spPr/>
      <dgm:t>
        <a:bodyPr/>
        <a:lstStyle/>
        <a:p>
          <a:endParaRPr lang="es-ES"/>
        </a:p>
      </dgm:t>
    </dgm:pt>
    <dgm:pt modelId="{CB0E6292-10B9-FF4A-89A7-BA40C06332DA}">
      <dgm:prSet phldrT="[Texto]" custT="1"/>
      <dgm:spPr>
        <a:solidFill>
          <a:schemeClr val="accent4">
            <a:lumMod val="60000"/>
            <a:lumOff val="40000"/>
          </a:schemeClr>
        </a:solidFill>
      </dgm:spPr>
      <dgm:t>
        <a:bodyPr/>
        <a:lstStyle/>
        <a:p>
          <a:r>
            <a:rPr lang="es-ES" sz="1600" dirty="0" smtClean="0">
              <a:solidFill>
                <a:srgbClr val="000000"/>
              </a:solidFill>
              <a:ea typeface="Calibri"/>
              <a:cs typeface="Times New Roman"/>
            </a:rPr>
            <a:t>desplazamientos</a:t>
          </a:r>
          <a:endParaRPr lang="es-ES" sz="1600" dirty="0">
            <a:solidFill>
              <a:srgbClr val="000000"/>
            </a:solidFill>
          </a:endParaRPr>
        </a:p>
      </dgm:t>
    </dgm:pt>
    <dgm:pt modelId="{3860E13A-A2A3-C541-AA02-F49411F1050E}" type="parTrans" cxnId="{3A4EF1DF-C8F6-DB4F-8ECA-5F6F18FAFE2D}">
      <dgm:prSet/>
      <dgm:spPr/>
      <dgm:t>
        <a:bodyPr/>
        <a:lstStyle/>
        <a:p>
          <a:endParaRPr lang="es-ES"/>
        </a:p>
      </dgm:t>
    </dgm:pt>
    <dgm:pt modelId="{D44E8D9F-41E7-1343-8C22-99E79D2B697D}" type="sibTrans" cxnId="{3A4EF1DF-C8F6-DB4F-8ECA-5F6F18FAFE2D}">
      <dgm:prSet/>
      <dgm:spPr/>
      <dgm:t>
        <a:bodyPr/>
        <a:lstStyle/>
        <a:p>
          <a:endParaRPr lang="es-ES"/>
        </a:p>
      </dgm:t>
    </dgm:pt>
    <dgm:pt modelId="{42C0161C-B2B9-B148-9FEC-8F3C0A8AA591}">
      <dgm:prSet phldrT="[Texto]" custT="1"/>
      <dgm:spPr>
        <a:solidFill>
          <a:srgbClr val="FFFF66"/>
        </a:solidFill>
      </dgm:spPr>
      <dgm:t>
        <a:bodyPr/>
        <a:lstStyle/>
        <a:p>
          <a:r>
            <a:rPr lang="es-ES" sz="1600" dirty="0" smtClean="0">
              <a:solidFill>
                <a:srgbClr val="000000"/>
              </a:solidFill>
              <a:ea typeface="Calibri"/>
              <a:cs typeface="Times New Roman"/>
            </a:rPr>
            <a:t>deportes</a:t>
          </a:r>
          <a:endParaRPr lang="es-ES" sz="1600" dirty="0">
            <a:solidFill>
              <a:srgbClr val="000000"/>
            </a:solidFill>
          </a:endParaRPr>
        </a:p>
      </dgm:t>
    </dgm:pt>
    <dgm:pt modelId="{401E4DE8-4459-614F-AF71-65D65ABBE6AC}" type="parTrans" cxnId="{120030F9-099A-9F4F-9C3D-0A022EE2F4A1}">
      <dgm:prSet/>
      <dgm:spPr/>
      <dgm:t>
        <a:bodyPr/>
        <a:lstStyle/>
        <a:p>
          <a:endParaRPr lang="es-ES"/>
        </a:p>
      </dgm:t>
    </dgm:pt>
    <dgm:pt modelId="{E7A96DD1-62B9-EB47-85B2-4583267D0397}" type="sibTrans" cxnId="{120030F9-099A-9F4F-9C3D-0A022EE2F4A1}">
      <dgm:prSet/>
      <dgm:spPr/>
      <dgm:t>
        <a:bodyPr/>
        <a:lstStyle/>
        <a:p>
          <a:endParaRPr lang="es-ES"/>
        </a:p>
      </dgm:t>
    </dgm:pt>
    <dgm:pt modelId="{0482C648-AB2F-0343-A49C-42F8E50A2C27}">
      <dgm:prSet phldrT="[Texto]" custT="1"/>
      <dgm:spPr>
        <a:solidFill>
          <a:srgbClr val="FFD266"/>
        </a:solidFill>
      </dgm:spPr>
      <dgm:t>
        <a:bodyPr/>
        <a:lstStyle/>
        <a:p>
          <a:r>
            <a:rPr lang="es-ES" sz="1600" dirty="0" smtClean="0">
              <a:solidFill>
                <a:srgbClr val="000000"/>
              </a:solidFill>
              <a:ea typeface="Calibri"/>
              <a:cs typeface="Times New Roman"/>
            </a:rPr>
            <a:t>actividades recreativas</a:t>
          </a:r>
          <a:endParaRPr lang="es-ES" sz="1600" dirty="0">
            <a:solidFill>
              <a:srgbClr val="000000"/>
            </a:solidFill>
          </a:endParaRPr>
        </a:p>
      </dgm:t>
    </dgm:pt>
    <dgm:pt modelId="{0109AD1D-97AD-BE46-8698-CF81C2C0460E}" type="parTrans" cxnId="{DAACC187-0AAA-BF42-A28C-6E85D85F3CB3}">
      <dgm:prSet/>
      <dgm:spPr/>
      <dgm:t>
        <a:bodyPr/>
        <a:lstStyle/>
        <a:p>
          <a:endParaRPr lang="es-ES"/>
        </a:p>
      </dgm:t>
    </dgm:pt>
    <dgm:pt modelId="{6ACFABC2-788E-264B-8E2A-9198EF07836E}" type="sibTrans" cxnId="{DAACC187-0AAA-BF42-A28C-6E85D85F3CB3}">
      <dgm:prSet/>
      <dgm:spPr/>
      <dgm:t>
        <a:bodyPr/>
        <a:lstStyle/>
        <a:p>
          <a:endParaRPr lang="es-ES"/>
        </a:p>
      </dgm:t>
    </dgm:pt>
    <dgm:pt modelId="{16024083-C4BF-4E47-8D11-8369904F6729}">
      <dgm:prSet phldrT="[Texto]" custT="1"/>
      <dgm:spPr>
        <a:solidFill>
          <a:srgbClr val="FFFF66"/>
        </a:solidFill>
      </dgm:spPr>
      <dgm:t>
        <a:bodyPr/>
        <a:lstStyle/>
        <a:p>
          <a:r>
            <a:rPr lang="es-ES" sz="1600" dirty="0" smtClean="0">
              <a:solidFill>
                <a:srgbClr val="000000"/>
              </a:solidFill>
              <a:ea typeface="Calibri"/>
              <a:cs typeface="Times New Roman"/>
            </a:rPr>
            <a:t>educación física</a:t>
          </a:r>
          <a:endParaRPr lang="es-ES" sz="1600" dirty="0">
            <a:solidFill>
              <a:srgbClr val="000000"/>
            </a:solidFill>
          </a:endParaRPr>
        </a:p>
      </dgm:t>
    </dgm:pt>
    <dgm:pt modelId="{FDB5A0E3-0824-EF4D-A35F-9C74C652EC9B}" type="parTrans" cxnId="{633D1A92-3926-B142-A783-6417D83FEE39}">
      <dgm:prSet/>
      <dgm:spPr/>
      <dgm:t>
        <a:bodyPr/>
        <a:lstStyle/>
        <a:p>
          <a:endParaRPr lang="es-ES"/>
        </a:p>
      </dgm:t>
    </dgm:pt>
    <dgm:pt modelId="{08881EBB-D8DA-834B-86A5-0C00F710D72F}" type="sibTrans" cxnId="{633D1A92-3926-B142-A783-6417D83FEE39}">
      <dgm:prSet/>
      <dgm:spPr/>
      <dgm:t>
        <a:bodyPr/>
        <a:lstStyle/>
        <a:p>
          <a:endParaRPr lang="es-ES"/>
        </a:p>
      </dgm:t>
    </dgm:pt>
    <dgm:pt modelId="{B823A966-AF84-8F4C-BB58-94A1A9A176D8}">
      <dgm:prSet phldrT="[Texto]" custT="1"/>
      <dgm:spPr>
        <a:solidFill>
          <a:srgbClr val="FFD266"/>
        </a:solidFill>
      </dgm:spPr>
      <dgm:t>
        <a:bodyPr/>
        <a:lstStyle/>
        <a:p>
          <a:r>
            <a:rPr lang="es-ES" sz="1600" dirty="0" smtClean="0">
              <a:solidFill>
                <a:srgbClr val="000000"/>
              </a:solidFill>
              <a:ea typeface="Calibri"/>
              <a:cs typeface="Times New Roman"/>
            </a:rPr>
            <a:t>ejercicios programados en  la familia</a:t>
          </a:r>
          <a:endParaRPr lang="es-ES" sz="1600" dirty="0">
            <a:solidFill>
              <a:srgbClr val="000000"/>
            </a:solidFill>
          </a:endParaRPr>
        </a:p>
      </dgm:t>
    </dgm:pt>
    <dgm:pt modelId="{FFD940BB-89DF-3048-BD42-8A62FF1FE8BE}" type="parTrans" cxnId="{1CE7117C-4373-3141-95E3-C3D165522AF3}">
      <dgm:prSet/>
      <dgm:spPr/>
      <dgm:t>
        <a:bodyPr/>
        <a:lstStyle/>
        <a:p>
          <a:endParaRPr lang="es-ES"/>
        </a:p>
      </dgm:t>
    </dgm:pt>
    <dgm:pt modelId="{A2C4FC83-D65D-9445-9D56-96129952E9D9}" type="sibTrans" cxnId="{1CE7117C-4373-3141-95E3-C3D165522AF3}">
      <dgm:prSet/>
      <dgm:spPr/>
      <dgm:t>
        <a:bodyPr/>
        <a:lstStyle/>
        <a:p>
          <a:endParaRPr lang="es-ES"/>
        </a:p>
      </dgm:t>
    </dgm:pt>
    <dgm:pt modelId="{4B785CA7-A560-AE46-B0EF-269906054060}">
      <dgm:prSet phldrT="[Texto]" custT="1"/>
      <dgm:spPr>
        <a:solidFill>
          <a:srgbClr val="EAFDC1"/>
        </a:solidFill>
      </dgm:spPr>
      <dgm:t>
        <a:bodyPr/>
        <a:lstStyle/>
        <a:p>
          <a:r>
            <a:rPr lang="es-ES" sz="1600" dirty="0" smtClean="0">
              <a:solidFill>
                <a:srgbClr val="000000"/>
              </a:solidFill>
              <a:ea typeface="Calibri"/>
              <a:cs typeface="Times New Roman"/>
            </a:rPr>
            <a:t>actividades comunitarias</a:t>
          </a:r>
          <a:endParaRPr lang="es-ES" sz="1600" dirty="0">
            <a:solidFill>
              <a:srgbClr val="000000"/>
            </a:solidFill>
          </a:endParaRPr>
        </a:p>
      </dgm:t>
    </dgm:pt>
    <dgm:pt modelId="{09DF98AD-3925-B340-A831-5295EE2F8DFB}" type="parTrans" cxnId="{778EA956-99DC-0941-AB7F-7C74D6156539}">
      <dgm:prSet/>
      <dgm:spPr/>
      <dgm:t>
        <a:bodyPr/>
        <a:lstStyle/>
        <a:p>
          <a:endParaRPr lang="es-ES"/>
        </a:p>
      </dgm:t>
    </dgm:pt>
    <dgm:pt modelId="{9F25E9AC-8DA4-D747-91E3-E6DF9B688788}" type="sibTrans" cxnId="{778EA956-99DC-0941-AB7F-7C74D6156539}">
      <dgm:prSet/>
      <dgm:spPr/>
      <dgm:t>
        <a:bodyPr/>
        <a:lstStyle/>
        <a:p>
          <a:endParaRPr lang="es-ES"/>
        </a:p>
      </dgm:t>
    </dgm:pt>
    <dgm:pt modelId="{65274B5D-6DDA-544D-A588-453A2D81C242}" type="pres">
      <dgm:prSet presAssocID="{ECE9D3E4-7B0E-B34A-936F-E3C0DE9ABE1D}" presName="Name0" presStyleCnt="0">
        <dgm:presLayoutVars>
          <dgm:chMax val="1"/>
          <dgm:dir/>
          <dgm:animLvl val="ctr"/>
          <dgm:resizeHandles val="exact"/>
        </dgm:presLayoutVars>
      </dgm:prSet>
      <dgm:spPr/>
      <dgm:t>
        <a:bodyPr/>
        <a:lstStyle/>
        <a:p>
          <a:endParaRPr lang="es-ES"/>
        </a:p>
      </dgm:t>
    </dgm:pt>
    <dgm:pt modelId="{E9482D44-ED9F-3144-84C3-6AD86A81B1F1}" type="pres">
      <dgm:prSet presAssocID="{069D00D3-BE0C-1B4B-AD39-F92FBE98BC69}" presName="centerShape" presStyleLbl="node0" presStyleIdx="0" presStyleCnt="1"/>
      <dgm:spPr/>
      <dgm:t>
        <a:bodyPr/>
        <a:lstStyle/>
        <a:p>
          <a:endParaRPr lang="es-ES"/>
        </a:p>
      </dgm:t>
    </dgm:pt>
    <dgm:pt modelId="{89B4FB0A-CC03-7D4F-ACD3-2676B882C098}" type="pres">
      <dgm:prSet presAssocID="{4885148D-3661-D948-8113-D0A690D5B4CE}" presName="parTrans" presStyleLbl="sibTrans2D1" presStyleIdx="0" presStyleCnt="7"/>
      <dgm:spPr/>
      <dgm:t>
        <a:bodyPr/>
        <a:lstStyle/>
        <a:p>
          <a:endParaRPr lang="es-ES"/>
        </a:p>
      </dgm:t>
    </dgm:pt>
    <dgm:pt modelId="{EDDF70EC-2AB1-704F-919A-17FC3EAB4506}" type="pres">
      <dgm:prSet presAssocID="{4885148D-3661-D948-8113-D0A690D5B4CE}" presName="connectorText" presStyleLbl="sibTrans2D1" presStyleIdx="0" presStyleCnt="7"/>
      <dgm:spPr/>
      <dgm:t>
        <a:bodyPr/>
        <a:lstStyle/>
        <a:p>
          <a:endParaRPr lang="es-ES"/>
        </a:p>
      </dgm:t>
    </dgm:pt>
    <dgm:pt modelId="{330BF551-278E-8047-8F23-92A3A101B650}" type="pres">
      <dgm:prSet presAssocID="{28AE85F0-15A4-2B42-9866-CE2AEAC8D904}" presName="node" presStyleLbl="node1" presStyleIdx="0" presStyleCnt="7">
        <dgm:presLayoutVars>
          <dgm:bulletEnabled val="1"/>
        </dgm:presLayoutVars>
      </dgm:prSet>
      <dgm:spPr/>
      <dgm:t>
        <a:bodyPr/>
        <a:lstStyle/>
        <a:p>
          <a:endParaRPr lang="es-ES"/>
        </a:p>
      </dgm:t>
    </dgm:pt>
    <dgm:pt modelId="{4CA03240-D622-DC42-B2DC-DC0323BF8C76}" type="pres">
      <dgm:prSet presAssocID="{3860E13A-A2A3-C541-AA02-F49411F1050E}" presName="parTrans" presStyleLbl="sibTrans2D1" presStyleIdx="1" presStyleCnt="7"/>
      <dgm:spPr/>
      <dgm:t>
        <a:bodyPr/>
        <a:lstStyle/>
        <a:p>
          <a:endParaRPr lang="es-ES"/>
        </a:p>
      </dgm:t>
    </dgm:pt>
    <dgm:pt modelId="{6E8CFCD9-BF6B-9343-81D8-EB59F45D4BAF}" type="pres">
      <dgm:prSet presAssocID="{3860E13A-A2A3-C541-AA02-F49411F1050E}" presName="connectorText" presStyleLbl="sibTrans2D1" presStyleIdx="1" presStyleCnt="7"/>
      <dgm:spPr/>
      <dgm:t>
        <a:bodyPr/>
        <a:lstStyle/>
        <a:p>
          <a:endParaRPr lang="es-ES"/>
        </a:p>
      </dgm:t>
    </dgm:pt>
    <dgm:pt modelId="{1BB5F200-8D05-F548-BBBC-E611DC0C4E85}" type="pres">
      <dgm:prSet presAssocID="{CB0E6292-10B9-FF4A-89A7-BA40C06332DA}" presName="node" presStyleLbl="node1" presStyleIdx="1" presStyleCnt="7" custScaleX="168477">
        <dgm:presLayoutVars>
          <dgm:bulletEnabled val="1"/>
        </dgm:presLayoutVars>
      </dgm:prSet>
      <dgm:spPr/>
      <dgm:t>
        <a:bodyPr/>
        <a:lstStyle/>
        <a:p>
          <a:endParaRPr lang="es-ES"/>
        </a:p>
      </dgm:t>
    </dgm:pt>
    <dgm:pt modelId="{43405836-11A3-2A41-B1C7-76FF77881ACD}" type="pres">
      <dgm:prSet presAssocID="{401E4DE8-4459-614F-AF71-65D65ABBE6AC}" presName="parTrans" presStyleLbl="sibTrans2D1" presStyleIdx="2" presStyleCnt="7"/>
      <dgm:spPr/>
      <dgm:t>
        <a:bodyPr/>
        <a:lstStyle/>
        <a:p>
          <a:endParaRPr lang="es-ES"/>
        </a:p>
      </dgm:t>
    </dgm:pt>
    <dgm:pt modelId="{93AB58A9-C404-AC42-959D-90D936874290}" type="pres">
      <dgm:prSet presAssocID="{401E4DE8-4459-614F-AF71-65D65ABBE6AC}" presName="connectorText" presStyleLbl="sibTrans2D1" presStyleIdx="2" presStyleCnt="7"/>
      <dgm:spPr/>
      <dgm:t>
        <a:bodyPr/>
        <a:lstStyle/>
        <a:p>
          <a:endParaRPr lang="es-ES"/>
        </a:p>
      </dgm:t>
    </dgm:pt>
    <dgm:pt modelId="{F6D5A81C-BAB5-D04E-A176-E9D126A1F21F}" type="pres">
      <dgm:prSet presAssocID="{42C0161C-B2B9-B148-9FEC-8F3C0A8AA591}" presName="node" presStyleLbl="node1" presStyleIdx="2" presStyleCnt="7">
        <dgm:presLayoutVars>
          <dgm:bulletEnabled val="1"/>
        </dgm:presLayoutVars>
      </dgm:prSet>
      <dgm:spPr/>
      <dgm:t>
        <a:bodyPr/>
        <a:lstStyle/>
        <a:p>
          <a:endParaRPr lang="es-ES"/>
        </a:p>
      </dgm:t>
    </dgm:pt>
    <dgm:pt modelId="{0E04E8D4-B9F9-F44F-B26D-9BC668370AC5}" type="pres">
      <dgm:prSet presAssocID="{0109AD1D-97AD-BE46-8698-CF81C2C0460E}" presName="parTrans" presStyleLbl="sibTrans2D1" presStyleIdx="3" presStyleCnt="7"/>
      <dgm:spPr/>
      <dgm:t>
        <a:bodyPr/>
        <a:lstStyle/>
        <a:p>
          <a:endParaRPr lang="es-ES"/>
        </a:p>
      </dgm:t>
    </dgm:pt>
    <dgm:pt modelId="{1B0B85C3-E9EA-904D-83CF-E2725FD3EB5E}" type="pres">
      <dgm:prSet presAssocID="{0109AD1D-97AD-BE46-8698-CF81C2C0460E}" presName="connectorText" presStyleLbl="sibTrans2D1" presStyleIdx="3" presStyleCnt="7"/>
      <dgm:spPr/>
      <dgm:t>
        <a:bodyPr/>
        <a:lstStyle/>
        <a:p>
          <a:endParaRPr lang="es-ES"/>
        </a:p>
      </dgm:t>
    </dgm:pt>
    <dgm:pt modelId="{5C9ED7DA-414B-7747-8112-ED4343316682}" type="pres">
      <dgm:prSet presAssocID="{0482C648-AB2F-0343-A49C-42F8E50A2C27}" presName="node" presStyleLbl="node1" presStyleIdx="3" presStyleCnt="7" custScaleX="121847">
        <dgm:presLayoutVars>
          <dgm:bulletEnabled val="1"/>
        </dgm:presLayoutVars>
      </dgm:prSet>
      <dgm:spPr/>
      <dgm:t>
        <a:bodyPr/>
        <a:lstStyle/>
        <a:p>
          <a:endParaRPr lang="es-ES"/>
        </a:p>
      </dgm:t>
    </dgm:pt>
    <dgm:pt modelId="{7057F420-AECA-5640-B6B3-A7D7AB817EFA}" type="pres">
      <dgm:prSet presAssocID="{FDB5A0E3-0824-EF4D-A35F-9C74C652EC9B}" presName="parTrans" presStyleLbl="sibTrans2D1" presStyleIdx="4" presStyleCnt="7"/>
      <dgm:spPr/>
      <dgm:t>
        <a:bodyPr/>
        <a:lstStyle/>
        <a:p>
          <a:endParaRPr lang="es-ES"/>
        </a:p>
      </dgm:t>
    </dgm:pt>
    <dgm:pt modelId="{B5ACC587-DBEC-A64F-9D93-EB138B189B96}" type="pres">
      <dgm:prSet presAssocID="{FDB5A0E3-0824-EF4D-A35F-9C74C652EC9B}" presName="connectorText" presStyleLbl="sibTrans2D1" presStyleIdx="4" presStyleCnt="7"/>
      <dgm:spPr/>
      <dgm:t>
        <a:bodyPr/>
        <a:lstStyle/>
        <a:p>
          <a:endParaRPr lang="es-ES"/>
        </a:p>
      </dgm:t>
    </dgm:pt>
    <dgm:pt modelId="{F9273A36-88A0-CD45-9ED7-67F311FC5039}" type="pres">
      <dgm:prSet presAssocID="{16024083-C4BF-4E47-8D11-8369904F6729}" presName="node" presStyleLbl="node1" presStyleIdx="4" presStyleCnt="7" custScaleX="132137">
        <dgm:presLayoutVars>
          <dgm:bulletEnabled val="1"/>
        </dgm:presLayoutVars>
      </dgm:prSet>
      <dgm:spPr/>
      <dgm:t>
        <a:bodyPr/>
        <a:lstStyle/>
        <a:p>
          <a:endParaRPr lang="es-ES"/>
        </a:p>
      </dgm:t>
    </dgm:pt>
    <dgm:pt modelId="{461887F1-E519-CC49-89BC-505ADC151FDD}" type="pres">
      <dgm:prSet presAssocID="{FFD940BB-89DF-3048-BD42-8A62FF1FE8BE}" presName="parTrans" presStyleLbl="sibTrans2D1" presStyleIdx="5" presStyleCnt="7"/>
      <dgm:spPr/>
      <dgm:t>
        <a:bodyPr/>
        <a:lstStyle/>
        <a:p>
          <a:endParaRPr lang="es-ES"/>
        </a:p>
      </dgm:t>
    </dgm:pt>
    <dgm:pt modelId="{B47A11B0-EA3F-1E40-9813-1EF760762DFA}" type="pres">
      <dgm:prSet presAssocID="{FFD940BB-89DF-3048-BD42-8A62FF1FE8BE}" presName="connectorText" presStyleLbl="sibTrans2D1" presStyleIdx="5" presStyleCnt="7"/>
      <dgm:spPr/>
      <dgm:t>
        <a:bodyPr/>
        <a:lstStyle/>
        <a:p>
          <a:endParaRPr lang="es-ES"/>
        </a:p>
      </dgm:t>
    </dgm:pt>
    <dgm:pt modelId="{6775368A-8481-4144-A12F-5308BA2A9B84}" type="pres">
      <dgm:prSet presAssocID="{B823A966-AF84-8F4C-BB58-94A1A9A176D8}" presName="node" presStyleLbl="node1" presStyleIdx="5" presStyleCnt="7" custScaleX="143729">
        <dgm:presLayoutVars>
          <dgm:bulletEnabled val="1"/>
        </dgm:presLayoutVars>
      </dgm:prSet>
      <dgm:spPr/>
      <dgm:t>
        <a:bodyPr/>
        <a:lstStyle/>
        <a:p>
          <a:endParaRPr lang="es-ES"/>
        </a:p>
      </dgm:t>
    </dgm:pt>
    <dgm:pt modelId="{66ED7D70-BC28-E044-A497-B1E352CAC917}" type="pres">
      <dgm:prSet presAssocID="{09DF98AD-3925-B340-A831-5295EE2F8DFB}" presName="parTrans" presStyleLbl="sibTrans2D1" presStyleIdx="6" presStyleCnt="7"/>
      <dgm:spPr/>
      <dgm:t>
        <a:bodyPr/>
        <a:lstStyle/>
        <a:p>
          <a:endParaRPr lang="es-ES"/>
        </a:p>
      </dgm:t>
    </dgm:pt>
    <dgm:pt modelId="{59E50D5A-2C21-F347-B5EA-AAAF81D07426}" type="pres">
      <dgm:prSet presAssocID="{09DF98AD-3925-B340-A831-5295EE2F8DFB}" presName="connectorText" presStyleLbl="sibTrans2D1" presStyleIdx="6" presStyleCnt="7"/>
      <dgm:spPr/>
      <dgm:t>
        <a:bodyPr/>
        <a:lstStyle/>
        <a:p>
          <a:endParaRPr lang="es-ES"/>
        </a:p>
      </dgm:t>
    </dgm:pt>
    <dgm:pt modelId="{DD594408-B780-1B43-B99A-CBB2F145F02A}" type="pres">
      <dgm:prSet presAssocID="{4B785CA7-A560-AE46-B0EF-269906054060}" presName="node" presStyleLbl="node1" presStyleIdx="6" presStyleCnt="7" custScaleX="130573">
        <dgm:presLayoutVars>
          <dgm:bulletEnabled val="1"/>
        </dgm:presLayoutVars>
      </dgm:prSet>
      <dgm:spPr/>
      <dgm:t>
        <a:bodyPr/>
        <a:lstStyle/>
        <a:p>
          <a:endParaRPr lang="es-ES"/>
        </a:p>
      </dgm:t>
    </dgm:pt>
  </dgm:ptLst>
  <dgm:cxnLst>
    <dgm:cxn modelId="{108A8395-5B39-D64F-AE7C-9C90A000BAEF}" srcId="{069D00D3-BE0C-1B4B-AD39-F92FBE98BC69}" destId="{28AE85F0-15A4-2B42-9866-CE2AEAC8D904}" srcOrd="0" destOrd="0" parTransId="{4885148D-3661-D948-8113-D0A690D5B4CE}" sibTransId="{5059667F-8F49-BD43-8692-E210863A7D90}"/>
    <dgm:cxn modelId="{83DDFF99-76D3-4791-AB61-F469039F1DFF}" type="presOf" srcId="{FDB5A0E3-0824-EF4D-A35F-9C74C652EC9B}" destId="{B5ACC587-DBEC-A64F-9D93-EB138B189B96}" srcOrd="1" destOrd="0" presId="urn:microsoft.com/office/officeart/2005/8/layout/radial5"/>
    <dgm:cxn modelId="{778EA956-99DC-0941-AB7F-7C74D6156539}" srcId="{069D00D3-BE0C-1B4B-AD39-F92FBE98BC69}" destId="{4B785CA7-A560-AE46-B0EF-269906054060}" srcOrd="6" destOrd="0" parTransId="{09DF98AD-3925-B340-A831-5295EE2F8DFB}" sibTransId="{9F25E9AC-8DA4-D747-91E3-E6DF9B688788}"/>
    <dgm:cxn modelId="{8354DBD7-F924-4219-8A91-819103FA4461}" type="presOf" srcId="{FFD940BB-89DF-3048-BD42-8A62FF1FE8BE}" destId="{B47A11B0-EA3F-1E40-9813-1EF760762DFA}" srcOrd="1" destOrd="0" presId="urn:microsoft.com/office/officeart/2005/8/layout/radial5"/>
    <dgm:cxn modelId="{CFA1A957-1217-46E6-815A-73621166964B}" type="presOf" srcId="{3860E13A-A2A3-C541-AA02-F49411F1050E}" destId="{6E8CFCD9-BF6B-9343-81D8-EB59F45D4BAF}" srcOrd="1" destOrd="0" presId="urn:microsoft.com/office/officeart/2005/8/layout/radial5"/>
    <dgm:cxn modelId="{DAACC187-0AAA-BF42-A28C-6E85D85F3CB3}" srcId="{069D00D3-BE0C-1B4B-AD39-F92FBE98BC69}" destId="{0482C648-AB2F-0343-A49C-42F8E50A2C27}" srcOrd="3" destOrd="0" parTransId="{0109AD1D-97AD-BE46-8698-CF81C2C0460E}" sibTransId="{6ACFABC2-788E-264B-8E2A-9198EF07836E}"/>
    <dgm:cxn modelId="{923DE6B3-11B3-4869-91AD-0F19BE5B8B73}" type="presOf" srcId="{CB0E6292-10B9-FF4A-89A7-BA40C06332DA}" destId="{1BB5F200-8D05-F548-BBBC-E611DC0C4E85}" srcOrd="0" destOrd="0" presId="urn:microsoft.com/office/officeart/2005/8/layout/radial5"/>
    <dgm:cxn modelId="{120030F9-099A-9F4F-9C3D-0A022EE2F4A1}" srcId="{069D00D3-BE0C-1B4B-AD39-F92FBE98BC69}" destId="{42C0161C-B2B9-B148-9FEC-8F3C0A8AA591}" srcOrd="2" destOrd="0" parTransId="{401E4DE8-4459-614F-AF71-65D65ABBE6AC}" sibTransId="{E7A96DD1-62B9-EB47-85B2-4583267D0397}"/>
    <dgm:cxn modelId="{7A5CCFAB-25AE-4435-951E-E02322C3D299}" type="presOf" srcId="{B823A966-AF84-8F4C-BB58-94A1A9A176D8}" destId="{6775368A-8481-4144-A12F-5308BA2A9B84}" srcOrd="0" destOrd="0" presId="urn:microsoft.com/office/officeart/2005/8/layout/radial5"/>
    <dgm:cxn modelId="{C0B6F378-ED57-4F5A-9B97-A4CE5D8FF786}" type="presOf" srcId="{FFD940BB-89DF-3048-BD42-8A62FF1FE8BE}" destId="{461887F1-E519-CC49-89BC-505ADC151FDD}" srcOrd="0" destOrd="0" presId="urn:microsoft.com/office/officeart/2005/8/layout/radial5"/>
    <dgm:cxn modelId="{071ECEAC-2E39-4BA5-92BB-8CC98F748591}" type="presOf" srcId="{16024083-C4BF-4E47-8D11-8369904F6729}" destId="{F9273A36-88A0-CD45-9ED7-67F311FC5039}" srcOrd="0" destOrd="0" presId="urn:microsoft.com/office/officeart/2005/8/layout/radial5"/>
    <dgm:cxn modelId="{43E3DF7B-0F7B-4E09-B628-1780924413C5}" type="presOf" srcId="{0109AD1D-97AD-BE46-8698-CF81C2C0460E}" destId="{1B0B85C3-E9EA-904D-83CF-E2725FD3EB5E}" srcOrd="1" destOrd="0" presId="urn:microsoft.com/office/officeart/2005/8/layout/radial5"/>
    <dgm:cxn modelId="{1D17E6C3-1764-47C3-AA32-5F013F9DB6CB}" type="presOf" srcId="{4885148D-3661-D948-8113-D0A690D5B4CE}" destId="{89B4FB0A-CC03-7D4F-ACD3-2676B882C098}" srcOrd="0" destOrd="0" presId="urn:microsoft.com/office/officeart/2005/8/layout/radial5"/>
    <dgm:cxn modelId="{8778D050-E193-4FCA-9F1A-90579F1FFB8D}" type="presOf" srcId="{069D00D3-BE0C-1B4B-AD39-F92FBE98BC69}" destId="{E9482D44-ED9F-3144-84C3-6AD86A81B1F1}" srcOrd="0" destOrd="0" presId="urn:microsoft.com/office/officeart/2005/8/layout/radial5"/>
    <dgm:cxn modelId="{7D9D9132-F98A-4A8E-A592-88C0C8DEB7E4}" type="presOf" srcId="{3860E13A-A2A3-C541-AA02-F49411F1050E}" destId="{4CA03240-D622-DC42-B2DC-DC0323BF8C76}" srcOrd="0" destOrd="0" presId="urn:microsoft.com/office/officeart/2005/8/layout/radial5"/>
    <dgm:cxn modelId="{2D59E7BB-2ED3-4787-BC07-97089D7EEE0F}" type="presOf" srcId="{0482C648-AB2F-0343-A49C-42F8E50A2C27}" destId="{5C9ED7DA-414B-7747-8112-ED4343316682}" srcOrd="0" destOrd="0" presId="urn:microsoft.com/office/officeart/2005/8/layout/radial5"/>
    <dgm:cxn modelId="{633D1A92-3926-B142-A783-6417D83FEE39}" srcId="{069D00D3-BE0C-1B4B-AD39-F92FBE98BC69}" destId="{16024083-C4BF-4E47-8D11-8369904F6729}" srcOrd="4" destOrd="0" parTransId="{FDB5A0E3-0824-EF4D-A35F-9C74C652EC9B}" sibTransId="{08881EBB-D8DA-834B-86A5-0C00F710D72F}"/>
    <dgm:cxn modelId="{1CE7117C-4373-3141-95E3-C3D165522AF3}" srcId="{069D00D3-BE0C-1B4B-AD39-F92FBE98BC69}" destId="{B823A966-AF84-8F4C-BB58-94A1A9A176D8}" srcOrd="5" destOrd="0" parTransId="{FFD940BB-89DF-3048-BD42-8A62FF1FE8BE}" sibTransId="{A2C4FC83-D65D-9445-9D56-96129952E9D9}"/>
    <dgm:cxn modelId="{229932FC-D73B-408A-8BE5-13523DEE3303}" type="presOf" srcId="{0109AD1D-97AD-BE46-8698-CF81C2C0460E}" destId="{0E04E8D4-B9F9-F44F-B26D-9BC668370AC5}" srcOrd="0" destOrd="0" presId="urn:microsoft.com/office/officeart/2005/8/layout/radial5"/>
    <dgm:cxn modelId="{3A4EF1DF-C8F6-DB4F-8ECA-5F6F18FAFE2D}" srcId="{069D00D3-BE0C-1B4B-AD39-F92FBE98BC69}" destId="{CB0E6292-10B9-FF4A-89A7-BA40C06332DA}" srcOrd="1" destOrd="0" parTransId="{3860E13A-A2A3-C541-AA02-F49411F1050E}" sibTransId="{D44E8D9F-41E7-1343-8C22-99E79D2B697D}"/>
    <dgm:cxn modelId="{86A67243-1C52-4F51-BF02-F51E118C8BB2}" type="presOf" srcId="{ECE9D3E4-7B0E-B34A-936F-E3C0DE9ABE1D}" destId="{65274B5D-6DDA-544D-A588-453A2D81C242}" srcOrd="0" destOrd="0" presId="urn:microsoft.com/office/officeart/2005/8/layout/radial5"/>
    <dgm:cxn modelId="{5D5ADFA4-4FAF-4BBF-B295-A4E42D6EF8C0}" type="presOf" srcId="{401E4DE8-4459-614F-AF71-65D65ABBE6AC}" destId="{93AB58A9-C404-AC42-959D-90D936874290}" srcOrd="1" destOrd="0" presId="urn:microsoft.com/office/officeart/2005/8/layout/radial5"/>
    <dgm:cxn modelId="{80390477-7B64-40D7-B00D-359A275EF5BE}" type="presOf" srcId="{401E4DE8-4459-614F-AF71-65D65ABBE6AC}" destId="{43405836-11A3-2A41-B1C7-76FF77881ACD}" srcOrd="0" destOrd="0" presId="urn:microsoft.com/office/officeart/2005/8/layout/radial5"/>
    <dgm:cxn modelId="{2D764BD8-38E9-4010-AF62-4E9047CB3527}" type="presOf" srcId="{09DF98AD-3925-B340-A831-5295EE2F8DFB}" destId="{59E50D5A-2C21-F347-B5EA-AAAF81D07426}" srcOrd="1" destOrd="0" presId="urn:microsoft.com/office/officeart/2005/8/layout/radial5"/>
    <dgm:cxn modelId="{8BFEACB1-E134-4072-A6E0-91FDF2F51358}" type="presOf" srcId="{09DF98AD-3925-B340-A831-5295EE2F8DFB}" destId="{66ED7D70-BC28-E044-A497-B1E352CAC917}" srcOrd="0" destOrd="0" presId="urn:microsoft.com/office/officeart/2005/8/layout/radial5"/>
    <dgm:cxn modelId="{1E357F62-3907-4E49-827E-6CCDC6ED469B}" type="presOf" srcId="{28AE85F0-15A4-2B42-9866-CE2AEAC8D904}" destId="{330BF551-278E-8047-8F23-92A3A101B650}" srcOrd="0" destOrd="0" presId="urn:microsoft.com/office/officeart/2005/8/layout/radial5"/>
    <dgm:cxn modelId="{374D0F40-0D01-4AC9-8B4A-C8B0A2EECB45}" type="presOf" srcId="{4B785CA7-A560-AE46-B0EF-269906054060}" destId="{DD594408-B780-1B43-B99A-CBB2F145F02A}" srcOrd="0" destOrd="0" presId="urn:microsoft.com/office/officeart/2005/8/layout/radial5"/>
    <dgm:cxn modelId="{7E214626-9102-4645-8759-62230C266FE1}" type="presOf" srcId="{4885148D-3661-D948-8113-D0A690D5B4CE}" destId="{EDDF70EC-2AB1-704F-919A-17FC3EAB4506}" srcOrd="1" destOrd="0" presId="urn:microsoft.com/office/officeart/2005/8/layout/radial5"/>
    <dgm:cxn modelId="{28A88718-FB43-42EF-915B-0390D29C5E23}" type="presOf" srcId="{42C0161C-B2B9-B148-9FEC-8F3C0A8AA591}" destId="{F6D5A81C-BAB5-D04E-A176-E9D126A1F21F}" srcOrd="0" destOrd="0" presId="urn:microsoft.com/office/officeart/2005/8/layout/radial5"/>
    <dgm:cxn modelId="{36550783-9B8B-6E40-B79B-F311CC7C200E}" srcId="{ECE9D3E4-7B0E-B34A-936F-E3C0DE9ABE1D}" destId="{069D00D3-BE0C-1B4B-AD39-F92FBE98BC69}" srcOrd="0" destOrd="0" parTransId="{B6128662-AF83-2445-BDA4-BD7CE7B9C829}" sibTransId="{13FDEE5C-E75C-9E4B-AB2D-5D2E8BB93B9E}"/>
    <dgm:cxn modelId="{C6FECF89-0F3D-498F-9969-EA62AB64BC0E}" type="presOf" srcId="{FDB5A0E3-0824-EF4D-A35F-9C74C652EC9B}" destId="{7057F420-AECA-5640-B6B3-A7D7AB817EFA}" srcOrd="0" destOrd="0" presId="urn:microsoft.com/office/officeart/2005/8/layout/radial5"/>
    <dgm:cxn modelId="{3953A675-D982-4879-9FFE-2BF50DEE0251}" type="presParOf" srcId="{65274B5D-6DDA-544D-A588-453A2D81C242}" destId="{E9482D44-ED9F-3144-84C3-6AD86A81B1F1}" srcOrd="0" destOrd="0" presId="urn:microsoft.com/office/officeart/2005/8/layout/radial5"/>
    <dgm:cxn modelId="{D83DA9C7-3D25-432F-BD78-EC1B8963CE22}" type="presParOf" srcId="{65274B5D-6DDA-544D-A588-453A2D81C242}" destId="{89B4FB0A-CC03-7D4F-ACD3-2676B882C098}" srcOrd="1" destOrd="0" presId="urn:microsoft.com/office/officeart/2005/8/layout/radial5"/>
    <dgm:cxn modelId="{B2CAE21A-8DB8-46CC-BAD9-1DCD494583F3}" type="presParOf" srcId="{89B4FB0A-CC03-7D4F-ACD3-2676B882C098}" destId="{EDDF70EC-2AB1-704F-919A-17FC3EAB4506}" srcOrd="0" destOrd="0" presId="urn:microsoft.com/office/officeart/2005/8/layout/radial5"/>
    <dgm:cxn modelId="{89C3D4E8-52FE-4268-A5B2-A88BDE17AF32}" type="presParOf" srcId="{65274B5D-6DDA-544D-A588-453A2D81C242}" destId="{330BF551-278E-8047-8F23-92A3A101B650}" srcOrd="2" destOrd="0" presId="urn:microsoft.com/office/officeart/2005/8/layout/radial5"/>
    <dgm:cxn modelId="{E1D73419-E3DC-42DD-BB46-BA8F6E9513E2}" type="presParOf" srcId="{65274B5D-6DDA-544D-A588-453A2D81C242}" destId="{4CA03240-D622-DC42-B2DC-DC0323BF8C76}" srcOrd="3" destOrd="0" presId="urn:microsoft.com/office/officeart/2005/8/layout/radial5"/>
    <dgm:cxn modelId="{7D406449-0D46-47FC-B23A-0ABDB644164C}" type="presParOf" srcId="{4CA03240-D622-DC42-B2DC-DC0323BF8C76}" destId="{6E8CFCD9-BF6B-9343-81D8-EB59F45D4BAF}" srcOrd="0" destOrd="0" presId="urn:microsoft.com/office/officeart/2005/8/layout/radial5"/>
    <dgm:cxn modelId="{E62A1452-94C1-4919-9F68-56A4B6DEF919}" type="presParOf" srcId="{65274B5D-6DDA-544D-A588-453A2D81C242}" destId="{1BB5F200-8D05-F548-BBBC-E611DC0C4E85}" srcOrd="4" destOrd="0" presId="urn:microsoft.com/office/officeart/2005/8/layout/radial5"/>
    <dgm:cxn modelId="{DACB9EC5-DDE7-4E2E-ACEC-36D5F5C673D9}" type="presParOf" srcId="{65274B5D-6DDA-544D-A588-453A2D81C242}" destId="{43405836-11A3-2A41-B1C7-76FF77881ACD}" srcOrd="5" destOrd="0" presId="urn:microsoft.com/office/officeart/2005/8/layout/radial5"/>
    <dgm:cxn modelId="{42EB25C7-459F-4ECB-BC3D-0DC46710D8CB}" type="presParOf" srcId="{43405836-11A3-2A41-B1C7-76FF77881ACD}" destId="{93AB58A9-C404-AC42-959D-90D936874290}" srcOrd="0" destOrd="0" presId="urn:microsoft.com/office/officeart/2005/8/layout/radial5"/>
    <dgm:cxn modelId="{EFF24801-3F14-49D9-9A19-62233A962377}" type="presParOf" srcId="{65274B5D-6DDA-544D-A588-453A2D81C242}" destId="{F6D5A81C-BAB5-D04E-A176-E9D126A1F21F}" srcOrd="6" destOrd="0" presId="urn:microsoft.com/office/officeart/2005/8/layout/radial5"/>
    <dgm:cxn modelId="{701EE6A9-A428-474E-8ACB-623529F2D12A}" type="presParOf" srcId="{65274B5D-6DDA-544D-A588-453A2D81C242}" destId="{0E04E8D4-B9F9-F44F-B26D-9BC668370AC5}" srcOrd="7" destOrd="0" presId="urn:microsoft.com/office/officeart/2005/8/layout/radial5"/>
    <dgm:cxn modelId="{1FB93A02-208D-4E0B-AF92-104EFD451F4D}" type="presParOf" srcId="{0E04E8D4-B9F9-F44F-B26D-9BC668370AC5}" destId="{1B0B85C3-E9EA-904D-83CF-E2725FD3EB5E}" srcOrd="0" destOrd="0" presId="urn:microsoft.com/office/officeart/2005/8/layout/radial5"/>
    <dgm:cxn modelId="{51FE488A-8C72-416A-BB99-40205C806555}" type="presParOf" srcId="{65274B5D-6DDA-544D-A588-453A2D81C242}" destId="{5C9ED7DA-414B-7747-8112-ED4343316682}" srcOrd="8" destOrd="0" presId="urn:microsoft.com/office/officeart/2005/8/layout/radial5"/>
    <dgm:cxn modelId="{41D18E02-1F2F-4052-814F-B2844A1669D6}" type="presParOf" srcId="{65274B5D-6DDA-544D-A588-453A2D81C242}" destId="{7057F420-AECA-5640-B6B3-A7D7AB817EFA}" srcOrd="9" destOrd="0" presId="urn:microsoft.com/office/officeart/2005/8/layout/radial5"/>
    <dgm:cxn modelId="{DF307843-8C5E-4C3C-BBC5-001E5D0CFB3D}" type="presParOf" srcId="{7057F420-AECA-5640-B6B3-A7D7AB817EFA}" destId="{B5ACC587-DBEC-A64F-9D93-EB138B189B96}" srcOrd="0" destOrd="0" presId="urn:microsoft.com/office/officeart/2005/8/layout/radial5"/>
    <dgm:cxn modelId="{2CA14110-8F19-449B-9B0C-51364122ACA5}" type="presParOf" srcId="{65274B5D-6DDA-544D-A588-453A2D81C242}" destId="{F9273A36-88A0-CD45-9ED7-67F311FC5039}" srcOrd="10" destOrd="0" presId="urn:microsoft.com/office/officeart/2005/8/layout/radial5"/>
    <dgm:cxn modelId="{728A45DC-F82D-4D45-A673-743D11F4528A}" type="presParOf" srcId="{65274B5D-6DDA-544D-A588-453A2D81C242}" destId="{461887F1-E519-CC49-89BC-505ADC151FDD}" srcOrd="11" destOrd="0" presId="urn:microsoft.com/office/officeart/2005/8/layout/radial5"/>
    <dgm:cxn modelId="{32B85DD9-59CC-4B4C-A58F-E8CC2897186F}" type="presParOf" srcId="{461887F1-E519-CC49-89BC-505ADC151FDD}" destId="{B47A11B0-EA3F-1E40-9813-1EF760762DFA}" srcOrd="0" destOrd="0" presId="urn:microsoft.com/office/officeart/2005/8/layout/radial5"/>
    <dgm:cxn modelId="{28CCB46D-C9DF-472C-8DDD-5925E07992F4}" type="presParOf" srcId="{65274B5D-6DDA-544D-A588-453A2D81C242}" destId="{6775368A-8481-4144-A12F-5308BA2A9B84}" srcOrd="12" destOrd="0" presId="urn:microsoft.com/office/officeart/2005/8/layout/radial5"/>
    <dgm:cxn modelId="{1FD35949-997C-4A07-BED6-3ED386C4E1B8}" type="presParOf" srcId="{65274B5D-6DDA-544D-A588-453A2D81C242}" destId="{66ED7D70-BC28-E044-A497-B1E352CAC917}" srcOrd="13" destOrd="0" presId="urn:microsoft.com/office/officeart/2005/8/layout/radial5"/>
    <dgm:cxn modelId="{37E9FBF2-7FD8-440B-B59C-6D91624981ED}" type="presParOf" srcId="{66ED7D70-BC28-E044-A497-B1E352CAC917}" destId="{59E50D5A-2C21-F347-B5EA-AAAF81D07426}" srcOrd="0" destOrd="0" presId="urn:microsoft.com/office/officeart/2005/8/layout/radial5"/>
    <dgm:cxn modelId="{841A292F-BCD4-490B-B26B-ABC83CD91370}" type="presParOf" srcId="{65274B5D-6DDA-544D-A588-453A2D81C242}" destId="{DD594408-B780-1B43-B99A-CBB2F145F02A}" srcOrd="14"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C8A5E9FC-1CFA-1B4C-B0FF-B2E09CA413B5}" type="doc">
      <dgm:prSet loTypeId="urn:microsoft.com/office/officeart/2005/8/layout/radial4" loCatId="" qsTypeId="urn:microsoft.com/office/officeart/2005/8/quickstyle/simple4" qsCatId="simple" csTypeId="urn:microsoft.com/office/officeart/2005/8/colors/accent1_2" csCatId="accent1" phldr="1"/>
      <dgm:spPr/>
      <dgm:t>
        <a:bodyPr/>
        <a:lstStyle/>
        <a:p>
          <a:endParaRPr lang="es-ES"/>
        </a:p>
      </dgm:t>
    </dgm:pt>
    <dgm:pt modelId="{87141D75-D7AD-4B46-B670-A872E930C1CA}">
      <dgm:prSet phldrT="[Texto]"/>
      <dgm:spPr>
        <a:solidFill>
          <a:srgbClr val="F3C8A5"/>
        </a:solidFill>
      </dgm:spPr>
      <dgm:t>
        <a:bodyPr/>
        <a:lstStyle/>
        <a:p>
          <a:r>
            <a:rPr lang="es-ES" b="1" dirty="0" smtClean="0">
              <a:solidFill>
                <a:srgbClr val="000000"/>
              </a:solidFill>
            </a:rPr>
            <a:t>Mantenerse físicamente activos </a:t>
          </a:r>
          <a:endParaRPr lang="es-ES" b="1" dirty="0">
            <a:solidFill>
              <a:srgbClr val="000000"/>
            </a:solidFill>
          </a:endParaRPr>
        </a:p>
      </dgm:t>
    </dgm:pt>
    <dgm:pt modelId="{054DA110-96E8-3745-8BEF-E90EDD3E7940}" type="parTrans" cxnId="{E14C7A75-16E7-FF4D-8655-D32634672C5A}">
      <dgm:prSet/>
      <dgm:spPr/>
      <dgm:t>
        <a:bodyPr/>
        <a:lstStyle/>
        <a:p>
          <a:endParaRPr lang="es-ES"/>
        </a:p>
      </dgm:t>
    </dgm:pt>
    <dgm:pt modelId="{FE1A7A67-3215-5940-8FEF-D66D0CD022E2}" type="sibTrans" cxnId="{E14C7A75-16E7-FF4D-8655-D32634672C5A}">
      <dgm:prSet/>
      <dgm:spPr/>
      <dgm:t>
        <a:bodyPr/>
        <a:lstStyle/>
        <a:p>
          <a:endParaRPr lang="es-ES"/>
        </a:p>
      </dgm:t>
    </dgm:pt>
    <dgm:pt modelId="{D8DE1644-6843-834E-8D38-7F6E47542C12}">
      <dgm:prSet phldrT="[Texto]"/>
      <dgm:spPr>
        <a:solidFill>
          <a:schemeClr val="tx2">
            <a:lumMod val="25000"/>
            <a:lumOff val="75000"/>
          </a:schemeClr>
        </a:solidFill>
      </dgm:spPr>
      <dgm:t>
        <a:bodyPr/>
        <a:lstStyle/>
        <a:p>
          <a:r>
            <a:rPr lang="es-ES" dirty="0" smtClean="0">
              <a:solidFill>
                <a:srgbClr val="000000"/>
              </a:solidFill>
            </a:rPr>
            <a:t>Movilidad: desplazándose hacia el centro escolar</a:t>
          </a:r>
          <a:endParaRPr lang="es-ES" dirty="0">
            <a:solidFill>
              <a:srgbClr val="000000"/>
            </a:solidFill>
          </a:endParaRPr>
        </a:p>
      </dgm:t>
    </dgm:pt>
    <dgm:pt modelId="{93642245-CAD3-BA4B-87EB-2242D9BA78C6}" type="parTrans" cxnId="{8701E135-FA22-3A41-8013-C8A18FADFE9B}">
      <dgm:prSet/>
      <dgm:spPr/>
      <dgm:t>
        <a:bodyPr/>
        <a:lstStyle/>
        <a:p>
          <a:endParaRPr lang="es-ES"/>
        </a:p>
      </dgm:t>
    </dgm:pt>
    <dgm:pt modelId="{4319C105-3E77-1743-B871-79C0E768EFC7}" type="sibTrans" cxnId="{8701E135-FA22-3A41-8013-C8A18FADFE9B}">
      <dgm:prSet/>
      <dgm:spPr/>
      <dgm:t>
        <a:bodyPr/>
        <a:lstStyle/>
        <a:p>
          <a:endParaRPr lang="es-ES"/>
        </a:p>
      </dgm:t>
    </dgm:pt>
    <dgm:pt modelId="{B55FCE6F-A100-F540-A373-331D3B201726}">
      <dgm:prSet phldrT="[Texto]"/>
      <dgm:spPr>
        <a:solidFill>
          <a:srgbClr val="FFEE70"/>
        </a:solidFill>
      </dgm:spPr>
      <dgm:t>
        <a:bodyPr/>
        <a:lstStyle/>
        <a:p>
          <a:r>
            <a:rPr lang="es-ES" dirty="0" smtClean="0">
              <a:solidFill>
                <a:srgbClr val="000000"/>
              </a:solidFill>
            </a:rPr>
            <a:t>En el hogar</a:t>
          </a:r>
          <a:endParaRPr lang="es-ES" dirty="0">
            <a:solidFill>
              <a:srgbClr val="000000"/>
            </a:solidFill>
          </a:endParaRPr>
        </a:p>
      </dgm:t>
    </dgm:pt>
    <dgm:pt modelId="{DB4F4A1D-72AB-1A44-A1C1-F49C1E5E7755}" type="parTrans" cxnId="{2F1F3758-31BA-0C4B-9AFB-52793FCCEA03}">
      <dgm:prSet/>
      <dgm:spPr/>
      <dgm:t>
        <a:bodyPr/>
        <a:lstStyle/>
        <a:p>
          <a:endParaRPr lang="es-ES"/>
        </a:p>
      </dgm:t>
    </dgm:pt>
    <dgm:pt modelId="{FEBA60D4-F288-344C-8F76-BEC03C499B9D}" type="sibTrans" cxnId="{2F1F3758-31BA-0C4B-9AFB-52793FCCEA03}">
      <dgm:prSet/>
      <dgm:spPr/>
      <dgm:t>
        <a:bodyPr/>
        <a:lstStyle/>
        <a:p>
          <a:endParaRPr lang="es-ES"/>
        </a:p>
      </dgm:t>
    </dgm:pt>
    <dgm:pt modelId="{3B719B92-854D-A040-B552-C34E254B5887}">
      <dgm:prSet phldrT="[Texto]"/>
      <dgm:spPr>
        <a:solidFill>
          <a:srgbClr val="CCFFCC"/>
        </a:solidFill>
      </dgm:spPr>
      <dgm:t>
        <a:bodyPr/>
        <a:lstStyle/>
        <a:p>
          <a:r>
            <a:rPr lang="es-ES" dirty="0" smtClean="0">
              <a:solidFill>
                <a:srgbClr val="000000"/>
              </a:solidFill>
            </a:rPr>
            <a:t>En tiempo de ocio</a:t>
          </a:r>
          <a:endParaRPr lang="es-ES" dirty="0">
            <a:solidFill>
              <a:srgbClr val="000000"/>
            </a:solidFill>
          </a:endParaRPr>
        </a:p>
      </dgm:t>
    </dgm:pt>
    <dgm:pt modelId="{116993CF-91D3-7949-B619-CB8CF8DA49D2}" type="parTrans" cxnId="{57078989-45F8-C048-BA5A-E94367482824}">
      <dgm:prSet/>
      <dgm:spPr/>
      <dgm:t>
        <a:bodyPr/>
        <a:lstStyle/>
        <a:p>
          <a:endParaRPr lang="es-ES"/>
        </a:p>
      </dgm:t>
    </dgm:pt>
    <dgm:pt modelId="{E9B7B953-9E55-4A41-B229-269E629AE24E}" type="sibTrans" cxnId="{57078989-45F8-C048-BA5A-E94367482824}">
      <dgm:prSet/>
      <dgm:spPr/>
      <dgm:t>
        <a:bodyPr/>
        <a:lstStyle/>
        <a:p>
          <a:endParaRPr lang="es-ES"/>
        </a:p>
      </dgm:t>
    </dgm:pt>
    <dgm:pt modelId="{BC048B0A-46B2-DC4A-B76D-AAE9F7A5C8E4}" type="pres">
      <dgm:prSet presAssocID="{C8A5E9FC-1CFA-1B4C-B0FF-B2E09CA413B5}" presName="cycle" presStyleCnt="0">
        <dgm:presLayoutVars>
          <dgm:chMax val="1"/>
          <dgm:dir/>
          <dgm:animLvl val="ctr"/>
          <dgm:resizeHandles val="exact"/>
        </dgm:presLayoutVars>
      </dgm:prSet>
      <dgm:spPr/>
      <dgm:t>
        <a:bodyPr/>
        <a:lstStyle/>
        <a:p>
          <a:endParaRPr lang="es-ES"/>
        </a:p>
      </dgm:t>
    </dgm:pt>
    <dgm:pt modelId="{4374A9D0-31A0-DB44-ACF7-32F297E19A41}" type="pres">
      <dgm:prSet presAssocID="{87141D75-D7AD-4B46-B670-A872E930C1CA}" presName="centerShape" presStyleLbl="node0" presStyleIdx="0" presStyleCnt="1"/>
      <dgm:spPr/>
      <dgm:t>
        <a:bodyPr/>
        <a:lstStyle/>
        <a:p>
          <a:endParaRPr lang="es-ES"/>
        </a:p>
      </dgm:t>
    </dgm:pt>
    <dgm:pt modelId="{8CE2B28A-BB7A-914B-988C-8D6250410EBF}" type="pres">
      <dgm:prSet presAssocID="{93642245-CAD3-BA4B-87EB-2242D9BA78C6}" presName="parTrans" presStyleLbl="bgSibTrans2D1" presStyleIdx="0" presStyleCnt="3"/>
      <dgm:spPr/>
      <dgm:t>
        <a:bodyPr/>
        <a:lstStyle/>
        <a:p>
          <a:endParaRPr lang="es-ES"/>
        </a:p>
      </dgm:t>
    </dgm:pt>
    <dgm:pt modelId="{85842D42-8AAF-1142-80B6-A27C9E2FDFF3}" type="pres">
      <dgm:prSet presAssocID="{D8DE1644-6843-834E-8D38-7F6E47542C12}" presName="node" presStyleLbl="node1" presStyleIdx="0" presStyleCnt="3">
        <dgm:presLayoutVars>
          <dgm:bulletEnabled val="1"/>
        </dgm:presLayoutVars>
      </dgm:prSet>
      <dgm:spPr/>
      <dgm:t>
        <a:bodyPr/>
        <a:lstStyle/>
        <a:p>
          <a:endParaRPr lang="es-ES"/>
        </a:p>
      </dgm:t>
    </dgm:pt>
    <dgm:pt modelId="{DD71BCD6-C60E-E445-8D1D-9C121AB0CD84}" type="pres">
      <dgm:prSet presAssocID="{DB4F4A1D-72AB-1A44-A1C1-F49C1E5E7755}" presName="parTrans" presStyleLbl="bgSibTrans2D1" presStyleIdx="1" presStyleCnt="3"/>
      <dgm:spPr/>
      <dgm:t>
        <a:bodyPr/>
        <a:lstStyle/>
        <a:p>
          <a:endParaRPr lang="es-ES"/>
        </a:p>
      </dgm:t>
    </dgm:pt>
    <dgm:pt modelId="{8C209142-8F78-244A-AF40-205E0F485AA4}" type="pres">
      <dgm:prSet presAssocID="{B55FCE6F-A100-F540-A373-331D3B201726}" presName="node" presStyleLbl="node1" presStyleIdx="1" presStyleCnt="3">
        <dgm:presLayoutVars>
          <dgm:bulletEnabled val="1"/>
        </dgm:presLayoutVars>
      </dgm:prSet>
      <dgm:spPr/>
      <dgm:t>
        <a:bodyPr/>
        <a:lstStyle/>
        <a:p>
          <a:endParaRPr lang="es-ES"/>
        </a:p>
      </dgm:t>
    </dgm:pt>
    <dgm:pt modelId="{6EF6FD6D-E895-EC41-8BF0-1DE4A294D176}" type="pres">
      <dgm:prSet presAssocID="{116993CF-91D3-7949-B619-CB8CF8DA49D2}" presName="parTrans" presStyleLbl="bgSibTrans2D1" presStyleIdx="2" presStyleCnt="3"/>
      <dgm:spPr/>
      <dgm:t>
        <a:bodyPr/>
        <a:lstStyle/>
        <a:p>
          <a:endParaRPr lang="es-ES"/>
        </a:p>
      </dgm:t>
    </dgm:pt>
    <dgm:pt modelId="{8EDF136F-A35C-0C42-9E63-8C1E2BFFE39B}" type="pres">
      <dgm:prSet presAssocID="{3B719B92-854D-A040-B552-C34E254B5887}" presName="node" presStyleLbl="node1" presStyleIdx="2" presStyleCnt="3">
        <dgm:presLayoutVars>
          <dgm:bulletEnabled val="1"/>
        </dgm:presLayoutVars>
      </dgm:prSet>
      <dgm:spPr/>
      <dgm:t>
        <a:bodyPr/>
        <a:lstStyle/>
        <a:p>
          <a:endParaRPr lang="es-ES"/>
        </a:p>
      </dgm:t>
    </dgm:pt>
  </dgm:ptLst>
  <dgm:cxnLst>
    <dgm:cxn modelId="{16F58F9B-4A3B-4968-B814-226E416FA709}" type="presOf" srcId="{DB4F4A1D-72AB-1A44-A1C1-F49C1E5E7755}" destId="{DD71BCD6-C60E-E445-8D1D-9C121AB0CD84}" srcOrd="0" destOrd="0" presId="urn:microsoft.com/office/officeart/2005/8/layout/radial4"/>
    <dgm:cxn modelId="{8B4517B8-C427-45B8-B138-957E9E5318D9}" type="presOf" srcId="{D8DE1644-6843-834E-8D38-7F6E47542C12}" destId="{85842D42-8AAF-1142-80B6-A27C9E2FDFF3}" srcOrd="0" destOrd="0" presId="urn:microsoft.com/office/officeart/2005/8/layout/radial4"/>
    <dgm:cxn modelId="{1D4F602A-6DA4-4316-BF50-F0B1EC2CD0A9}" type="presOf" srcId="{116993CF-91D3-7949-B619-CB8CF8DA49D2}" destId="{6EF6FD6D-E895-EC41-8BF0-1DE4A294D176}" srcOrd="0" destOrd="0" presId="urn:microsoft.com/office/officeart/2005/8/layout/radial4"/>
    <dgm:cxn modelId="{2F1F3758-31BA-0C4B-9AFB-52793FCCEA03}" srcId="{87141D75-D7AD-4B46-B670-A872E930C1CA}" destId="{B55FCE6F-A100-F540-A373-331D3B201726}" srcOrd="1" destOrd="0" parTransId="{DB4F4A1D-72AB-1A44-A1C1-F49C1E5E7755}" sibTransId="{FEBA60D4-F288-344C-8F76-BEC03C499B9D}"/>
    <dgm:cxn modelId="{90E0C55C-E6A1-4E19-BD21-29413DD095DF}" type="presOf" srcId="{93642245-CAD3-BA4B-87EB-2242D9BA78C6}" destId="{8CE2B28A-BB7A-914B-988C-8D6250410EBF}" srcOrd="0" destOrd="0" presId="urn:microsoft.com/office/officeart/2005/8/layout/radial4"/>
    <dgm:cxn modelId="{7564B421-FF87-417A-8DC1-7C0C7056E7FD}" type="presOf" srcId="{87141D75-D7AD-4B46-B670-A872E930C1CA}" destId="{4374A9D0-31A0-DB44-ACF7-32F297E19A41}" srcOrd="0" destOrd="0" presId="urn:microsoft.com/office/officeart/2005/8/layout/radial4"/>
    <dgm:cxn modelId="{8701E135-FA22-3A41-8013-C8A18FADFE9B}" srcId="{87141D75-D7AD-4B46-B670-A872E930C1CA}" destId="{D8DE1644-6843-834E-8D38-7F6E47542C12}" srcOrd="0" destOrd="0" parTransId="{93642245-CAD3-BA4B-87EB-2242D9BA78C6}" sibTransId="{4319C105-3E77-1743-B871-79C0E768EFC7}"/>
    <dgm:cxn modelId="{57078989-45F8-C048-BA5A-E94367482824}" srcId="{87141D75-D7AD-4B46-B670-A872E930C1CA}" destId="{3B719B92-854D-A040-B552-C34E254B5887}" srcOrd="2" destOrd="0" parTransId="{116993CF-91D3-7949-B619-CB8CF8DA49D2}" sibTransId="{E9B7B953-9E55-4A41-B229-269E629AE24E}"/>
    <dgm:cxn modelId="{629F8CEA-FF0F-41EE-9C33-5681AA5331CD}" type="presOf" srcId="{C8A5E9FC-1CFA-1B4C-B0FF-B2E09CA413B5}" destId="{BC048B0A-46B2-DC4A-B76D-AAE9F7A5C8E4}" srcOrd="0" destOrd="0" presId="urn:microsoft.com/office/officeart/2005/8/layout/radial4"/>
    <dgm:cxn modelId="{06C4AE79-5390-4A43-AAEA-1C2D44AE7B36}" type="presOf" srcId="{3B719B92-854D-A040-B552-C34E254B5887}" destId="{8EDF136F-A35C-0C42-9E63-8C1E2BFFE39B}" srcOrd="0" destOrd="0" presId="urn:microsoft.com/office/officeart/2005/8/layout/radial4"/>
    <dgm:cxn modelId="{97637791-B24D-4F0D-9596-C05509F0F769}" type="presOf" srcId="{B55FCE6F-A100-F540-A373-331D3B201726}" destId="{8C209142-8F78-244A-AF40-205E0F485AA4}" srcOrd="0" destOrd="0" presId="urn:microsoft.com/office/officeart/2005/8/layout/radial4"/>
    <dgm:cxn modelId="{E14C7A75-16E7-FF4D-8655-D32634672C5A}" srcId="{C8A5E9FC-1CFA-1B4C-B0FF-B2E09CA413B5}" destId="{87141D75-D7AD-4B46-B670-A872E930C1CA}" srcOrd="0" destOrd="0" parTransId="{054DA110-96E8-3745-8BEF-E90EDD3E7940}" sibTransId="{FE1A7A67-3215-5940-8FEF-D66D0CD022E2}"/>
    <dgm:cxn modelId="{1B726066-86A2-4CAD-83CE-1A94B778CCAB}" type="presParOf" srcId="{BC048B0A-46B2-DC4A-B76D-AAE9F7A5C8E4}" destId="{4374A9D0-31A0-DB44-ACF7-32F297E19A41}" srcOrd="0" destOrd="0" presId="urn:microsoft.com/office/officeart/2005/8/layout/radial4"/>
    <dgm:cxn modelId="{0BCBBA66-BBDB-4E18-9803-EDFF323474A5}" type="presParOf" srcId="{BC048B0A-46B2-DC4A-B76D-AAE9F7A5C8E4}" destId="{8CE2B28A-BB7A-914B-988C-8D6250410EBF}" srcOrd="1" destOrd="0" presId="urn:microsoft.com/office/officeart/2005/8/layout/radial4"/>
    <dgm:cxn modelId="{0F5BD89A-033C-479F-892C-19E988791CA2}" type="presParOf" srcId="{BC048B0A-46B2-DC4A-B76D-AAE9F7A5C8E4}" destId="{85842D42-8AAF-1142-80B6-A27C9E2FDFF3}" srcOrd="2" destOrd="0" presId="urn:microsoft.com/office/officeart/2005/8/layout/radial4"/>
    <dgm:cxn modelId="{AE5665F8-B3C0-4F48-92C8-2DE1421EAEF8}" type="presParOf" srcId="{BC048B0A-46B2-DC4A-B76D-AAE9F7A5C8E4}" destId="{DD71BCD6-C60E-E445-8D1D-9C121AB0CD84}" srcOrd="3" destOrd="0" presId="urn:microsoft.com/office/officeart/2005/8/layout/radial4"/>
    <dgm:cxn modelId="{CC6293FA-F67B-4DE5-A860-9026713320C6}" type="presParOf" srcId="{BC048B0A-46B2-DC4A-B76D-AAE9F7A5C8E4}" destId="{8C209142-8F78-244A-AF40-205E0F485AA4}" srcOrd="4" destOrd="0" presId="urn:microsoft.com/office/officeart/2005/8/layout/radial4"/>
    <dgm:cxn modelId="{5E5CE34D-04C1-40C0-82FC-CA8EA2268684}" type="presParOf" srcId="{BC048B0A-46B2-DC4A-B76D-AAE9F7A5C8E4}" destId="{6EF6FD6D-E895-EC41-8BF0-1DE4A294D176}" srcOrd="5" destOrd="0" presId="urn:microsoft.com/office/officeart/2005/8/layout/radial4"/>
    <dgm:cxn modelId="{FEFFBDD1-1940-4A93-A9FB-E4245F99CE01}" type="presParOf" srcId="{BC048B0A-46B2-DC4A-B76D-AAE9F7A5C8E4}" destId="{8EDF136F-A35C-0C42-9E63-8C1E2BFFE39B}"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32DD705-0B9E-1849-9A13-2561447E58EE}" type="doc">
      <dgm:prSet loTypeId="urn:microsoft.com/office/officeart/2008/layout/VerticalAccentList" loCatId="" qsTypeId="urn:microsoft.com/office/officeart/2005/8/quickstyle/simple4" qsCatId="simple" csTypeId="urn:microsoft.com/office/officeart/2005/8/colors/accent1_2" csCatId="accent1" phldr="1"/>
      <dgm:spPr/>
      <dgm:t>
        <a:bodyPr/>
        <a:lstStyle/>
        <a:p>
          <a:endParaRPr lang="es-ES"/>
        </a:p>
      </dgm:t>
    </dgm:pt>
    <dgm:pt modelId="{0C8B906D-15C1-5B47-B6AD-4CFF867DF633}">
      <dgm:prSet phldrT="[Texto]"/>
      <dgm:spPr/>
      <dgm:t>
        <a:bodyPr/>
        <a:lstStyle/>
        <a:p>
          <a:r>
            <a:rPr lang="es-ES" dirty="0" smtClean="0"/>
            <a:t>1</a:t>
          </a:r>
          <a:endParaRPr lang="es-ES" dirty="0"/>
        </a:p>
      </dgm:t>
    </dgm:pt>
    <dgm:pt modelId="{6196FC3B-FE9A-DA43-9A05-C262E4C0C857}" type="parTrans" cxnId="{9A8F8189-CEC4-C749-8B41-C91A68490702}">
      <dgm:prSet/>
      <dgm:spPr/>
      <dgm:t>
        <a:bodyPr/>
        <a:lstStyle/>
        <a:p>
          <a:endParaRPr lang="es-ES"/>
        </a:p>
      </dgm:t>
    </dgm:pt>
    <dgm:pt modelId="{E899AC20-988D-5046-BB8F-5A8947B2E967}" type="sibTrans" cxnId="{9A8F8189-CEC4-C749-8B41-C91A68490702}">
      <dgm:prSet/>
      <dgm:spPr/>
      <dgm:t>
        <a:bodyPr/>
        <a:lstStyle/>
        <a:p>
          <a:endParaRPr lang="es-ES"/>
        </a:p>
      </dgm:t>
    </dgm:pt>
    <dgm:pt modelId="{E8BE2220-863B-1D47-8803-FC924E958F89}">
      <dgm:prSet phldrT="[Texto]"/>
      <dgm:spPr/>
      <dgm:t>
        <a:bodyPr/>
        <a:lstStyle/>
        <a:p>
          <a:r>
            <a:rPr lang="es-ES" dirty="0" smtClean="0"/>
            <a:t>2</a:t>
          </a:r>
          <a:endParaRPr lang="es-ES" dirty="0"/>
        </a:p>
      </dgm:t>
    </dgm:pt>
    <dgm:pt modelId="{EEAC1FB8-DDAF-174C-BDC4-77032625B2B2}" type="parTrans" cxnId="{26F677F7-3461-224E-B648-677D8EB3E176}">
      <dgm:prSet/>
      <dgm:spPr/>
      <dgm:t>
        <a:bodyPr/>
        <a:lstStyle/>
        <a:p>
          <a:endParaRPr lang="es-ES"/>
        </a:p>
      </dgm:t>
    </dgm:pt>
    <dgm:pt modelId="{335607C5-5EC6-DD45-B2F9-CDBBC0CC76A5}" type="sibTrans" cxnId="{26F677F7-3461-224E-B648-677D8EB3E176}">
      <dgm:prSet/>
      <dgm:spPr/>
      <dgm:t>
        <a:bodyPr/>
        <a:lstStyle/>
        <a:p>
          <a:endParaRPr lang="es-ES"/>
        </a:p>
      </dgm:t>
    </dgm:pt>
    <dgm:pt modelId="{888912D3-CF43-B740-B6C9-98DEFD683921}">
      <dgm:prSet phldrT="[Texto]"/>
      <dgm:spPr/>
      <dgm:t>
        <a:bodyPr/>
        <a:lstStyle/>
        <a:p>
          <a:r>
            <a:rPr lang="es-ES" dirty="0" smtClean="0">
              <a:ea typeface="Calibri"/>
              <a:cs typeface="Times New Roman"/>
            </a:rPr>
            <a:t>se amplía el contacto social </a:t>
          </a:r>
          <a:endParaRPr lang="es-ES" dirty="0"/>
        </a:p>
      </dgm:t>
    </dgm:pt>
    <dgm:pt modelId="{DCB76B91-3535-854C-B9BA-DF29DBD21362}" type="parTrans" cxnId="{6190C85B-A4C9-1D47-AC6F-A5BC10EAC4CF}">
      <dgm:prSet/>
      <dgm:spPr/>
      <dgm:t>
        <a:bodyPr/>
        <a:lstStyle/>
        <a:p>
          <a:endParaRPr lang="es-ES"/>
        </a:p>
      </dgm:t>
    </dgm:pt>
    <dgm:pt modelId="{9B088E58-CCB2-E34A-899A-E7A38EFCBB55}" type="sibTrans" cxnId="{6190C85B-A4C9-1D47-AC6F-A5BC10EAC4CF}">
      <dgm:prSet/>
      <dgm:spPr/>
      <dgm:t>
        <a:bodyPr/>
        <a:lstStyle/>
        <a:p>
          <a:endParaRPr lang="es-ES"/>
        </a:p>
      </dgm:t>
    </dgm:pt>
    <dgm:pt modelId="{ADBB2164-9D34-7F4B-89DF-572809D941AF}">
      <dgm:prSet phldrT="[Texto]"/>
      <dgm:spPr/>
      <dgm:t>
        <a:bodyPr/>
        <a:lstStyle/>
        <a:p>
          <a:r>
            <a:rPr lang="es-ES" dirty="0" smtClean="0"/>
            <a:t>3</a:t>
          </a:r>
          <a:endParaRPr lang="es-ES" dirty="0"/>
        </a:p>
      </dgm:t>
    </dgm:pt>
    <dgm:pt modelId="{2CB29923-E9F8-DA41-A40B-6B48FDC1C31D}" type="parTrans" cxnId="{F473F5FF-FF49-234E-A4F4-AB26135639E1}">
      <dgm:prSet/>
      <dgm:spPr/>
      <dgm:t>
        <a:bodyPr/>
        <a:lstStyle/>
        <a:p>
          <a:endParaRPr lang="es-ES"/>
        </a:p>
      </dgm:t>
    </dgm:pt>
    <dgm:pt modelId="{5F41A878-845C-8C4B-90F2-368074485625}" type="sibTrans" cxnId="{F473F5FF-FF49-234E-A4F4-AB26135639E1}">
      <dgm:prSet/>
      <dgm:spPr/>
      <dgm:t>
        <a:bodyPr/>
        <a:lstStyle/>
        <a:p>
          <a:endParaRPr lang="es-ES"/>
        </a:p>
      </dgm:t>
    </dgm:pt>
    <dgm:pt modelId="{DD58CEC9-527A-3846-A83C-223118C52FC3}">
      <dgm:prSet phldrT="[Texto]"/>
      <dgm:spPr/>
      <dgm:t>
        <a:bodyPr/>
        <a:lstStyle/>
        <a:p>
          <a:r>
            <a:rPr lang="es-ES" dirty="0" smtClean="0">
              <a:ea typeface="Calibri"/>
              <a:cs typeface="Times New Roman"/>
            </a:rPr>
            <a:t>se reduce el estrés</a:t>
          </a:r>
          <a:endParaRPr lang="es-ES" dirty="0"/>
        </a:p>
      </dgm:t>
    </dgm:pt>
    <dgm:pt modelId="{F1418368-857E-5840-9955-8148B7FBC01A}" type="parTrans" cxnId="{CDE2746D-CE13-2645-98C2-50DE997826B0}">
      <dgm:prSet/>
      <dgm:spPr/>
      <dgm:t>
        <a:bodyPr/>
        <a:lstStyle/>
        <a:p>
          <a:endParaRPr lang="es-ES"/>
        </a:p>
      </dgm:t>
    </dgm:pt>
    <dgm:pt modelId="{6AC0E706-2966-1E49-961F-6AB8129880EB}" type="sibTrans" cxnId="{CDE2746D-CE13-2645-98C2-50DE997826B0}">
      <dgm:prSet/>
      <dgm:spPr/>
      <dgm:t>
        <a:bodyPr/>
        <a:lstStyle/>
        <a:p>
          <a:endParaRPr lang="es-ES"/>
        </a:p>
      </dgm:t>
    </dgm:pt>
    <dgm:pt modelId="{7255EB14-4C23-F646-8971-CD3E65E713BB}">
      <dgm:prSet phldrT="[Texto]"/>
      <dgm:spPr/>
      <dgm:t>
        <a:bodyPr/>
        <a:lstStyle/>
        <a:p>
          <a:r>
            <a:rPr lang="es-ES" dirty="0" smtClean="0">
              <a:ea typeface="Calibri"/>
              <a:cs typeface="Times New Roman"/>
            </a:rPr>
            <a:t>reduce la contaminación del aire</a:t>
          </a:r>
          <a:endParaRPr lang="es-ES" dirty="0"/>
        </a:p>
      </dgm:t>
    </dgm:pt>
    <dgm:pt modelId="{4124E37D-D15D-754C-89BB-84678530DF7F}" type="sibTrans" cxnId="{5EA59641-8FBC-4449-B49A-9934E16CD83F}">
      <dgm:prSet/>
      <dgm:spPr/>
      <dgm:t>
        <a:bodyPr/>
        <a:lstStyle/>
        <a:p>
          <a:endParaRPr lang="es-ES"/>
        </a:p>
      </dgm:t>
    </dgm:pt>
    <dgm:pt modelId="{1FF88AAD-A4B6-CC4C-809A-36A96F50BE59}" type="parTrans" cxnId="{5EA59641-8FBC-4449-B49A-9934E16CD83F}">
      <dgm:prSet/>
      <dgm:spPr/>
      <dgm:t>
        <a:bodyPr/>
        <a:lstStyle/>
        <a:p>
          <a:endParaRPr lang="es-ES"/>
        </a:p>
      </dgm:t>
    </dgm:pt>
    <dgm:pt modelId="{E0595019-FD82-6E4C-9695-EEFD48ADCF7B}">
      <dgm:prSet phldrT="[Texto]"/>
      <dgm:spPr/>
      <dgm:t>
        <a:bodyPr/>
        <a:lstStyle/>
        <a:p>
          <a:r>
            <a:rPr lang="es-ES" dirty="0" smtClean="0"/>
            <a:t>4</a:t>
          </a:r>
          <a:endParaRPr lang="es-ES" dirty="0"/>
        </a:p>
      </dgm:t>
    </dgm:pt>
    <dgm:pt modelId="{CF03AA48-1FF0-BE48-BEAE-2BADDC92DE1D}" type="parTrans" cxnId="{98CA54C1-CCD1-9144-B40A-5D59AD69C864}">
      <dgm:prSet/>
      <dgm:spPr/>
      <dgm:t>
        <a:bodyPr/>
        <a:lstStyle/>
        <a:p>
          <a:endParaRPr lang="es-ES"/>
        </a:p>
      </dgm:t>
    </dgm:pt>
    <dgm:pt modelId="{6CBB9A39-AFA4-DA4A-A105-74C1E82043B4}" type="sibTrans" cxnId="{98CA54C1-CCD1-9144-B40A-5D59AD69C864}">
      <dgm:prSet/>
      <dgm:spPr/>
      <dgm:t>
        <a:bodyPr/>
        <a:lstStyle/>
        <a:p>
          <a:endParaRPr lang="es-ES"/>
        </a:p>
      </dgm:t>
    </dgm:pt>
    <dgm:pt modelId="{3403F85A-CA81-C347-AF71-4FD3235D2A03}">
      <dgm:prSet phldrT="[Texto]"/>
      <dgm:spPr/>
      <dgm:t>
        <a:bodyPr/>
        <a:lstStyle/>
        <a:p>
          <a:r>
            <a:rPr lang="es-ES" dirty="0" smtClean="0">
              <a:ea typeface="Calibri"/>
              <a:cs typeface="Times New Roman"/>
            </a:rPr>
            <a:t>favorece la actividad física al desplazarse al punto de acceso </a:t>
          </a:r>
          <a:endParaRPr lang="es-ES" dirty="0"/>
        </a:p>
      </dgm:t>
    </dgm:pt>
    <dgm:pt modelId="{62F5C615-C9A7-3042-9D59-95B1F527BE02}" type="parTrans" cxnId="{4EF43709-7235-D94A-B856-29E17CCC3FB4}">
      <dgm:prSet/>
      <dgm:spPr/>
      <dgm:t>
        <a:bodyPr/>
        <a:lstStyle/>
        <a:p>
          <a:endParaRPr lang="es-ES"/>
        </a:p>
      </dgm:t>
    </dgm:pt>
    <dgm:pt modelId="{5D1F301E-AF9C-1445-8F78-902FA18C82AF}" type="sibTrans" cxnId="{4EF43709-7235-D94A-B856-29E17CCC3FB4}">
      <dgm:prSet/>
      <dgm:spPr/>
      <dgm:t>
        <a:bodyPr/>
        <a:lstStyle/>
        <a:p>
          <a:endParaRPr lang="es-ES"/>
        </a:p>
      </dgm:t>
    </dgm:pt>
    <dgm:pt modelId="{0409FBEE-8C1B-EB4E-AA73-99F9FAC33BBE}" type="pres">
      <dgm:prSet presAssocID="{B32DD705-0B9E-1849-9A13-2561447E58EE}" presName="Name0" presStyleCnt="0">
        <dgm:presLayoutVars>
          <dgm:chMax/>
          <dgm:chPref/>
          <dgm:dir/>
        </dgm:presLayoutVars>
      </dgm:prSet>
      <dgm:spPr/>
      <dgm:t>
        <a:bodyPr/>
        <a:lstStyle/>
        <a:p>
          <a:endParaRPr lang="es-ES"/>
        </a:p>
      </dgm:t>
    </dgm:pt>
    <dgm:pt modelId="{33FC977C-2F8A-C441-8400-97AF0BA215B1}" type="pres">
      <dgm:prSet presAssocID="{0C8B906D-15C1-5B47-B6AD-4CFF867DF633}" presName="parenttextcomposite" presStyleCnt="0"/>
      <dgm:spPr/>
    </dgm:pt>
    <dgm:pt modelId="{80BF289F-0B9F-C743-BFF8-518E3D22124A}" type="pres">
      <dgm:prSet presAssocID="{0C8B906D-15C1-5B47-B6AD-4CFF867DF633}" presName="parenttext" presStyleLbl="revTx" presStyleIdx="0" presStyleCnt="4">
        <dgm:presLayoutVars>
          <dgm:chMax/>
          <dgm:chPref val="2"/>
          <dgm:bulletEnabled val="1"/>
        </dgm:presLayoutVars>
      </dgm:prSet>
      <dgm:spPr/>
      <dgm:t>
        <a:bodyPr/>
        <a:lstStyle/>
        <a:p>
          <a:endParaRPr lang="es-ES"/>
        </a:p>
      </dgm:t>
    </dgm:pt>
    <dgm:pt modelId="{36063D83-9D26-164C-AFD7-8E1C3C47C13D}" type="pres">
      <dgm:prSet presAssocID="{0C8B906D-15C1-5B47-B6AD-4CFF867DF633}" presName="composite" presStyleCnt="0"/>
      <dgm:spPr/>
    </dgm:pt>
    <dgm:pt modelId="{79E0B93F-E7A8-4141-967E-55AB08467DA7}" type="pres">
      <dgm:prSet presAssocID="{0C8B906D-15C1-5B47-B6AD-4CFF867DF633}" presName="chevron1" presStyleLbl="alignNode1" presStyleIdx="0" presStyleCnt="28"/>
      <dgm:spPr>
        <a:solidFill>
          <a:srgbClr val="FFFF00"/>
        </a:solidFill>
      </dgm:spPr>
    </dgm:pt>
    <dgm:pt modelId="{3A6A1AA0-1C8D-8746-B85D-72C6C683464E}" type="pres">
      <dgm:prSet presAssocID="{0C8B906D-15C1-5B47-B6AD-4CFF867DF633}" presName="chevron2" presStyleLbl="alignNode1" presStyleIdx="1" presStyleCnt="28"/>
      <dgm:spPr/>
    </dgm:pt>
    <dgm:pt modelId="{48B545B0-B12B-8C4F-AA9F-418B11E4A127}" type="pres">
      <dgm:prSet presAssocID="{0C8B906D-15C1-5B47-B6AD-4CFF867DF633}" presName="chevron3" presStyleLbl="alignNode1" presStyleIdx="2" presStyleCnt="28"/>
      <dgm:spPr/>
    </dgm:pt>
    <dgm:pt modelId="{22C5F3EB-5233-7E4B-B7A6-274BE6A862C7}" type="pres">
      <dgm:prSet presAssocID="{0C8B906D-15C1-5B47-B6AD-4CFF867DF633}" presName="chevron4" presStyleLbl="alignNode1" presStyleIdx="3" presStyleCnt="28"/>
      <dgm:spPr>
        <a:solidFill>
          <a:srgbClr val="FFFF00"/>
        </a:solidFill>
      </dgm:spPr>
    </dgm:pt>
    <dgm:pt modelId="{5631C55A-A37A-6843-B6C9-EF83CDA75B0E}" type="pres">
      <dgm:prSet presAssocID="{0C8B906D-15C1-5B47-B6AD-4CFF867DF633}" presName="chevron5" presStyleLbl="alignNode1" presStyleIdx="4" presStyleCnt="28"/>
      <dgm:spPr/>
    </dgm:pt>
    <dgm:pt modelId="{9D184D12-940C-9247-8388-339189CA635F}" type="pres">
      <dgm:prSet presAssocID="{0C8B906D-15C1-5B47-B6AD-4CFF867DF633}" presName="chevron6" presStyleLbl="alignNode1" presStyleIdx="5" presStyleCnt="28"/>
      <dgm:spPr/>
    </dgm:pt>
    <dgm:pt modelId="{1C7B7410-2EBA-D641-BFF5-6EAEE2C716F0}" type="pres">
      <dgm:prSet presAssocID="{0C8B906D-15C1-5B47-B6AD-4CFF867DF633}" presName="chevron7" presStyleLbl="alignNode1" presStyleIdx="6" presStyleCnt="28"/>
      <dgm:spPr>
        <a:solidFill>
          <a:srgbClr val="FFFF00"/>
        </a:solidFill>
      </dgm:spPr>
    </dgm:pt>
    <dgm:pt modelId="{73349CA0-BF8B-BF4F-9E37-727DB9A2C74C}" type="pres">
      <dgm:prSet presAssocID="{0C8B906D-15C1-5B47-B6AD-4CFF867DF633}" presName="childtext" presStyleLbl="solidFgAcc1" presStyleIdx="0" presStyleCnt="4">
        <dgm:presLayoutVars>
          <dgm:chMax/>
          <dgm:chPref val="0"/>
          <dgm:bulletEnabled val="1"/>
        </dgm:presLayoutVars>
      </dgm:prSet>
      <dgm:spPr/>
      <dgm:t>
        <a:bodyPr/>
        <a:lstStyle/>
        <a:p>
          <a:endParaRPr lang="es-ES"/>
        </a:p>
      </dgm:t>
    </dgm:pt>
    <dgm:pt modelId="{8640A34A-A45D-3149-BD2E-F42BF43E5112}" type="pres">
      <dgm:prSet presAssocID="{E899AC20-988D-5046-BB8F-5A8947B2E967}" presName="sibTrans" presStyleCnt="0"/>
      <dgm:spPr/>
    </dgm:pt>
    <dgm:pt modelId="{D1C30EEF-4AFC-414A-B3BB-A40665A3FB3D}" type="pres">
      <dgm:prSet presAssocID="{E8BE2220-863B-1D47-8803-FC924E958F89}" presName="parenttextcomposite" presStyleCnt="0"/>
      <dgm:spPr/>
    </dgm:pt>
    <dgm:pt modelId="{F81DDDF9-0AFB-054E-AEC3-6B0125A1430C}" type="pres">
      <dgm:prSet presAssocID="{E8BE2220-863B-1D47-8803-FC924E958F89}" presName="parenttext" presStyleLbl="revTx" presStyleIdx="1" presStyleCnt="4">
        <dgm:presLayoutVars>
          <dgm:chMax/>
          <dgm:chPref val="2"/>
          <dgm:bulletEnabled val="1"/>
        </dgm:presLayoutVars>
      </dgm:prSet>
      <dgm:spPr/>
      <dgm:t>
        <a:bodyPr/>
        <a:lstStyle/>
        <a:p>
          <a:endParaRPr lang="es-ES"/>
        </a:p>
      </dgm:t>
    </dgm:pt>
    <dgm:pt modelId="{BFA0AC6A-C022-7C4E-8CEA-9532BFA3C81F}" type="pres">
      <dgm:prSet presAssocID="{E8BE2220-863B-1D47-8803-FC924E958F89}" presName="composite" presStyleCnt="0"/>
      <dgm:spPr/>
    </dgm:pt>
    <dgm:pt modelId="{7E887F21-96C8-6C42-8D33-1C6676D36B7E}" type="pres">
      <dgm:prSet presAssocID="{E8BE2220-863B-1D47-8803-FC924E958F89}" presName="chevron1" presStyleLbl="alignNode1" presStyleIdx="7" presStyleCnt="28"/>
      <dgm:spPr>
        <a:solidFill>
          <a:srgbClr val="EEAC77"/>
        </a:solidFill>
      </dgm:spPr>
    </dgm:pt>
    <dgm:pt modelId="{278102AA-4048-E94D-A166-1C43C419515C}" type="pres">
      <dgm:prSet presAssocID="{E8BE2220-863B-1D47-8803-FC924E958F89}" presName="chevron2" presStyleLbl="alignNode1" presStyleIdx="8" presStyleCnt="28"/>
      <dgm:spPr/>
    </dgm:pt>
    <dgm:pt modelId="{F905436A-A41B-BB49-B1DA-58AF8343FF74}" type="pres">
      <dgm:prSet presAssocID="{E8BE2220-863B-1D47-8803-FC924E958F89}" presName="chevron3" presStyleLbl="alignNode1" presStyleIdx="9" presStyleCnt="28"/>
      <dgm:spPr/>
    </dgm:pt>
    <dgm:pt modelId="{05A0C9E4-2A79-A841-BC98-6854B1E60723}" type="pres">
      <dgm:prSet presAssocID="{E8BE2220-863B-1D47-8803-FC924E958F89}" presName="chevron4" presStyleLbl="alignNode1" presStyleIdx="10" presStyleCnt="28"/>
      <dgm:spPr>
        <a:solidFill>
          <a:schemeClr val="accent3">
            <a:lumMod val="60000"/>
            <a:lumOff val="40000"/>
          </a:schemeClr>
        </a:solidFill>
      </dgm:spPr>
    </dgm:pt>
    <dgm:pt modelId="{C92263A0-A1B4-704D-8F38-8B7AAECC278B}" type="pres">
      <dgm:prSet presAssocID="{E8BE2220-863B-1D47-8803-FC924E958F89}" presName="chevron5" presStyleLbl="alignNode1" presStyleIdx="11" presStyleCnt="28"/>
      <dgm:spPr/>
    </dgm:pt>
    <dgm:pt modelId="{4E12AA25-0A31-754E-AB23-A51A5F086AD5}" type="pres">
      <dgm:prSet presAssocID="{E8BE2220-863B-1D47-8803-FC924E958F89}" presName="chevron6" presStyleLbl="alignNode1" presStyleIdx="12" presStyleCnt="28"/>
      <dgm:spPr/>
    </dgm:pt>
    <dgm:pt modelId="{CFE2F323-0564-EA43-86C6-8CCFEA14A025}" type="pres">
      <dgm:prSet presAssocID="{E8BE2220-863B-1D47-8803-FC924E958F89}" presName="chevron7" presStyleLbl="alignNode1" presStyleIdx="13" presStyleCnt="28"/>
      <dgm:spPr>
        <a:solidFill>
          <a:schemeClr val="accent3">
            <a:lumMod val="60000"/>
            <a:lumOff val="40000"/>
          </a:schemeClr>
        </a:solidFill>
      </dgm:spPr>
    </dgm:pt>
    <dgm:pt modelId="{7BF05297-3340-FA40-B97D-30CB0F6AF1C0}" type="pres">
      <dgm:prSet presAssocID="{E8BE2220-863B-1D47-8803-FC924E958F89}" presName="childtext" presStyleLbl="solidFgAcc1" presStyleIdx="1" presStyleCnt="4">
        <dgm:presLayoutVars>
          <dgm:chMax/>
          <dgm:chPref val="0"/>
          <dgm:bulletEnabled val="1"/>
        </dgm:presLayoutVars>
      </dgm:prSet>
      <dgm:spPr/>
      <dgm:t>
        <a:bodyPr/>
        <a:lstStyle/>
        <a:p>
          <a:endParaRPr lang="es-ES"/>
        </a:p>
      </dgm:t>
    </dgm:pt>
    <dgm:pt modelId="{B6028423-F545-CE43-A2E0-2D86F5CA4276}" type="pres">
      <dgm:prSet presAssocID="{335607C5-5EC6-DD45-B2F9-CDBBC0CC76A5}" presName="sibTrans" presStyleCnt="0"/>
      <dgm:spPr/>
    </dgm:pt>
    <dgm:pt modelId="{0EDB14A0-A25E-EC40-855D-CB09FE0A3BA9}" type="pres">
      <dgm:prSet presAssocID="{ADBB2164-9D34-7F4B-89DF-572809D941AF}" presName="parenttextcomposite" presStyleCnt="0"/>
      <dgm:spPr/>
    </dgm:pt>
    <dgm:pt modelId="{5AF9A700-9E4D-8740-B510-AE0CDB315A76}" type="pres">
      <dgm:prSet presAssocID="{ADBB2164-9D34-7F4B-89DF-572809D941AF}" presName="parenttext" presStyleLbl="revTx" presStyleIdx="2" presStyleCnt="4">
        <dgm:presLayoutVars>
          <dgm:chMax/>
          <dgm:chPref val="2"/>
          <dgm:bulletEnabled val="1"/>
        </dgm:presLayoutVars>
      </dgm:prSet>
      <dgm:spPr/>
      <dgm:t>
        <a:bodyPr/>
        <a:lstStyle/>
        <a:p>
          <a:endParaRPr lang="es-ES"/>
        </a:p>
      </dgm:t>
    </dgm:pt>
    <dgm:pt modelId="{3E1B6EC3-6DED-394A-8ADE-2016CB227690}" type="pres">
      <dgm:prSet presAssocID="{ADBB2164-9D34-7F4B-89DF-572809D941AF}" presName="composite" presStyleCnt="0"/>
      <dgm:spPr/>
    </dgm:pt>
    <dgm:pt modelId="{408C0DE3-1532-424C-8655-2146534CEB9A}" type="pres">
      <dgm:prSet presAssocID="{ADBB2164-9D34-7F4B-89DF-572809D941AF}" presName="chevron1" presStyleLbl="alignNode1" presStyleIdx="14" presStyleCnt="28"/>
      <dgm:spPr>
        <a:solidFill>
          <a:srgbClr val="FFFF00"/>
        </a:solidFill>
      </dgm:spPr>
    </dgm:pt>
    <dgm:pt modelId="{31E42A5A-F30D-3240-B815-77D8280398E3}" type="pres">
      <dgm:prSet presAssocID="{ADBB2164-9D34-7F4B-89DF-572809D941AF}" presName="chevron2" presStyleLbl="alignNode1" presStyleIdx="15" presStyleCnt="28"/>
      <dgm:spPr/>
    </dgm:pt>
    <dgm:pt modelId="{BA59015A-76AD-964A-B024-2FB8498715B1}" type="pres">
      <dgm:prSet presAssocID="{ADBB2164-9D34-7F4B-89DF-572809D941AF}" presName="chevron3" presStyleLbl="alignNode1" presStyleIdx="16" presStyleCnt="28"/>
      <dgm:spPr/>
    </dgm:pt>
    <dgm:pt modelId="{8E384EB6-FF7C-154E-A4A7-17FC383829D0}" type="pres">
      <dgm:prSet presAssocID="{ADBB2164-9D34-7F4B-89DF-572809D941AF}" presName="chevron4" presStyleLbl="alignNode1" presStyleIdx="17" presStyleCnt="28"/>
      <dgm:spPr>
        <a:solidFill>
          <a:srgbClr val="FFFF00"/>
        </a:solidFill>
      </dgm:spPr>
    </dgm:pt>
    <dgm:pt modelId="{3668F69E-DBEC-5049-9643-6CACA00E93E7}" type="pres">
      <dgm:prSet presAssocID="{ADBB2164-9D34-7F4B-89DF-572809D941AF}" presName="chevron5" presStyleLbl="alignNode1" presStyleIdx="18" presStyleCnt="28"/>
      <dgm:spPr/>
    </dgm:pt>
    <dgm:pt modelId="{D5FFF22A-6B4C-A94D-AA7E-1CF4C119530E}" type="pres">
      <dgm:prSet presAssocID="{ADBB2164-9D34-7F4B-89DF-572809D941AF}" presName="chevron6" presStyleLbl="alignNode1" presStyleIdx="19" presStyleCnt="28"/>
      <dgm:spPr/>
    </dgm:pt>
    <dgm:pt modelId="{AD869E6A-8AE3-A743-9D7F-53D994A98DA3}" type="pres">
      <dgm:prSet presAssocID="{ADBB2164-9D34-7F4B-89DF-572809D941AF}" presName="chevron7" presStyleLbl="alignNode1" presStyleIdx="20" presStyleCnt="28"/>
      <dgm:spPr>
        <a:solidFill>
          <a:srgbClr val="FFFF00"/>
        </a:solidFill>
      </dgm:spPr>
    </dgm:pt>
    <dgm:pt modelId="{4EA7A37F-FD01-774A-8B3C-E0C4D39C7FB1}" type="pres">
      <dgm:prSet presAssocID="{ADBB2164-9D34-7F4B-89DF-572809D941AF}" presName="childtext" presStyleLbl="solidFgAcc1" presStyleIdx="2" presStyleCnt="4">
        <dgm:presLayoutVars>
          <dgm:chMax/>
          <dgm:chPref val="0"/>
          <dgm:bulletEnabled val="1"/>
        </dgm:presLayoutVars>
      </dgm:prSet>
      <dgm:spPr/>
      <dgm:t>
        <a:bodyPr/>
        <a:lstStyle/>
        <a:p>
          <a:endParaRPr lang="es-ES"/>
        </a:p>
      </dgm:t>
    </dgm:pt>
    <dgm:pt modelId="{92EAE7C3-6EDC-3141-9281-CAFF700FCB5D}" type="pres">
      <dgm:prSet presAssocID="{5F41A878-845C-8C4B-90F2-368074485625}" presName="sibTrans" presStyleCnt="0"/>
      <dgm:spPr/>
    </dgm:pt>
    <dgm:pt modelId="{19B225CD-508C-5945-846E-0982B285E94A}" type="pres">
      <dgm:prSet presAssocID="{E0595019-FD82-6E4C-9695-EEFD48ADCF7B}" presName="parenttextcomposite" presStyleCnt="0"/>
      <dgm:spPr/>
    </dgm:pt>
    <dgm:pt modelId="{5D2DAD50-EA05-384D-9469-7A32630FB52A}" type="pres">
      <dgm:prSet presAssocID="{E0595019-FD82-6E4C-9695-EEFD48ADCF7B}" presName="parenttext" presStyleLbl="revTx" presStyleIdx="3" presStyleCnt="4">
        <dgm:presLayoutVars>
          <dgm:chMax/>
          <dgm:chPref val="2"/>
          <dgm:bulletEnabled val="1"/>
        </dgm:presLayoutVars>
      </dgm:prSet>
      <dgm:spPr/>
      <dgm:t>
        <a:bodyPr/>
        <a:lstStyle/>
        <a:p>
          <a:endParaRPr lang="es-ES"/>
        </a:p>
      </dgm:t>
    </dgm:pt>
    <dgm:pt modelId="{405416A6-3C9E-7D40-8EB7-1AAC46AC3027}" type="pres">
      <dgm:prSet presAssocID="{E0595019-FD82-6E4C-9695-EEFD48ADCF7B}" presName="composite" presStyleCnt="0"/>
      <dgm:spPr/>
    </dgm:pt>
    <dgm:pt modelId="{617EC5D5-FA37-3649-A0DF-AA371438AA46}" type="pres">
      <dgm:prSet presAssocID="{E0595019-FD82-6E4C-9695-EEFD48ADCF7B}" presName="chevron1" presStyleLbl="alignNode1" presStyleIdx="21" presStyleCnt="28"/>
      <dgm:spPr>
        <a:solidFill>
          <a:srgbClr val="EEAC77"/>
        </a:solidFill>
      </dgm:spPr>
    </dgm:pt>
    <dgm:pt modelId="{AE76A126-635F-8444-9278-EBB14B4C824F}" type="pres">
      <dgm:prSet presAssocID="{E0595019-FD82-6E4C-9695-EEFD48ADCF7B}" presName="chevron2" presStyleLbl="alignNode1" presStyleIdx="22" presStyleCnt="28"/>
      <dgm:spPr/>
    </dgm:pt>
    <dgm:pt modelId="{0E220DEA-F24F-2B4E-8DC4-607EEC2D2756}" type="pres">
      <dgm:prSet presAssocID="{E0595019-FD82-6E4C-9695-EEFD48ADCF7B}" presName="chevron3" presStyleLbl="alignNode1" presStyleIdx="23" presStyleCnt="28"/>
      <dgm:spPr/>
    </dgm:pt>
    <dgm:pt modelId="{376FCE58-7F44-8C4D-AE97-7F9CE1E4C4F8}" type="pres">
      <dgm:prSet presAssocID="{E0595019-FD82-6E4C-9695-EEFD48ADCF7B}" presName="chevron4" presStyleLbl="alignNode1" presStyleIdx="24" presStyleCnt="28"/>
      <dgm:spPr>
        <a:solidFill>
          <a:srgbClr val="EEAC77"/>
        </a:solidFill>
      </dgm:spPr>
    </dgm:pt>
    <dgm:pt modelId="{FC14D081-61E2-F94D-8D26-FA6616778D3A}" type="pres">
      <dgm:prSet presAssocID="{E0595019-FD82-6E4C-9695-EEFD48ADCF7B}" presName="chevron5" presStyleLbl="alignNode1" presStyleIdx="25" presStyleCnt="28"/>
      <dgm:spPr/>
    </dgm:pt>
    <dgm:pt modelId="{AF928F0B-8675-634B-879F-7EDE274417C2}" type="pres">
      <dgm:prSet presAssocID="{E0595019-FD82-6E4C-9695-EEFD48ADCF7B}" presName="chevron6" presStyleLbl="alignNode1" presStyleIdx="26" presStyleCnt="28"/>
      <dgm:spPr/>
    </dgm:pt>
    <dgm:pt modelId="{FBEDBC43-D3F8-3348-B53C-5F3D916AB041}" type="pres">
      <dgm:prSet presAssocID="{E0595019-FD82-6E4C-9695-EEFD48ADCF7B}" presName="chevron7" presStyleLbl="alignNode1" presStyleIdx="27" presStyleCnt="28"/>
      <dgm:spPr>
        <a:solidFill>
          <a:srgbClr val="EEAC77"/>
        </a:solidFill>
      </dgm:spPr>
    </dgm:pt>
    <dgm:pt modelId="{7A488F9F-8061-FC48-9BDB-9250C45759D9}" type="pres">
      <dgm:prSet presAssocID="{E0595019-FD82-6E4C-9695-EEFD48ADCF7B}" presName="childtext" presStyleLbl="solidFgAcc1" presStyleIdx="3" presStyleCnt="4">
        <dgm:presLayoutVars>
          <dgm:chMax/>
          <dgm:chPref val="0"/>
          <dgm:bulletEnabled val="1"/>
        </dgm:presLayoutVars>
      </dgm:prSet>
      <dgm:spPr/>
      <dgm:t>
        <a:bodyPr/>
        <a:lstStyle/>
        <a:p>
          <a:endParaRPr lang="es-ES"/>
        </a:p>
      </dgm:t>
    </dgm:pt>
  </dgm:ptLst>
  <dgm:cxnLst>
    <dgm:cxn modelId="{4FB4DF47-7A19-4711-865B-D0704A501B40}" type="presOf" srcId="{ADBB2164-9D34-7F4B-89DF-572809D941AF}" destId="{5AF9A700-9E4D-8740-B510-AE0CDB315A76}" srcOrd="0" destOrd="0" presId="urn:microsoft.com/office/officeart/2008/layout/VerticalAccentList"/>
    <dgm:cxn modelId="{1C62B316-EA43-40B3-96BE-BF604EF15A43}" type="presOf" srcId="{DD58CEC9-527A-3846-A83C-223118C52FC3}" destId="{4EA7A37F-FD01-774A-8B3C-E0C4D39C7FB1}" srcOrd="0" destOrd="0" presId="urn:microsoft.com/office/officeart/2008/layout/VerticalAccentList"/>
    <dgm:cxn modelId="{6190C85B-A4C9-1D47-AC6F-A5BC10EAC4CF}" srcId="{E8BE2220-863B-1D47-8803-FC924E958F89}" destId="{888912D3-CF43-B740-B6C9-98DEFD683921}" srcOrd="0" destOrd="0" parTransId="{DCB76B91-3535-854C-B9BA-DF29DBD21362}" sibTransId="{9B088E58-CCB2-E34A-899A-E7A38EFCBB55}"/>
    <dgm:cxn modelId="{F7725926-4BCA-4448-B43B-BBDE19512B09}" type="presOf" srcId="{E0595019-FD82-6E4C-9695-EEFD48ADCF7B}" destId="{5D2DAD50-EA05-384D-9469-7A32630FB52A}" srcOrd="0" destOrd="0" presId="urn:microsoft.com/office/officeart/2008/layout/VerticalAccentList"/>
    <dgm:cxn modelId="{F9D1FA35-BA99-4BE2-87BD-BDAFEA35C734}" type="presOf" srcId="{0C8B906D-15C1-5B47-B6AD-4CFF867DF633}" destId="{80BF289F-0B9F-C743-BFF8-518E3D22124A}" srcOrd="0" destOrd="0" presId="urn:microsoft.com/office/officeart/2008/layout/VerticalAccentList"/>
    <dgm:cxn modelId="{4EF43709-7235-D94A-B856-29E17CCC3FB4}" srcId="{E0595019-FD82-6E4C-9695-EEFD48ADCF7B}" destId="{3403F85A-CA81-C347-AF71-4FD3235D2A03}" srcOrd="0" destOrd="0" parTransId="{62F5C615-C9A7-3042-9D59-95B1F527BE02}" sibTransId="{5D1F301E-AF9C-1445-8F78-902FA18C82AF}"/>
    <dgm:cxn modelId="{DCF73F36-22F2-4C47-A389-3E5E4C9B6A02}" type="presOf" srcId="{888912D3-CF43-B740-B6C9-98DEFD683921}" destId="{7BF05297-3340-FA40-B97D-30CB0F6AF1C0}" srcOrd="0" destOrd="0" presId="urn:microsoft.com/office/officeart/2008/layout/VerticalAccentList"/>
    <dgm:cxn modelId="{5EA59641-8FBC-4449-B49A-9934E16CD83F}" srcId="{0C8B906D-15C1-5B47-B6AD-4CFF867DF633}" destId="{7255EB14-4C23-F646-8971-CD3E65E713BB}" srcOrd="0" destOrd="0" parTransId="{1FF88AAD-A4B6-CC4C-809A-36A96F50BE59}" sibTransId="{4124E37D-D15D-754C-89BB-84678530DF7F}"/>
    <dgm:cxn modelId="{98CA54C1-CCD1-9144-B40A-5D59AD69C864}" srcId="{B32DD705-0B9E-1849-9A13-2561447E58EE}" destId="{E0595019-FD82-6E4C-9695-EEFD48ADCF7B}" srcOrd="3" destOrd="0" parTransId="{CF03AA48-1FF0-BE48-BEAE-2BADDC92DE1D}" sibTransId="{6CBB9A39-AFA4-DA4A-A105-74C1E82043B4}"/>
    <dgm:cxn modelId="{D9A9F361-32D7-4106-94A4-3E3C01AF2EB7}" type="presOf" srcId="{3403F85A-CA81-C347-AF71-4FD3235D2A03}" destId="{7A488F9F-8061-FC48-9BDB-9250C45759D9}" srcOrd="0" destOrd="0" presId="urn:microsoft.com/office/officeart/2008/layout/VerticalAccentList"/>
    <dgm:cxn modelId="{D40FC907-A8FC-4DCC-8FCB-C313D610BF38}" type="presOf" srcId="{7255EB14-4C23-F646-8971-CD3E65E713BB}" destId="{73349CA0-BF8B-BF4F-9E37-727DB9A2C74C}" srcOrd="0" destOrd="0" presId="urn:microsoft.com/office/officeart/2008/layout/VerticalAccentList"/>
    <dgm:cxn modelId="{F473F5FF-FF49-234E-A4F4-AB26135639E1}" srcId="{B32DD705-0B9E-1849-9A13-2561447E58EE}" destId="{ADBB2164-9D34-7F4B-89DF-572809D941AF}" srcOrd="2" destOrd="0" parTransId="{2CB29923-E9F8-DA41-A40B-6B48FDC1C31D}" sibTransId="{5F41A878-845C-8C4B-90F2-368074485625}"/>
    <dgm:cxn modelId="{7DFAD3F9-82DC-4B94-89D3-4AD2B985114B}" type="presOf" srcId="{B32DD705-0B9E-1849-9A13-2561447E58EE}" destId="{0409FBEE-8C1B-EB4E-AA73-99F9FAC33BBE}" srcOrd="0" destOrd="0" presId="urn:microsoft.com/office/officeart/2008/layout/VerticalAccentList"/>
    <dgm:cxn modelId="{15325473-4B4E-4B1A-B74D-EB391FD39CB5}" type="presOf" srcId="{E8BE2220-863B-1D47-8803-FC924E958F89}" destId="{F81DDDF9-0AFB-054E-AEC3-6B0125A1430C}" srcOrd="0" destOrd="0" presId="urn:microsoft.com/office/officeart/2008/layout/VerticalAccentList"/>
    <dgm:cxn modelId="{26F677F7-3461-224E-B648-677D8EB3E176}" srcId="{B32DD705-0B9E-1849-9A13-2561447E58EE}" destId="{E8BE2220-863B-1D47-8803-FC924E958F89}" srcOrd="1" destOrd="0" parTransId="{EEAC1FB8-DDAF-174C-BDC4-77032625B2B2}" sibTransId="{335607C5-5EC6-DD45-B2F9-CDBBC0CC76A5}"/>
    <dgm:cxn modelId="{9A8F8189-CEC4-C749-8B41-C91A68490702}" srcId="{B32DD705-0B9E-1849-9A13-2561447E58EE}" destId="{0C8B906D-15C1-5B47-B6AD-4CFF867DF633}" srcOrd="0" destOrd="0" parTransId="{6196FC3B-FE9A-DA43-9A05-C262E4C0C857}" sibTransId="{E899AC20-988D-5046-BB8F-5A8947B2E967}"/>
    <dgm:cxn modelId="{CDE2746D-CE13-2645-98C2-50DE997826B0}" srcId="{ADBB2164-9D34-7F4B-89DF-572809D941AF}" destId="{DD58CEC9-527A-3846-A83C-223118C52FC3}" srcOrd="0" destOrd="0" parTransId="{F1418368-857E-5840-9955-8148B7FBC01A}" sibTransId="{6AC0E706-2966-1E49-961F-6AB8129880EB}"/>
    <dgm:cxn modelId="{2871DBF8-FA2F-416C-8508-1177944B9FC6}" type="presParOf" srcId="{0409FBEE-8C1B-EB4E-AA73-99F9FAC33BBE}" destId="{33FC977C-2F8A-C441-8400-97AF0BA215B1}" srcOrd="0" destOrd="0" presId="urn:microsoft.com/office/officeart/2008/layout/VerticalAccentList"/>
    <dgm:cxn modelId="{4A593774-FB8B-4481-B56A-39A90B5338F1}" type="presParOf" srcId="{33FC977C-2F8A-C441-8400-97AF0BA215B1}" destId="{80BF289F-0B9F-C743-BFF8-518E3D22124A}" srcOrd="0" destOrd="0" presId="urn:microsoft.com/office/officeart/2008/layout/VerticalAccentList"/>
    <dgm:cxn modelId="{6E16DF98-D4F2-48F8-8DC2-2F8129A697BA}" type="presParOf" srcId="{0409FBEE-8C1B-EB4E-AA73-99F9FAC33BBE}" destId="{36063D83-9D26-164C-AFD7-8E1C3C47C13D}" srcOrd="1" destOrd="0" presId="urn:microsoft.com/office/officeart/2008/layout/VerticalAccentList"/>
    <dgm:cxn modelId="{7442061D-9F85-41DA-8895-FE12DC2D4303}" type="presParOf" srcId="{36063D83-9D26-164C-AFD7-8E1C3C47C13D}" destId="{79E0B93F-E7A8-4141-967E-55AB08467DA7}" srcOrd="0" destOrd="0" presId="urn:microsoft.com/office/officeart/2008/layout/VerticalAccentList"/>
    <dgm:cxn modelId="{C45633B1-E465-470C-8434-0D41DB8B0211}" type="presParOf" srcId="{36063D83-9D26-164C-AFD7-8E1C3C47C13D}" destId="{3A6A1AA0-1C8D-8746-B85D-72C6C683464E}" srcOrd="1" destOrd="0" presId="urn:microsoft.com/office/officeart/2008/layout/VerticalAccentList"/>
    <dgm:cxn modelId="{80ECE76E-AAF5-4EED-826B-DE6B125276A2}" type="presParOf" srcId="{36063D83-9D26-164C-AFD7-8E1C3C47C13D}" destId="{48B545B0-B12B-8C4F-AA9F-418B11E4A127}" srcOrd="2" destOrd="0" presId="urn:microsoft.com/office/officeart/2008/layout/VerticalAccentList"/>
    <dgm:cxn modelId="{8A58E56F-44B3-4732-AAC9-4AD827359B33}" type="presParOf" srcId="{36063D83-9D26-164C-AFD7-8E1C3C47C13D}" destId="{22C5F3EB-5233-7E4B-B7A6-274BE6A862C7}" srcOrd="3" destOrd="0" presId="urn:microsoft.com/office/officeart/2008/layout/VerticalAccentList"/>
    <dgm:cxn modelId="{C11C3D11-71FB-4A1A-A3D9-042084394013}" type="presParOf" srcId="{36063D83-9D26-164C-AFD7-8E1C3C47C13D}" destId="{5631C55A-A37A-6843-B6C9-EF83CDA75B0E}" srcOrd="4" destOrd="0" presId="urn:microsoft.com/office/officeart/2008/layout/VerticalAccentList"/>
    <dgm:cxn modelId="{6931A330-DF81-42AA-900E-9B04985A8A3F}" type="presParOf" srcId="{36063D83-9D26-164C-AFD7-8E1C3C47C13D}" destId="{9D184D12-940C-9247-8388-339189CA635F}" srcOrd="5" destOrd="0" presId="urn:microsoft.com/office/officeart/2008/layout/VerticalAccentList"/>
    <dgm:cxn modelId="{CCD56D41-840E-4078-B8BB-CA77E0368101}" type="presParOf" srcId="{36063D83-9D26-164C-AFD7-8E1C3C47C13D}" destId="{1C7B7410-2EBA-D641-BFF5-6EAEE2C716F0}" srcOrd="6" destOrd="0" presId="urn:microsoft.com/office/officeart/2008/layout/VerticalAccentList"/>
    <dgm:cxn modelId="{C07EB400-E125-4DC8-8960-724C54B4900E}" type="presParOf" srcId="{36063D83-9D26-164C-AFD7-8E1C3C47C13D}" destId="{73349CA0-BF8B-BF4F-9E37-727DB9A2C74C}" srcOrd="7" destOrd="0" presId="urn:microsoft.com/office/officeart/2008/layout/VerticalAccentList"/>
    <dgm:cxn modelId="{698B2481-52E9-4AF5-9A5D-58D273AA6D6B}" type="presParOf" srcId="{0409FBEE-8C1B-EB4E-AA73-99F9FAC33BBE}" destId="{8640A34A-A45D-3149-BD2E-F42BF43E5112}" srcOrd="2" destOrd="0" presId="urn:microsoft.com/office/officeart/2008/layout/VerticalAccentList"/>
    <dgm:cxn modelId="{DF10B194-2FCE-41FE-84A4-DD79EA942A0A}" type="presParOf" srcId="{0409FBEE-8C1B-EB4E-AA73-99F9FAC33BBE}" destId="{D1C30EEF-4AFC-414A-B3BB-A40665A3FB3D}" srcOrd="3" destOrd="0" presId="urn:microsoft.com/office/officeart/2008/layout/VerticalAccentList"/>
    <dgm:cxn modelId="{A59F5FD0-4864-4ACE-9398-C93B3222203E}" type="presParOf" srcId="{D1C30EEF-4AFC-414A-B3BB-A40665A3FB3D}" destId="{F81DDDF9-0AFB-054E-AEC3-6B0125A1430C}" srcOrd="0" destOrd="0" presId="urn:microsoft.com/office/officeart/2008/layout/VerticalAccentList"/>
    <dgm:cxn modelId="{B0C0D8DF-864B-4C91-B0F2-DEC38943D630}" type="presParOf" srcId="{0409FBEE-8C1B-EB4E-AA73-99F9FAC33BBE}" destId="{BFA0AC6A-C022-7C4E-8CEA-9532BFA3C81F}" srcOrd="4" destOrd="0" presId="urn:microsoft.com/office/officeart/2008/layout/VerticalAccentList"/>
    <dgm:cxn modelId="{728884FC-D399-4052-B3B9-92A0A5857FFD}" type="presParOf" srcId="{BFA0AC6A-C022-7C4E-8CEA-9532BFA3C81F}" destId="{7E887F21-96C8-6C42-8D33-1C6676D36B7E}" srcOrd="0" destOrd="0" presId="urn:microsoft.com/office/officeart/2008/layout/VerticalAccentList"/>
    <dgm:cxn modelId="{96308F58-CB1C-4080-8CE9-750EC411F9D4}" type="presParOf" srcId="{BFA0AC6A-C022-7C4E-8CEA-9532BFA3C81F}" destId="{278102AA-4048-E94D-A166-1C43C419515C}" srcOrd="1" destOrd="0" presId="urn:microsoft.com/office/officeart/2008/layout/VerticalAccentList"/>
    <dgm:cxn modelId="{85A8B700-03E2-4306-9D93-A5634902EB2E}" type="presParOf" srcId="{BFA0AC6A-C022-7C4E-8CEA-9532BFA3C81F}" destId="{F905436A-A41B-BB49-B1DA-58AF8343FF74}" srcOrd="2" destOrd="0" presId="urn:microsoft.com/office/officeart/2008/layout/VerticalAccentList"/>
    <dgm:cxn modelId="{3C6FCFB4-8D2B-4A13-A043-F8C8BCD694A0}" type="presParOf" srcId="{BFA0AC6A-C022-7C4E-8CEA-9532BFA3C81F}" destId="{05A0C9E4-2A79-A841-BC98-6854B1E60723}" srcOrd="3" destOrd="0" presId="urn:microsoft.com/office/officeart/2008/layout/VerticalAccentList"/>
    <dgm:cxn modelId="{32C8C95D-6EBB-45D6-BDC8-232BB51B161D}" type="presParOf" srcId="{BFA0AC6A-C022-7C4E-8CEA-9532BFA3C81F}" destId="{C92263A0-A1B4-704D-8F38-8B7AAECC278B}" srcOrd="4" destOrd="0" presId="urn:microsoft.com/office/officeart/2008/layout/VerticalAccentList"/>
    <dgm:cxn modelId="{39EB8157-76D3-46E0-9C8C-84F676D178FF}" type="presParOf" srcId="{BFA0AC6A-C022-7C4E-8CEA-9532BFA3C81F}" destId="{4E12AA25-0A31-754E-AB23-A51A5F086AD5}" srcOrd="5" destOrd="0" presId="urn:microsoft.com/office/officeart/2008/layout/VerticalAccentList"/>
    <dgm:cxn modelId="{BF5673A0-D288-4ED1-91F0-BF54A84E3BD3}" type="presParOf" srcId="{BFA0AC6A-C022-7C4E-8CEA-9532BFA3C81F}" destId="{CFE2F323-0564-EA43-86C6-8CCFEA14A025}" srcOrd="6" destOrd="0" presId="urn:microsoft.com/office/officeart/2008/layout/VerticalAccentList"/>
    <dgm:cxn modelId="{10129107-D34B-4CFD-993D-EB1DD03ACB5A}" type="presParOf" srcId="{BFA0AC6A-C022-7C4E-8CEA-9532BFA3C81F}" destId="{7BF05297-3340-FA40-B97D-30CB0F6AF1C0}" srcOrd="7" destOrd="0" presId="urn:microsoft.com/office/officeart/2008/layout/VerticalAccentList"/>
    <dgm:cxn modelId="{ACE496EA-A4B5-4B97-B40A-569A6E48F540}" type="presParOf" srcId="{0409FBEE-8C1B-EB4E-AA73-99F9FAC33BBE}" destId="{B6028423-F545-CE43-A2E0-2D86F5CA4276}" srcOrd="5" destOrd="0" presId="urn:microsoft.com/office/officeart/2008/layout/VerticalAccentList"/>
    <dgm:cxn modelId="{8AA15A5D-3395-4BC7-A059-F2FB85D03477}" type="presParOf" srcId="{0409FBEE-8C1B-EB4E-AA73-99F9FAC33BBE}" destId="{0EDB14A0-A25E-EC40-855D-CB09FE0A3BA9}" srcOrd="6" destOrd="0" presId="urn:microsoft.com/office/officeart/2008/layout/VerticalAccentList"/>
    <dgm:cxn modelId="{FF111C61-34E6-4BE1-839A-B473785D8B55}" type="presParOf" srcId="{0EDB14A0-A25E-EC40-855D-CB09FE0A3BA9}" destId="{5AF9A700-9E4D-8740-B510-AE0CDB315A76}" srcOrd="0" destOrd="0" presId="urn:microsoft.com/office/officeart/2008/layout/VerticalAccentList"/>
    <dgm:cxn modelId="{B2006405-E134-4CE5-8691-C68E6661383F}" type="presParOf" srcId="{0409FBEE-8C1B-EB4E-AA73-99F9FAC33BBE}" destId="{3E1B6EC3-6DED-394A-8ADE-2016CB227690}" srcOrd="7" destOrd="0" presId="urn:microsoft.com/office/officeart/2008/layout/VerticalAccentList"/>
    <dgm:cxn modelId="{0691827A-056E-4A15-8C6F-B5AF29D9957F}" type="presParOf" srcId="{3E1B6EC3-6DED-394A-8ADE-2016CB227690}" destId="{408C0DE3-1532-424C-8655-2146534CEB9A}" srcOrd="0" destOrd="0" presId="urn:microsoft.com/office/officeart/2008/layout/VerticalAccentList"/>
    <dgm:cxn modelId="{0202D279-76EE-46D6-871E-6D85176E267B}" type="presParOf" srcId="{3E1B6EC3-6DED-394A-8ADE-2016CB227690}" destId="{31E42A5A-F30D-3240-B815-77D8280398E3}" srcOrd="1" destOrd="0" presId="urn:microsoft.com/office/officeart/2008/layout/VerticalAccentList"/>
    <dgm:cxn modelId="{9DE9E7F9-9828-463B-A98E-564915CCE36D}" type="presParOf" srcId="{3E1B6EC3-6DED-394A-8ADE-2016CB227690}" destId="{BA59015A-76AD-964A-B024-2FB8498715B1}" srcOrd="2" destOrd="0" presId="urn:microsoft.com/office/officeart/2008/layout/VerticalAccentList"/>
    <dgm:cxn modelId="{6E37EF6B-2CAD-4DED-B7BE-69F896AB90EB}" type="presParOf" srcId="{3E1B6EC3-6DED-394A-8ADE-2016CB227690}" destId="{8E384EB6-FF7C-154E-A4A7-17FC383829D0}" srcOrd="3" destOrd="0" presId="urn:microsoft.com/office/officeart/2008/layout/VerticalAccentList"/>
    <dgm:cxn modelId="{12D0E7A1-D994-4E22-B3FF-3FA6FE3458FD}" type="presParOf" srcId="{3E1B6EC3-6DED-394A-8ADE-2016CB227690}" destId="{3668F69E-DBEC-5049-9643-6CACA00E93E7}" srcOrd="4" destOrd="0" presId="urn:microsoft.com/office/officeart/2008/layout/VerticalAccentList"/>
    <dgm:cxn modelId="{13E69951-61CA-4CD8-AB73-F8735F2A1CBC}" type="presParOf" srcId="{3E1B6EC3-6DED-394A-8ADE-2016CB227690}" destId="{D5FFF22A-6B4C-A94D-AA7E-1CF4C119530E}" srcOrd="5" destOrd="0" presId="urn:microsoft.com/office/officeart/2008/layout/VerticalAccentList"/>
    <dgm:cxn modelId="{65626460-EF4C-492D-80F9-81C9C6543DDB}" type="presParOf" srcId="{3E1B6EC3-6DED-394A-8ADE-2016CB227690}" destId="{AD869E6A-8AE3-A743-9D7F-53D994A98DA3}" srcOrd="6" destOrd="0" presId="urn:microsoft.com/office/officeart/2008/layout/VerticalAccentList"/>
    <dgm:cxn modelId="{27791B58-D05A-4EF4-8DF6-109630CFBFCD}" type="presParOf" srcId="{3E1B6EC3-6DED-394A-8ADE-2016CB227690}" destId="{4EA7A37F-FD01-774A-8B3C-E0C4D39C7FB1}" srcOrd="7" destOrd="0" presId="urn:microsoft.com/office/officeart/2008/layout/VerticalAccentList"/>
    <dgm:cxn modelId="{EE7D4E4B-4917-4278-864D-503C8B880EE3}" type="presParOf" srcId="{0409FBEE-8C1B-EB4E-AA73-99F9FAC33BBE}" destId="{92EAE7C3-6EDC-3141-9281-CAFF700FCB5D}" srcOrd="8" destOrd="0" presId="urn:microsoft.com/office/officeart/2008/layout/VerticalAccentList"/>
    <dgm:cxn modelId="{EFA107EE-43DE-4005-BF90-F1084BCBD8A8}" type="presParOf" srcId="{0409FBEE-8C1B-EB4E-AA73-99F9FAC33BBE}" destId="{19B225CD-508C-5945-846E-0982B285E94A}" srcOrd="9" destOrd="0" presId="urn:microsoft.com/office/officeart/2008/layout/VerticalAccentList"/>
    <dgm:cxn modelId="{6006BC8C-CAAD-4DBA-9BAA-8F8414AA27AB}" type="presParOf" srcId="{19B225CD-508C-5945-846E-0982B285E94A}" destId="{5D2DAD50-EA05-384D-9469-7A32630FB52A}" srcOrd="0" destOrd="0" presId="urn:microsoft.com/office/officeart/2008/layout/VerticalAccentList"/>
    <dgm:cxn modelId="{470BE0E2-C1D9-4861-A35D-8CFC37F65F3D}" type="presParOf" srcId="{0409FBEE-8C1B-EB4E-AA73-99F9FAC33BBE}" destId="{405416A6-3C9E-7D40-8EB7-1AAC46AC3027}" srcOrd="10" destOrd="0" presId="urn:microsoft.com/office/officeart/2008/layout/VerticalAccentList"/>
    <dgm:cxn modelId="{32D6178A-8A9C-4581-8DE8-41BA884F3D5E}" type="presParOf" srcId="{405416A6-3C9E-7D40-8EB7-1AAC46AC3027}" destId="{617EC5D5-FA37-3649-A0DF-AA371438AA46}" srcOrd="0" destOrd="0" presId="urn:microsoft.com/office/officeart/2008/layout/VerticalAccentList"/>
    <dgm:cxn modelId="{7D114FB9-9E1D-463E-BA0B-90E933B1FD26}" type="presParOf" srcId="{405416A6-3C9E-7D40-8EB7-1AAC46AC3027}" destId="{AE76A126-635F-8444-9278-EBB14B4C824F}" srcOrd="1" destOrd="0" presId="urn:microsoft.com/office/officeart/2008/layout/VerticalAccentList"/>
    <dgm:cxn modelId="{5A2069A6-1363-491F-AB80-EC94EDA1D696}" type="presParOf" srcId="{405416A6-3C9E-7D40-8EB7-1AAC46AC3027}" destId="{0E220DEA-F24F-2B4E-8DC4-607EEC2D2756}" srcOrd="2" destOrd="0" presId="urn:microsoft.com/office/officeart/2008/layout/VerticalAccentList"/>
    <dgm:cxn modelId="{66EEABFC-AF73-4DCB-8FB5-28705CC12E3D}" type="presParOf" srcId="{405416A6-3C9E-7D40-8EB7-1AAC46AC3027}" destId="{376FCE58-7F44-8C4D-AE97-7F9CE1E4C4F8}" srcOrd="3" destOrd="0" presId="urn:microsoft.com/office/officeart/2008/layout/VerticalAccentList"/>
    <dgm:cxn modelId="{2AA7DB49-D29D-4746-80E4-2D42A5F2DEB1}" type="presParOf" srcId="{405416A6-3C9E-7D40-8EB7-1AAC46AC3027}" destId="{FC14D081-61E2-F94D-8D26-FA6616778D3A}" srcOrd="4" destOrd="0" presId="urn:microsoft.com/office/officeart/2008/layout/VerticalAccentList"/>
    <dgm:cxn modelId="{15865E16-C471-4A5E-AA74-1A758139F316}" type="presParOf" srcId="{405416A6-3C9E-7D40-8EB7-1AAC46AC3027}" destId="{AF928F0B-8675-634B-879F-7EDE274417C2}" srcOrd="5" destOrd="0" presId="urn:microsoft.com/office/officeart/2008/layout/VerticalAccentList"/>
    <dgm:cxn modelId="{8FC0DCC4-CD6A-4726-9984-6D9F5481DEEA}" type="presParOf" srcId="{405416A6-3C9E-7D40-8EB7-1AAC46AC3027}" destId="{FBEDBC43-D3F8-3348-B53C-5F3D916AB041}" srcOrd="6" destOrd="0" presId="urn:microsoft.com/office/officeart/2008/layout/VerticalAccentList"/>
    <dgm:cxn modelId="{C6892D4F-1843-43E5-A88D-968C4DCC2621}" type="presParOf" srcId="{405416A6-3C9E-7D40-8EB7-1AAC46AC3027}" destId="{7A488F9F-8061-FC48-9BDB-9250C45759D9}" srcOrd="7" destOrd="0" presId="urn:microsoft.com/office/officeart/2008/layout/VerticalAccent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719C2CB-A477-C64A-ACEA-08904959EDB6}"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s-ES"/>
        </a:p>
      </dgm:t>
    </dgm:pt>
    <dgm:pt modelId="{15FFC36D-3F4F-3C41-A873-50B7574533FD}">
      <dgm:prSet phldrT="[Texto]"/>
      <dgm:spPr/>
      <dgm:t>
        <a:bodyPr/>
        <a:lstStyle/>
        <a:p>
          <a:r>
            <a:rPr lang="es-ES" dirty="0" smtClean="0"/>
            <a:t>1</a:t>
          </a:r>
          <a:endParaRPr lang="es-ES" dirty="0"/>
        </a:p>
      </dgm:t>
    </dgm:pt>
    <dgm:pt modelId="{158985F0-AE58-6740-B581-8B901EACFABF}" type="parTrans" cxnId="{AEF80249-A5C9-6C45-B5F9-8B898B2FCEB4}">
      <dgm:prSet/>
      <dgm:spPr/>
      <dgm:t>
        <a:bodyPr/>
        <a:lstStyle/>
        <a:p>
          <a:endParaRPr lang="es-ES"/>
        </a:p>
      </dgm:t>
    </dgm:pt>
    <dgm:pt modelId="{4150BFCD-FFD8-5B4E-B65D-A9C4264FB2F4}" type="sibTrans" cxnId="{AEF80249-A5C9-6C45-B5F9-8B898B2FCEB4}">
      <dgm:prSet/>
      <dgm:spPr/>
      <dgm:t>
        <a:bodyPr/>
        <a:lstStyle/>
        <a:p>
          <a:endParaRPr lang="es-ES"/>
        </a:p>
      </dgm:t>
    </dgm:pt>
    <dgm:pt modelId="{38F7504D-C7B6-7C48-BED9-C907ECF91CCE}">
      <dgm:prSet phldrT="[Texto]"/>
      <dgm:spPr/>
      <dgm:t>
        <a:bodyPr/>
        <a:lstStyle/>
        <a:p>
          <a:r>
            <a:rPr lang="es-ES" dirty="0" smtClean="0">
              <a:ea typeface="Calibri"/>
              <a:cs typeface="Times New Roman"/>
            </a:rPr>
            <a:t>Actividad física como una rutina en la vida cotidiana</a:t>
          </a:r>
          <a:endParaRPr lang="es-ES" dirty="0"/>
        </a:p>
      </dgm:t>
    </dgm:pt>
    <dgm:pt modelId="{53421B2F-529B-8343-9189-B971BC50370D}" type="parTrans" cxnId="{1BCD320E-EFEB-ED43-AE69-C375A5D0F3E6}">
      <dgm:prSet/>
      <dgm:spPr/>
      <dgm:t>
        <a:bodyPr/>
        <a:lstStyle/>
        <a:p>
          <a:endParaRPr lang="es-ES"/>
        </a:p>
      </dgm:t>
    </dgm:pt>
    <dgm:pt modelId="{33EE6B42-B243-C043-A5A5-EF1AE509CFED}" type="sibTrans" cxnId="{1BCD320E-EFEB-ED43-AE69-C375A5D0F3E6}">
      <dgm:prSet/>
      <dgm:spPr/>
      <dgm:t>
        <a:bodyPr/>
        <a:lstStyle/>
        <a:p>
          <a:endParaRPr lang="es-ES"/>
        </a:p>
      </dgm:t>
    </dgm:pt>
    <dgm:pt modelId="{AAC1CA67-B587-9A43-BC54-79B65D547539}">
      <dgm:prSet phldrT="[Texto]"/>
      <dgm:spPr>
        <a:solidFill>
          <a:srgbClr val="FFFF66">
            <a:alpha val="89804"/>
          </a:srgbClr>
        </a:solidFill>
      </dgm:spPr>
      <dgm:t>
        <a:bodyPr/>
        <a:lstStyle/>
        <a:p>
          <a:r>
            <a:rPr lang="es-ES" dirty="0" smtClean="0"/>
            <a:t>Promover recorrer distancias cortas; por ej.,  unos 500 metros (5-10 minutos a pie)</a:t>
          </a:r>
          <a:endParaRPr lang="es-ES" dirty="0"/>
        </a:p>
      </dgm:t>
    </dgm:pt>
    <dgm:pt modelId="{2199C3D7-7D97-0C45-8534-CD687C333E7C}" type="parTrans" cxnId="{B2A101F5-AF89-D842-A206-B239F0A9B37A}">
      <dgm:prSet/>
      <dgm:spPr/>
      <dgm:t>
        <a:bodyPr/>
        <a:lstStyle/>
        <a:p>
          <a:endParaRPr lang="es-ES"/>
        </a:p>
      </dgm:t>
    </dgm:pt>
    <dgm:pt modelId="{12B37A2E-C9DF-8843-937A-35F5462753E6}" type="sibTrans" cxnId="{B2A101F5-AF89-D842-A206-B239F0A9B37A}">
      <dgm:prSet/>
      <dgm:spPr/>
      <dgm:t>
        <a:bodyPr/>
        <a:lstStyle/>
        <a:p>
          <a:endParaRPr lang="es-ES"/>
        </a:p>
      </dgm:t>
    </dgm:pt>
    <dgm:pt modelId="{755AFCC5-085D-9740-8549-43C773088D06}">
      <dgm:prSet phldrT="[Texto]"/>
      <dgm:spPr/>
      <dgm:t>
        <a:bodyPr/>
        <a:lstStyle/>
        <a:p>
          <a:r>
            <a:rPr lang="es-ES" dirty="0" smtClean="0"/>
            <a:t>3</a:t>
          </a:r>
          <a:endParaRPr lang="es-ES" dirty="0"/>
        </a:p>
      </dgm:t>
    </dgm:pt>
    <dgm:pt modelId="{C9290D18-6C75-B743-82E1-526D2BE7D3A1}" type="parTrans" cxnId="{C771D3D2-B152-BB4E-86FC-4CBFAE0837F8}">
      <dgm:prSet/>
      <dgm:spPr/>
      <dgm:t>
        <a:bodyPr/>
        <a:lstStyle/>
        <a:p>
          <a:endParaRPr lang="es-ES"/>
        </a:p>
      </dgm:t>
    </dgm:pt>
    <dgm:pt modelId="{86562366-178C-634D-8A90-491A412DD67D}" type="sibTrans" cxnId="{C771D3D2-B152-BB4E-86FC-4CBFAE0837F8}">
      <dgm:prSet/>
      <dgm:spPr/>
      <dgm:t>
        <a:bodyPr/>
        <a:lstStyle/>
        <a:p>
          <a:endParaRPr lang="es-ES"/>
        </a:p>
      </dgm:t>
    </dgm:pt>
    <dgm:pt modelId="{CC4078C5-1AE2-9648-BD05-541A137FE3E1}">
      <dgm:prSet phldrT="[Texto]"/>
      <dgm:spPr/>
      <dgm:t>
        <a:bodyPr/>
        <a:lstStyle/>
        <a:p>
          <a:r>
            <a:rPr lang="es-ES" dirty="0" smtClean="0">
              <a:ea typeface="Calibri"/>
              <a:cs typeface="Times New Roman"/>
            </a:rPr>
            <a:t>En  actividades  extraescolares, ir andando o en bicicleta</a:t>
          </a:r>
          <a:endParaRPr lang="es-ES" dirty="0"/>
        </a:p>
      </dgm:t>
    </dgm:pt>
    <dgm:pt modelId="{19560FCB-24B1-F140-B2A0-89B7EEF056C7}" type="parTrans" cxnId="{A53D08D0-9734-384E-8C12-A80AB7A65296}">
      <dgm:prSet/>
      <dgm:spPr/>
      <dgm:t>
        <a:bodyPr/>
        <a:lstStyle/>
        <a:p>
          <a:endParaRPr lang="es-ES"/>
        </a:p>
      </dgm:t>
    </dgm:pt>
    <dgm:pt modelId="{80787064-8718-8E41-898C-A07E6C332DBC}" type="sibTrans" cxnId="{A53D08D0-9734-384E-8C12-A80AB7A65296}">
      <dgm:prSet/>
      <dgm:spPr/>
      <dgm:t>
        <a:bodyPr/>
        <a:lstStyle/>
        <a:p>
          <a:endParaRPr lang="es-ES"/>
        </a:p>
      </dgm:t>
    </dgm:pt>
    <dgm:pt modelId="{9CDAB970-67EF-354F-ABC5-1C42ABFB4BFD}">
      <dgm:prSet phldrT="[Texto]"/>
      <dgm:spPr/>
      <dgm:t>
        <a:bodyPr/>
        <a:lstStyle/>
        <a:p>
          <a:r>
            <a:rPr lang="es-ES" dirty="0" smtClean="0"/>
            <a:t>2</a:t>
          </a:r>
          <a:endParaRPr lang="es-ES" dirty="0"/>
        </a:p>
      </dgm:t>
    </dgm:pt>
    <dgm:pt modelId="{AAC15383-10FC-B441-ABA1-38C2C62BC5AF}" type="sibTrans" cxnId="{D0A205B4-919C-5E4B-8E6B-331B5EFEDF53}">
      <dgm:prSet/>
      <dgm:spPr/>
      <dgm:t>
        <a:bodyPr/>
        <a:lstStyle/>
        <a:p>
          <a:endParaRPr lang="es-ES"/>
        </a:p>
      </dgm:t>
    </dgm:pt>
    <dgm:pt modelId="{1AA6D06C-2767-8746-96FF-D4C2B6F9E3A6}" type="parTrans" cxnId="{D0A205B4-919C-5E4B-8E6B-331B5EFEDF53}">
      <dgm:prSet/>
      <dgm:spPr/>
      <dgm:t>
        <a:bodyPr/>
        <a:lstStyle/>
        <a:p>
          <a:endParaRPr lang="es-ES"/>
        </a:p>
      </dgm:t>
    </dgm:pt>
    <dgm:pt modelId="{7B421081-2B8E-4B4C-8953-4DBD29747ACE}">
      <dgm:prSet phldrT="[Texto]"/>
      <dgm:spPr/>
      <dgm:t>
        <a:bodyPr/>
        <a:lstStyle/>
        <a:p>
          <a:r>
            <a:rPr lang="es-ES" dirty="0" smtClean="0"/>
            <a:t>4</a:t>
          </a:r>
          <a:endParaRPr lang="es-ES" dirty="0"/>
        </a:p>
      </dgm:t>
    </dgm:pt>
    <dgm:pt modelId="{E2A357B0-F950-4047-BA1A-80E3FF482F30}" type="parTrans" cxnId="{FA30300A-2BBC-7248-A57D-3376248C0CE2}">
      <dgm:prSet/>
      <dgm:spPr/>
      <dgm:t>
        <a:bodyPr/>
        <a:lstStyle/>
        <a:p>
          <a:endParaRPr lang="es-ES"/>
        </a:p>
      </dgm:t>
    </dgm:pt>
    <dgm:pt modelId="{FAF69D3B-C0CE-8F45-9C1D-ADD571106F91}" type="sibTrans" cxnId="{FA30300A-2BBC-7248-A57D-3376248C0CE2}">
      <dgm:prSet/>
      <dgm:spPr/>
      <dgm:t>
        <a:bodyPr/>
        <a:lstStyle/>
        <a:p>
          <a:endParaRPr lang="es-ES"/>
        </a:p>
      </dgm:t>
    </dgm:pt>
    <dgm:pt modelId="{8B74F3A2-BB08-CA49-A652-F44FA35F6745}">
      <dgm:prSet phldrT="[Texto]"/>
      <dgm:spPr>
        <a:solidFill>
          <a:srgbClr val="FFFF66">
            <a:alpha val="90000"/>
          </a:srgbClr>
        </a:solidFill>
      </dgm:spPr>
      <dgm:t>
        <a:bodyPr/>
        <a:lstStyle/>
        <a:p>
          <a:r>
            <a:rPr lang="es-ES" dirty="0" smtClean="0">
              <a:ea typeface="Calibri"/>
              <a:cs typeface="Times New Roman"/>
            </a:rPr>
            <a:t>Uso de espacios públicos abiertos aptos para el ocio activo: seguros y atractivos </a:t>
          </a:r>
          <a:endParaRPr lang="es-ES" dirty="0"/>
        </a:p>
      </dgm:t>
    </dgm:pt>
    <dgm:pt modelId="{016B52A0-565F-CF42-AD53-0DD5C6199BD7}" type="parTrans" cxnId="{0FFBC450-D728-BD4B-B3E9-FD1706345731}">
      <dgm:prSet/>
      <dgm:spPr/>
      <dgm:t>
        <a:bodyPr/>
        <a:lstStyle/>
        <a:p>
          <a:endParaRPr lang="es-ES"/>
        </a:p>
      </dgm:t>
    </dgm:pt>
    <dgm:pt modelId="{D1E3522C-2667-8246-8B3E-355A812C012F}" type="sibTrans" cxnId="{0FFBC450-D728-BD4B-B3E9-FD1706345731}">
      <dgm:prSet/>
      <dgm:spPr/>
      <dgm:t>
        <a:bodyPr/>
        <a:lstStyle/>
        <a:p>
          <a:endParaRPr lang="es-ES"/>
        </a:p>
      </dgm:t>
    </dgm:pt>
    <dgm:pt modelId="{9EF704BF-F817-2846-BC62-9B97AFC54B44}" type="pres">
      <dgm:prSet presAssocID="{F719C2CB-A477-C64A-ACEA-08904959EDB6}" presName="linearFlow" presStyleCnt="0">
        <dgm:presLayoutVars>
          <dgm:dir/>
          <dgm:animLvl val="lvl"/>
          <dgm:resizeHandles val="exact"/>
        </dgm:presLayoutVars>
      </dgm:prSet>
      <dgm:spPr/>
      <dgm:t>
        <a:bodyPr/>
        <a:lstStyle/>
        <a:p>
          <a:endParaRPr lang="es-ES"/>
        </a:p>
      </dgm:t>
    </dgm:pt>
    <dgm:pt modelId="{51C2574C-5A14-174D-B9CE-AA5A4727FDE8}" type="pres">
      <dgm:prSet presAssocID="{15FFC36D-3F4F-3C41-A873-50B7574533FD}" presName="composite" presStyleCnt="0"/>
      <dgm:spPr/>
    </dgm:pt>
    <dgm:pt modelId="{41B02919-715E-7A48-81DD-9276678532A3}" type="pres">
      <dgm:prSet presAssocID="{15FFC36D-3F4F-3C41-A873-50B7574533FD}" presName="parentText" presStyleLbl="alignNode1" presStyleIdx="0" presStyleCnt="4">
        <dgm:presLayoutVars>
          <dgm:chMax val="1"/>
          <dgm:bulletEnabled val="1"/>
        </dgm:presLayoutVars>
      </dgm:prSet>
      <dgm:spPr/>
      <dgm:t>
        <a:bodyPr/>
        <a:lstStyle/>
        <a:p>
          <a:endParaRPr lang="es-ES"/>
        </a:p>
      </dgm:t>
    </dgm:pt>
    <dgm:pt modelId="{9DBABCF6-9C37-B64B-A351-290EDD7A89DD}" type="pres">
      <dgm:prSet presAssocID="{15FFC36D-3F4F-3C41-A873-50B7574533FD}" presName="descendantText" presStyleLbl="alignAcc1" presStyleIdx="0" presStyleCnt="4">
        <dgm:presLayoutVars>
          <dgm:bulletEnabled val="1"/>
        </dgm:presLayoutVars>
      </dgm:prSet>
      <dgm:spPr/>
      <dgm:t>
        <a:bodyPr/>
        <a:lstStyle/>
        <a:p>
          <a:endParaRPr lang="es-ES"/>
        </a:p>
      </dgm:t>
    </dgm:pt>
    <dgm:pt modelId="{328AFEBE-8CC9-554D-B9D9-3B51EEDE07BF}" type="pres">
      <dgm:prSet presAssocID="{4150BFCD-FFD8-5B4E-B65D-A9C4264FB2F4}" presName="sp" presStyleCnt="0"/>
      <dgm:spPr/>
    </dgm:pt>
    <dgm:pt modelId="{ED2BC5C2-CB62-B944-96F3-C3547353945A}" type="pres">
      <dgm:prSet presAssocID="{9CDAB970-67EF-354F-ABC5-1C42ABFB4BFD}" presName="composite" presStyleCnt="0"/>
      <dgm:spPr/>
    </dgm:pt>
    <dgm:pt modelId="{93D1B5F4-98C3-E942-9242-F78B68C0F336}" type="pres">
      <dgm:prSet presAssocID="{9CDAB970-67EF-354F-ABC5-1C42ABFB4BFD}" presName="parentText" presStyleLbl="alignNode1" presStyleIdx="1" presStyleCnt="4">
        <dgm:presLayoutVars>
          <dgm:chMax val="1"/>
          <dgm:bulletEnabled val="1"/>
        </dgm:presLayoutVars>
      </dgm:prSet>
      <dgm:spPr/>
      <dgm:t>
        <a:bodyPr/>
        <a:lstStyle/>
        <a:p>
          <a:endParaRPr lang="es-ES"/>
        </a:p>
      </dgm:t>
    </dgm:pt>
    <dgm:pt modelId="{04C3E4E5-24D8-A947-A296-EC006A3C293A}" type="pres">
      <dgm:prSet presAssocID="{9CDAB970-67EF-354F-ABC5-1C42ABFB4BFD}" presName="descendantText" presStyleLbl="alignAcc1" presStyleIdx="1" presStyleCnt="4">
        <dgm:presLayoutVars>
          <dgm:bulletEnabled val="1"/>
        </dgm:presLayoutVars>
      </dgm:prSet>
      <dgm:spPr/>
      <dgm:t>
        <a:bodyPr/>
        <a:lstStyle/>
        <a:p>
          <a:endParaRPr lang="es-ES"/>
        </a:p>
      </dgm:t>
    </dgm:pt>
    <dgm:pt modelId="{D6CEF833-0E0E-EF4F-9D4C-74795C1D9A24}" type="pres">
      <dgm:prSet presAssocID="{AAC15383-10FC-B441-ABA1-38C2C62BC5AF}" presName="sp" presStyleCnt="0"/>
      <dgm:spPr/>
    </dgm:pt>
    <dgm:pt modelId="{F380C3F4-A78B-AC4C-A40E-21137208FF74}" type="pres">
      <dgm:prSet presAssocID="{755AFCC5-085D-9740-8549-43C773088D06}" presName="composite" presStyleCnt="0"/>
      <dgm:spPr/>
    </dgm:pt>
    <dgm:pt modelId="{3D486A7D-CBA5-B544-A422-5EF6A240D072}" type="pres">
      <dgm:prSet presAssocID="{755AFCC5-085D-9740-8549-43C773088D06}" presName="parentText" presStyleLbl="alignNode1" presStyleIdx="2" presStyleCnt="4">
        <dgm:presLayoutVars>
          <dgm:chMax val="1"/>
          <dgm:bulletEnabled val="1"/>
        </dgm:presLayoutVars>
      </dgm:prSet>
      <dgm:spPr/>
      <dgm:t>
        <a:bodyPr/>
        <a:lstStyle/>
        <a:p>
          <a:endParaRPr lang="es-ES"/>
        </a:p>
      </dgm:t>
    </dgm:pt>
    <dgm:pt modelId="{CBC2FBBA-4757-874B-94B8-57880AE834AE}" type="pres">
      <dgm:prSet presAssocID="{755AFCC5-085D-9740-8549-43C773088D06}" presName="descendantText" presStyleLbl="alignAcc1" presStyleIdx="2" presStyleCnt="4">
        <dgm:presLayoutVars>
          <dgm:bulletEnabled val="1"/>
        </dgm:presLayoutVars>
      </dgm:prSet>
      <dgm:spPr/>
      <dgm:t>
        <a:bodyPr/>
        <a:lstStyle/>
        <a:p>
          <a:endParaRPr lang="es-ES"/>
        </a:p>
      </dgm:t>
    </dgm:pt>
    <dgm:pt modelId="{547ADAFE-E6A8-9A4F-B332-DA69CE5B230D}" type="pres">
      <dgm:prSet presAssocID="{86562366-178C-634D-8A90-491A412DD67D}" presName="sp" presStyleCnt="0"/>
      <dgm:spPr/>
    </dgm:pt>
    <dgm:pt modelId="{7666CFCF-3573-9A4C-9700-5CB986967FE6}" type="pres">
      <dgm:prSet presAssocID="{7B421081-2B8E-4B4C-8953-4DBD29747ACE}" presName="composite" presStyleCnt="0"/>
      <dgm:spPr/>
    </dgm:pt>
    <dgm:pt modelId="{7E550EEF-13AD-394F-9238-AD1F774B1CB1}" type="pres">
      <dgm:prSet presAssocID="{7B421081-2B8E-4B4C-8953-4DBD29747ACE}" presName="parentText" presStyleLbl="alignNode1" presStyleIdx="3" presStyleCnt="4">
        <dgm:presLayoutVars>
          <dgm:chMax val="1"/>
          <dgm:bulletEnabled val="1"/>
        </dgm:presLayoutVars>
      </dgm:prSet>
      <dgm:spPr/>
      <dgm:t>
        <a:bodyPr/>
        <a:lstStyle/>
        <a:p>
          <a:endParaRPr lang="es-ES"/>
        </a:p>
      </dgm:t>
    </dgm:pt>
    <dgm:pt modelId="{3462F565-9F93-5D4F-8166-3B386703FF1E}" type="pres">
      <dgm:prSet presAssocID="{7B421081-2B8E-4B4C-8953-4DBD29747ACE}" presName="descendantText" presStyleLbl="alignAcc1" presStyleIdx="3" presStyleCnt="4">
        <dgm:presLayoutVars>
          <dgm:bulletEnabled val="1"/>
        </dgm:presLayoutVars>
      </dgm:prSet>
      <dgm:spPr/>
      <dgm:t>
        <a:bodyPr/>
        <a:lstStyle/>
        <a:p>
          <a:endParaRPr lang="es-ES"/>
        </a:p>
      </dgm:t>
    </dgm:pt>
  </dgm:ptLst>
  <dgm:cxnLst>
    <dgm:cxn modelId="{1609A15B-A267-4121-BA14-825062F58145}" type="presOf" srcId="{AAC1CA67-B587-9A43-BC54-79B65D547539}" destId="{04C3E4E5-24D8-A947-A296-EC006A3C293A}" srcOrd="0" destOrd="0" presId="urn:microsoft.com/office/officeart/2005/8/layout/chevron2"/>
    <dgm:cxn modelId="{C0A740D4-CECD-45DF-AF51-BF6E8BA4ED21}" type="presOf" srcId="{F719C2CB-A477-C64A-ACEA-08904959EDB6}" destId="{9EF704BF-F817-2846-BC62-9B97AFC54B44}" srcOrd="0" destOrd="0" presId="urn:microsoft.com/office/officeart/2005/8/layout/chevron2"/>
    <dgm:cxn modelId="{AEF80249-A5C9-6C45-B5F9-8B898B2FCEB4}" srcId="{F719C2CB-A477-C64A-ACEA-08904959EDB6}" destId="{15FFC36D-3F4F-3C41-A873-50B7574533FD}" srcOrd="0" destOrd="0" parTransId="{158985F0-AE58-6740-B581-8B901EACFABF}" sibTransId="{4150BFCD-FFD8-5B4E-B65D-A9C4264FB2F4}"/>
    <dgm:cxn modelId="{1BCD320E-EFEB-ED43-AE69-C375A5D0F3E6}" srcId="{15FFC36D-3F4F-3C41-A873-50B7574533FD}" destId="{38F7504D-C7B6-7C48-BED9-C907ECF91CCE}" srcOrd="0" destOrd="0" parTransId="{53421B2F-529B-8343-9189-B971BC50370D}" sibTransId="{33EE6B42-B243-C043-A5A5-EF1AE509CFED}"/>
    <dgm:cxn modelId="{167A3D30-8389-4E21-BEBE-AE23513924B4}" type="presOf" srcId="{15FFC36D-3F4F-3C41-A873-50B7574533FD}" destId="{41B02919-715E-7A48-81DD-9276678532A3}" srcOrd="0" destOrd="0" presId="urn:microsoft.com/office/officeart/2005/8/layout/chevron2"/>
    <dgm:cxn modelId="{A53D08D0-9734-384E-8C12-A80AB7A65296}" srcId="{755AFCC5-085D-9740-8549-43C773088D06}" destId="{CC4078C5-1AE2-9648-BD05-541A137FE3E1}" srcOrd="0" destOrd="0" parTransId="{19560FCB-24B1-F140-B2A0-89B7EEF056C7}" sibTransId="{80787064-8718-8E41-898C-A07E6C332DBC}"/>
    <dgm:cxn modelId="{3EA2B47C-CEE5-4F8D-ACE2-5629001781BF}" type="presOf" srcId="{CC4078C5-1AE2-9648-BD05-541A137FE3E1}" destId="{CBC2FBBA-4757-874B-94B8-57880AE834AE}" srcOrd="0" destOrd="0" presId="urn:microsoft.com/office/officeart/2005/8/layout/chevron2"/>
    <dgm:cxn modelId="{B2A101F5-AF89-D842-A206-B239F0A9B37A}" srcId="{9CDAB970-67EF-354F-ABC5-1C42ABFB4BFD}" destId="{AAC1CA67-B587-9A43-BC54-79B65D547539}" srcOrd="0" destOrd="0" parTransId="{2199C3D7-7D97-0C45-8534-CD687C333E7C}" sibTransId="{12B37A2E-C9DF-8843-937A-35F5462753E6}"/>
    <dgm:cxn modelId="{FA30300A-2BBC-7248-A57D-3376248C0CE2}" srcId="{F719C2CB-A477-C64A-ACEA-08904959EDB6}" destId="{7B421081-2B8E-4B4C-8953-4DBD29747ACE}" srcOrd="3" destOrd="0" parTransId="{E2A357B0-F950-4047-BA1A-80E3FF482F30}" sibTransId="{FAF69D3B-C0CE-8F45-9C1D-ADD571106F91}"/>
    <dgm:cxn modelId="{C3698621-51C4-4DB2-AECD-B04E66E7BE3F}" type="presOf" srcId="{7B421081-2B8E-4B4C-8953-4DBD29747ACE}" destId="{7E550EEF-13AD-394F-9238-AD1F774B1CB1}" srcOrd="0" destOrd="0" presId="urn:microsoft.com/office/officeart/2005/8/layout/chevron2"/>
    <dgm:cxn modelId="{0FB061A2-6E00-4F2D-9612-9A1007D7D817}" type="presOf" srcId="{9CDAB970-67EF-354F-ABC5-1C42ABFB4BFD}" destId="{93D1B5F4-98C3-E942-9242-F78B68C0F336}" srcOrd="0" destOrd="0" presId="urn:microsoft.com/office/officeart/2005/8/layout/chevron2"/>
    <dgm:cxn modelId="{0FFBC450-D728-BD4B-B3E9-FD1706345731}" srcId="{7B421081-2B8E-4B4C-8953-4DBD29747ACE}" destId="{8B74F3A2-BB08-CA49-A652-F44FA35F6745}" srcOrd="0" destOrd="0" parTransId="{016B52A0-565F-CF42-AD53-0DD5C6199BD7}" sibTransId="{D1E3522C-2667-8246-8B3E-355A812C012F}"/>
    <dgm:cxn modelId="{C771D3D2-B152-BB4E-86FC-4CBFAE0837F8}" srcId="{F719C2CB-A477-C64A-ACEA-08904959EDB6}" destId="{755AFCC5-085D-9740-8549-43C773088D06}" srcOrd="2" destOrd="0" parTransId="{C9290D18-6C75-B743-82E1-526D2BE7D3A1}" sibTransId="{86562366-178C-634D-8A90-491A412DD67D}"/>
    <dgm:cxn modelId="{423EBF87-D5E9-4D39-B000-9120AD891B04}" type="presOf" srcId="{8B74F3A2-BB08-CA49-A652-F44FA35F6745}" destId="{3462F565-9F93-5D4F-8166-3B386703FF1E}" srcOrd="0" destOrd="0" presId="urn:microsoft.com/office/officeart/2005/8/layout/chevron2"/>
    <dgm:cxn modelId="{D0A205B4-919C-5E4B-8E6B-331B5EFEDF53}" srcId="{F719C2CB-A477-C64A-ACEA-08904959EDB6}" destId="{9CDAB970-67EF-354F-ABC5-1C42ABFB4BFD}" srcOrd="1" destOrd="0" parTransId="{1AA6D06C-2767-8746-96FF-D4C2B6F9E3A6}" sibTransId="{AAC15383-10FC-B441-ABA1-38C2C62BC5AF}"/>
    <dgm:cxn modelId="{89B3B11D-9D80-4380-BB15-E3CFE15C8DB9}" type="presOf" srcId="{755AFCC5-085D-9740-8549-43C773088D06}" destId="{3D486A7D-CBA5-B544-A422-5EF6A240D072}" srcOrd="0" destOrd="0" presId="urn:microsoft.com/office/officeart/2005/8/layout/chevron2"/>
    <dgm:cxn modelId="{9EBBAF91-F238-4C25-9510-CF300F4BF37C}" type="presOf" srcId="{38F7504D-C7B6-7C48-BED9-C907ECF91CCE}" destId="{9DBABCF6-9C37-B64B-A351-290EDD7A89DD}" srcOrd="0" destOrd="0" presId="urn:microsoft.com/office/officeart/2005/8/layout/chevron2"/>
    <dgm:cxn modelId="{C96BB70C-01B6-4C23-9F09-7AB4F41B088A}" type="presParOf" srcId="{9EF704BF-F817-2846-BC62-9B97AFC54B44}" destId="{51C2574C-5A14-174D-B9CE-AA5A4727FDE8}" srcOrd="0" destOrd="0" presId="urn:microsoft.com/office/officeart/2005/8/layout/chevron2"/>
    <dgm:cxn modelId="{4F289D29-E950-468B-9EE6-D6D70D6EF663}" type="presParOf" srcId="{51C2574C-5A14-174D-B9CE-AA5A4727FDE8}" destId="{41B02919-715E-7A48-81DD-9276678532A3}" srcOrd="0" destOrd="0" presId="urn:microsoft.com/office/officeart/2005/8/layout/chevron2"/>
    <dgm:cxn modelId="{F1E866FF-7FB8-4F32-91E5-02B0B4A99AEE}" type="presParOf" srcId="{51C2574C-5A14-174D-B9CE-AA5A4727FDE8}" destId="{9DBABCF6-9C37-B64B-A351-290EDD7A89DD}" srcOrd="1" destOrd="0" presId="urn:microsoft.com/office/officeart/2005/8/layout/chevron2"/>
    <dgm:cxn modelId="{12770FF8-5953-48FF-9C8D-A732057DBC74}" type="presParOf" srcId="{9EF704BF-F817-2846-BC62-9B97AFC54B44}" destId="{328AFEBE-8CC9-554D-B9D9-3B51EEDE07BF}" srcOrd="1" destOrd="0" presId="urn:microsoft.com/office/officeart/2005/8/layout/chevron2"/>
    <dgm:cxn modelId="{04EDD5A3-C77C-4DB4-96B8-AB8E5D526871}" type="presParOf" srcId="{9EF704BF-F817-2846-BC62-9B97AFC54B44}" destId="{ED2BC5C2-CB62-B944-96F3-C3547353945A}" srcOrd="2" destOrd="0" presId="urn:microsoft.com/office/officeart/2005/8/layout/chevron2"/>
    <dgm:cxn modelId="{BF57D11F-9418-4236-99CC-A0D1393E6FEC}" type="presParOf" srcId="{ED2BC5C2-CB62-B944-96F3-C3547353945A}" destId="{93D1B5F4-98C3-E942-9242-F78B68C0F336}" srcOrd="0" destOrd="0" presId="urn:microsoft.com/office/officeart/2005/8/layout/chevron2"/>
    <dgm:cxn modelId="{7D134D4F-6DD9-4279-8D60-1C0C9F6F54E2}" type="presParOf" srcId="{ED2BC5C2-CB62-B944-96F3-C3547353945A}" destId="{04C3E4E5-24D8-A947-A296-EC006A3C293A}" srcOrd="1" destOrd="0" presId="urn:microsoft.com/office/officeart/2005/8/layout/chevron2"/>
    <dgm:cxn modelId="{F206404B-3DBD-4FA3-A517-F3DA01C58697}" type="presParOf" srcId="{9EF704BF-F817-2846-BC62-9B97AFC54B44}" destId="{D6CEF833-0E0E-EF4F-9D4C-74795C1D9A24}" srcOrd="3" destOrd="0" presId="urn:microsoft.com/office/officeart/2005/8/layout/chevron2"/>
    <dgm:cxn modelId="{F9552615-39C6-4BAB-8BD2-8902111BDBC5}" type="presParOf" srcId="{9EF704BF-F817-2846-BC62-9B97AFC54B44}" destId="{F380C3F4-A78B-AC4C-A40E-21137208FF74}" srcOrd="4" destOrd="0" presId="urn:microsoft.com/office/officeart/2005/8/layout/chevron2"/>
    <dgm:cxn modelId="{3182689E-9E45-4CB6-A600-0DA81FE7D422}" type="presParOf" srcId="{F380C3F4-A78B-AC4C-A40E-21137208FF74}" destId="{3D486A7D-CBA5-B544-A422-5EF6A240D072}" srcOrd="0" destOrd="0" presId="urn:microsoft.com/office/officeart/2005/8/layout/chevron2"/>
    <dgm:cxn modelId="{1B897D57-8C84-43DA-AAC8-E24227736EE4}" type="presParOf" srcId="{F380C3F4-A78B-AC4C-A40E-21137208FF74}" destId="{CBC2FBBA-4757-874B-94B8-57880AE834AE}" srcOrd="1" destOrd="0" presId="urn:microsoft.com/office/officeart/2005/8/layout/chevron2"/>
    <dgm:cxn modelId="{40DDF608-EE62-4E08-918B-56FE8FDBEC71}" type="presParOf" srcId="{9EF704BF-F817-2846-BC62-9B97AFC54B44}" destId="{547ADAFE-E6A8-9A4F-B332-DA69CE5B230D}" srcOrd="5" destOrd="0" presId="urn:microsoft.com/office/officeart/2005/8/layout/chevron2"/>
    <dgm:cxn modelId="{60D8669C-C1ED-4EE9-8051-8E1B779101B2}" type="presParOf" srcId="{9EF704BF-F817-2846-BC62-9B97AFC54B44}" destId="{7666CFCF-3573-9A4C-9700-5CB986967FE6}" srcOrd="6" destOrd="0" presId="urn:microsoft.com/office/officeart/2005/8/layout/chevron2"/>
    <dgm:cxn modelId="{8A2B74DA-5AE5-4E41-9D0E-BE56E6CBDC55}" type="presParOf" srcId="{7666CFCF-3573-9A4C-9700-5CB986967FE6}" destId="{7E550EEF-13AD-394F-9238-AD1F774B1CB1}" srcOrd="0" destOrd="0" presId="urn:microsoft.com/office/officeart/2005/8/layout/chevron2"/>
    <dgm:cxn modelId="{75580E12-7AB0-4A07-A269-ACA53DD0BC5C}" type="presParOf" srcId="{7666CFCF-3573-9A4C-9700-5CB986967FE6}" destId="{3462F565-9F93-5D4F-8166-3B386703FF1E}"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3A68328-1D3D-CB42-BB21-7331BFC66EED}" type="doc">
      <dgm:prSet loTypeId="urn:microsoft.com/office/officeart/2005/8/layout/chevron2" loCatId="" qsTypeId="urn:microsoft.com/office/officeart/2005/8/quickstyle/simple4" qsCatId="simple" csTypeId="urn:microsoft.com/office/officeart/2005/8/colors/accent1_2" csCatId="accent1" phldr="1"/>
      <dgm:spPr/>
      <dgm:t>
        <a:bodyPr/>
        <a:lstStyle/>
        <a:p>
          <a:endParaRPr lang="es-ES"/>
        </a:p>
      </dgm:t>
    </dgm:pt>
    <dgm:pt modelId="{90FA2EB7-5CBD-AA45-9920-F888561DC85A}">
      <dgm:prSet phldrT="[Texto]" custT="1"/>
      <dgm:spPr/>
      <dgm:t>
        <a:bodyPr/>
        <a:lstStyle/>
        <a:p>
          <a:r>
            <a:rPr lang="es-ES" sz="2000" dirty="0" smtClean="0">
              <a:solidFill>
                <a:schemeClr val="tx1"/>
              </a:solidFill>
            </a:rPr>
            <a:t>1</a:t>
          </a:r>
          <a:endParaRPr lang="es-ES" sz="2000" dirty="0">
            <a:solidFill>
              <a:schemeClr val="tx1"/>
            </a:solidFill>
          </a:endParaRPr>
        </a:p>
      </dgm:t>
    </dgm:pt>
    <dgm:pt modelId="{21120A2E-E152-8949-AC5A-C15E0A306E20}" type="parTrans" cxnId="{A4AE4016-87AB-904C-A943-D36180EAED4D}">
      <dgm:prSet/>
      <dgm:spPr/>
      <dgm:t>
        <a:bodyPr/>
        <a:lstStyle/>
        <a:p>
          <a:endParaRPr lang="es-ES"/>
        </a:p>
      </dgm:t>
    </dgm:pt>
    <dgm:pt modelId="{F8E4F34E-426E-284A-B367-6FF29E273AF1}" type="sibTrans" cxnId="{A4AE4016-87AB-904C-A943-D36180EAED4D}">
      <dgm:prSet/>
      <dgm:spPr/>
      <dgm:t>
        <a:bodyPr/>
        <a:lstStyle/>
        <a:p>
          <a:endParaRPr lang="es-ES"/>
        </a:p>
      </dgm:t>
    </dgm:pt>
    <dgm:pt modelId="{4F99BA83-2890-044B-811B-AE7492A9AC77}">
      <dgm:prSet phldrT="[Texto]" custT="1"/>
      <dgm:spPr/>
      <dgm:t>
        <a:bodyPr/>
        <a:lstStyle/>
        <a:p>
          <a:pPr marL="0" marR="0" lvl="1" indent="0" defTabSz="914400" eaLnBrk="1" fontAlgn="auto" latinLnBrk="0" hangingPunct="1">
            <a:lnSpc>
              <a:spcPct val="100000"/>
            </a:lnSpc>
            <a:spcBef>
              <a:spcPts val="0"/>
            </a:spcBef>
            <a:spcAft>
              <a:spcPts val="0"/>
            </a:spcAft>
            <a:buClrTx/>
            <a:buSzTx/>
            <a:buFontTx/>
            <a:buNone/>
            <a:tabLst/>
            <a:defRPr/>
          </a:pPr>
          <a:r>
            <a:rPr lang="es-ES" sz="2000" dirty="0" smtClean="0">
              <a:solidFill>
                <a:schemeClr val="tx1"/>
              </a:solidFill>
            </a:rPr>
            <a:t> Aprenden mejor</a:t>
          </a:r>
          <a:endParaRPr lang="es-ES" sz="2000" dirty="0">
            <a:solidFill>
              <a:schemeClr val="tx1"/>
            </a:solidFill>
          </a:endParaRPr>
        </a:p>
      </dgm:t>
    </dgm:pt>
    <dgm:pt modelId="{EAA2B82B-591E-F84E-AFE5-8E3EE5016E33}" type="parTrans" cxnId="{F5CB5168-BADD-154D-A1DE-7130412CCC89}">
      <dgm:prSet/>
      <dgm:spPr/>
      <dgm:t>
        <a:bodyPr/>
        <a:lstStyle/>
        <a:p>
          <a:endParaRPr lang="es-ES"/>
        </a:p>
      </dgm:t>
    </dgm:pt>
    <dgm:pt modelId="{B86AFEF7-F829-8B46-B7D1-25993A761B8C}" type="sibTrans" cxnId="{F5CB5168-BADD-154D-A1DE-7130412CCC89}">
      <dgm:prSet/>
      <dgm:spPr/>
      <dgm:t>
        <a:bodyPr/>
        <a:lstStyle/>
        <a:p>
          <a:endParaRPr lang="es-ES"/>
        </a:p>
      </dgm:t>
    </dgm:pt>
    <dgm:pt modelId="{E31668AA-3BFC-A84D-B6F0-0E07DFA8E800}">
      <dgm:prSet phldrT="[Texto]" custT="1"/>
      <dgm:spPr/>
      <dgm:t>
        <a:bodyPr/>
        <a:lstStyle/>
        <a:p>
          <a:pPr marL="228600" indent="0" defTabSz="1066800">
            <a:lnSpc>
              <a:spcPct val="90000"/>
            </a:lnSpc>
            <a:spcBef>
              <a:spcPct val="0"/>
            </a:spcBef>
            <a:spcAft>
              <a:spcPct val="15000"/>
            </a:spcAft>
            <a:buNone/>
          </a:pPr>
          <a:r>
            <a:rPr lang="es-ES" sz="2000" dirty="0" smtClean="0">
              <a:solidFill>
                <a:schemeClr val="tx1"/>
              </a:solidFill>
            </a:rPr>
            <a:t>2</a:t>
          </a:r>
          <a:endParaRPr lang="es-ES" sz="2000" dirty="0">
            <a:solidFill>
              <a:schemeClr val="tx1"/>
            </a:solidFill>
          </a:endParaRPr>
        </a:p>
      </dgm:t>
    </dgm:pt>
    <dgm:pt modelId="{FEE1025F-6C03-6D45-8CE3-56D2094E0EFA}" type="parTrans" cxnId="{A3C867EB-E6FD-1544-8497-FC90FEDEFAA2}">
      <dgm:prSet/>
      <dgm:spPr/>
      <dgm:t>
        <a:bodyPr/>
        <a:lstStyle/>
        <a:p>
          <a:endParaRPr lang="es-ES"/>
        </a:p>
      </dgm:t>
    </dgm:pt>
    <dgm:pt modelId="{DB2BEE95-97D8-364C-8643-4007F21311EA}" type="sibTrans" cxnId="{A3C867EB-E6FD-1544-8497-FC90FEDEFAA2}">
      <dgm:prSet/>
      <dgm:spPr/>
      <dgm:t>
        <a:bodyPr/>
        <a:lstStyle/>
        <a:p>
          <a:endParaRPr lang="es-ES"/>
        </a:p>
      </dgm:t>
    </dgm:pt>
    <dgm:pt modelId="{053592DA-D6F2-BC4C-9814-409A7B291DED}">
      <dgm:prSet phldrT="[Texto]" custT="1"/>
      <dgm:spPr/>
      <dgm:t>
        <a:bodyPr/>
        <a:lstStyle/>
        <a:p>
          <a:r>
            <a:rPr lang="es-ES" sz="2000" dirty="0" smtClean="0">
              <a:solidFill>
                <a:schemeClr val="tx1"/>
              </a:solidFill>
            </a:rPr>
            <a:t>3</a:t>
          </a:r>
          <a:endParaRPr lang="es-ES" sz="2000" dirty="0">
            <a:solidFill>
              <a:schemeClr val="tx1"/>
            </a:solidFill>
          </a:endParaRPr>
        </a:p>
      </dgm:t>
    </dgm:pt>
    <dgm:pt modelId="{2AC5C397-E511-514F-9272-F756C415F3F9}" type="parTrans" cxnId="{E0242F36-DA94-1B46-9968-96947A042F9D}">
      <dgm:prSet/>
      <dgm:spPr/>
      <dgm:t>
        <a:bodyPr/>
        <a:lstStyle/>
        <a:p>
          <a:endParaRPr lang="es-ES"/>
        </a:p>
      </dgm:t>
    </dgm:pt>
    <dgm:pt modelId="{86BF5BC2-E818-9849-BDAE-443B68D66FA8}" type="sibTrans" cxnId="{E0242F36-DA94-1B46-9968-96947A042F9D}">
      <dgm:prSet/>
      <dgm:spPr/>
      <dgm:t>
        <a:bodyPr/>
        <a:lstStyle/>
        <a:p>
          <a:endParaRPr lang="es-ES"/>
        </a:p>
      </dgm:t>
    </dgm:pt>
    <dgm:pt modelId="{1AC49F8B-CC02-DB49-9115-2279E553EBFE}">
      <dgm:prSet phldrT="[Texto]" custT="1"/>
      <dgm:spPr/>
      <dgm:t>
        <a:bodyPr/>
        <a:lstStyle/>
        <a:p>
          <a:r>
            <a:rPr lang="es-ES" sz="2000" dirty="0" smtClean="0">
              <a:solidFill>
                <a:schemeClr val="tx1"/>
              </a:solidFill>
            </a:rPr>
            <a:t>4</a:t>
          </a:r>
          <a:endParaRPr lang="es-ES" sz="2000" dirty="0">
            <a:solidFill>
              <a:schemeClr val="tx1"/>
            </a:solidFill>
          </a:endParaRPr>
        </a:p>
      </dgm:t>
    </dgm:pt>
    <dgm:pt modelId="{BFA8541C-53B6-7D4E-9D50-5B244B85E61D}" type="parTrans" cxnId="{84F15A56-A265-8E4E-A829-368627728142}">
      <dgm:prSet/>
      <dgm:spPr/>
      <dgm:t>
        <a:bodyPr/>
        <a:lstStyle/>
        <a:p>
          <a:endParaRPr lang="es-ES"/>
        </a:p>
      </dgm:t>
    </dgm:pt>
    <dgm:pt modelId="{4F583B95-B96F-CB46-955E-E91040AE25DE}" type="sibTrans" cxnId="{84F15A56-A265-8E4E-A829-368627728142}">
      <dgm:prSet/>
      <dgm:spPr/>
      <dgm:t>
        <a:bodyPr/>
        <a:lstStyle/>
        <a:p>
          <a:endParaRPr lang="es-ES"/>
        </a:p>
      </dgm:t>
    </dgm:pt>
    <dgm:pt modelId="{E26E76A5-B8A0-C240-9B54-B176710CB7F5}">
      <dgm:prSet custT="1"/>
      <dgm:spPr/>
      <dgm:t>
        <a:bodyPr/>
        <a:lstStyle/>
        <a:p>
          <a:pPr marL="0" marR="0" lvl="1" indent="0" defTabSz="914400" eaLnBrk="1" fontAlgn="auto" latinLnBrk="0" hangingPunct="1">
            <a:lnSpc>
              <a:spcPct val="100000"/>
            </a:lnSpc>
            <a:spcBef>
              <a:spcPts val="0"/>
            </a:spcBef>
            <a:spcAft>
              <a:spcPts val="0"/>
            </a:spcAft>
            <a:buClrTx/>
            <a:buSzTx/>
            <a:buFontTx/>
            <a:buNone/>
            <a:tabLst/>
            <a:defRPr/>
          </a:pPr>
          <a:r>
            <a:rPr lang="es-ES" sz="2000" dirty="0" smtClean="0">
              <a:solidFill>
                <a:schemeClr val="tx1"/>
              </a:solidFill>
            </a:rPr>
            <a:t> Más calmados, comportándose adecuadamente</a:t>
          </a:r>
          <a:endParaRPr lang="es-ES" sz="2000" dirty="0">
            <a:solidFill>
              <a:schemeClr val="tx1"/>
            </a:solidFill>
          </a:endParaRPr>
        </a:p>
      </dgm:t>
    </dgm:pt>
    <dgm:pt modelId="{2665E551-3AFB-2842-9A34-232B6A8263CF}" type="parTrans" cxnId="{24220031-88C2-1945-9E67-51AD02E997B3}">
      <dgm:prSet/>
      <dgm:spPr/>
      <dgm:t>
        <a:bodyPr/>
        <a:lstStyle/>
        <a:p>
          <a:endParaRPr lang="es-ES"/>
        </a:p>
      </dgm:t>
    </dgm:pt>
    <dgm:pt modelId="{67A6ED81-6B20-3B45-9F74-C1F1B45179CF}" type="sibTrans" cxnId="{24220031-88C2-1945-9E67-51AD02E997B3}">
      <dgm:prSet/>
      <dgm:spPr/>
      <dgm:t>
        <a:bodyPr/>
        <a:lstStyle/>
        <a:p>
          <a:endParaRPr lang="es-ES"/>
        </a:p>
      </dgm:t>
    </dgm:pt>
    <dgm:pt modelId="{47853C0B-F264-A841-89AA-297E9D0854E5}">
      <dgm:prSet custT="1"/>
      <dgm:spPr/>
      <dgm:t>
        <a:bodyPr/>
        <a:lstStyle/>
        <a:p>
          <a:r>
            <a:rPr lang="es-ES" sz="2000" dirty="0" smtClean="0">
              <a:solidFill>
                <a:schemeClr val="tx1"/>
              </a:solidFill>
            </a:rPr>
            <a:t> Más creativos</a:t>
          </a:r>
          <a:endParaRPr lang="es-ES" sz="2000" dirty="0">
            <a:solidFill>
              <a:schemeClr val="tx1"/>
            </a:solidFill>
          </a:endParaRPr>
        </a:p>
      </dgm:t>
    </dgm:pt>
    <dgm:pt modelId="{6E1FB820-CBCC-8342-B71E-F030C0C044DA}" type="parTrans" cxnId="{92C54D79-6668-5A49-909D-601A8A30675C}">
      <dgm:prSet/>
      <dgm:spPr/>
      <dgm:t>
        <a:bodyPr/>
        <a:lstStyle/>
        <a:p>
          <a:endParaRPr lang="es-ES"/>
        </a:p>
      </dgm:t>
    </dgm:pt>
    <dgm:pt modelId="{8187A7AB-069B-EA4F-94E8-A79A65FE9AD7}" type="sibTrans" cxnId="{92C54D79-6668-5A49-909D-601A8A30675C}">
      <dgm:prSet/>
      <dgm:spPr/>
      <dgm:t>
        <a:bodyPr/>
        <a:lstStyle/>
        <a:p>
          <a:endParaRPr lang="es-ES"/>
        </a:p>
      </dgm:t>
    </dgm:pt>
    <dgm:pt modelId="{BF3C97A5-7487-7640-8D29-344946BC1FBD}">
      <dgm:prSet custT="1"/>
      <dgm:spPr/>
      <dgm:t>
        <a:bodyPr/>
        <a:lstStyle/>
        <a:p>
          <a:r>
            <a:rPr lang="es-ES" sz="2000" dirty="0" smtClean="0">
              <a:solidFill>
                <a:schemeClr val="tx1"/>
              </a:solidFill>
            </a:rPr>
            <a:t>Mejora de déficits físicos y emocionales</a:t>
          </a:r>
          <a:endParaRPr lang="es-ES" sz="2000" dirty="0">
            <a:solidFill>
              <a:schemeClr val="tx1"/>
            </a:solidFill>
          </a:endParaRPr>
        </a:p>
      </dgm:t>
    </dgm:pt>
    <dgm:pt modelId="{02FA22AB-AB4F-AE49-9691-221EEF06EDCE}" type="parTrans" cxnId="{7CE03A01-1A0B-634D-805A-0A74183A4626}">
      <dgm:prSet/>
      <dgm:spPr/>
      <dgm:t>
        <a:bodyPr/>
        <a:lstStyle/>
        <a:p>
          <a:endParaRPr lang="es-ES"/>
        </a:p>
      </dgm:t>
    </dgm:pt>
    <dgm:pt modelId="{EF471748-5397-3C4D-9631-E33CFC91AAFB}" type="sibTrans" cxnId="{7CE03A01-1A0B-634D-805A-0A74183A4626}">
      <dgm:prSet/>
      <dgm:spPr/>
      <dgm:t>
        <a:bodyPr/>
        <a:lstStyle/>
        <a:p>
          <a:endParaRPr lang="es-ES"/>
        </a:p>
      </dgm:t>
    </dgm:pt>
    <dgm:pt modelId="{7354C828-465D-584B-9ADE-8FFFC2401873}" type="pres">
      <dgm:prSet presAssocID="{B3A68328-1D3D-CB42-BB21-7331BFC66EED}" presName="linearFlow" presStyleCnt="0">
        <dgm:presLayoutVars>
          <dgm:dir/>
          <dgm:animLvl val="lvl"/>
          <dgm:resizeHandles val="exact"/>
        </dgm:presLayoutVars>
      </dgm:prSet>
      <dgm:spPr/>
      <dgm:t>
        <a:bodyPr/>
        <a:lstStyle/>
        <a:p>
          <a:endParaRPr lang="es-ES"/>
        </a:p>
      </dgm:t>
    </dgm:pt>
    <dgm:pt modelId="{59916B21-2236-4F4B-ADE3-FBCE786F90BC}" type="pres">
      <dgm:prSet presAssocID="{90FA2EB7-5CBD-AA45-9920-F888561DC85A}" presName="composite" presStyleCnt="0"/>
      <dgm:spPr/>
    </dgm:pt>
    <dgm:pt modelId="{86566E38-FD27-2C46-856F-87C1B52AE1AE}" type="pres">
      <dgm:prSet presAssocID="{90FA2EB7-5CBD-AA45-9920-F888561DC85A}" presName="parentText" presStyleLbl="alignNode1" presStyleIdx="0" presStyleCnt="4">
        <dgm:presLayoutVars>
          <dgm:chMax val="1"/>
          <dgm:bulletEnabled val="1"/>
        </dgm:presLayoutVars>
      </dgm:prSet>
      <dgm:spPr/>
      <dgm:t>
        <a:bodyPr/>
        <a:lstStyle/>
        <a:p>
          <a:endParaRPr lang="es-ES"/>
        </a:p>
      </dgm:t>
    </dgm:pt>
    <dgm:pt modelId="{C59EA795-7A5B-9E40-88E0-11B1A0FE8D02}" type="pres">
      <dgm:prSet presAssocID="{90FA2EB7-5CBD-AA45-9920-F888561DC85A}" presName="descendantText" presStyleLbl="alignAcc1" presStyleIdx="0" presStyleCnt="4">
        <dgm:presLayoutVars>
          <dgm:bulletEnabled val="1"/>
        </dgm:presLayoutVars>
      </dgm:prSet>
      <dgm:spPr/>
      <dgm:t>
        <a:bodyPr/>
        <a:lstStyle/>
        <a:p>
          <a:endParaRPr lang="es-ES"/>
        </a:p>
      </dgm:t>
    </dgm:pt>
    <dgm:pt modelId="{2070B566-D434-1D43-B301-9A38AFF3CA13}" type="pres">
      <dgm:prSet presAssocID="{F8E4F34E-426E-284A-B367-6FF29E273AF1}" presName="sp" presStyleCnt="0"/>
      <dgm:spPr/>
    </dgm:pt>
    <dgm:pt modelId="{B5D2BA79-D416-0B40-BD8C-A0DF3B32932D}" type="pres">
      <dgm:prSet presAssocID="{E31668AA-3BFC-A84D-B6F0-0E07DFA8E800}" presName="composite" presStyleCnt="0"/>
      <dgm:spPr/>
    </dgm:pt>
    <dgm:pt modelId="{A6DC9322-72DF-004D-B1D7-8297E5A8C07B}" type="pres">
      <dgm:prSet presAssocID="{E31668AA-3BFC-A84D-B6F0-0E07DFA8E800}" presName="parentText" presStyleLbl="alignNode1" presStyleIdx="1" presStyleCnt="4">
        <dgm:presLayoutVars>
          <dgm:chMax val="1"/>
          <dgm:bulletEnabled val="1"/>
        </dgm:presLayoutVars>
      </dgm:prSet>
      <dgm:spPr/>
      <dgm:t>
        <a:bodyPr/>
        <a:lstStyle/>
        <a:p>
          <a:endParaRPr lang="es-ES"/>
        </a:p>
      </dgm:t>
    </dgm:pt>
    <dgm:pt modelId="{5CABF59A-5E69-A24C-BC0A-0213F345FB09}" type="pres">
      <dgm:prSet presAssocID="{E31668AA-3BFC-A84D-B6F0-0E07DFA8E800}" presName="descendantText" presStyleLbl="alignAcc1" presStyleIdx="1" presStyleCnt="4">
        <dgm:presLayoutVars>
          <dgm:bulletEnabled val="1"/>
        </dgm:presLayoutVars>
      </dgm:prSet>
      <dgm:spPr/>
      <dgm:t>
        <a:bodyPr/>
        <a:lstStyle/>
        <a:p>
          <a:endParaRPr lang="es-ES"/>
        </a:p>
      </dgm:t>
    </dgm:pt>
    <dgm:pt modelId="{F7B197D0-2AE6-1B43-A90B-EB48C13858B0}" type="pres">
      <dgm:prSet presAssocID="{DB2BEE95-97D8-364C-8643-4007F21311EA}" presName="sp" presStyleCnt="0"/>
      <dgm:spPr/>
    </dgm:pt>
    <dgm:pt modelId="{8057DE21-B7C9-F044-97B9-BE64C49F4AAE}" type="pres">
      <dgm:prSet presAssocID="{053592DA-D6F2-BC4C-9814-409A7B291DED}" presName="composite" presStyleCnt="0"/>
      <dgm:spPr/>
    </dgm:pt>
    <dgm:pt modelId="{90A943EF-85C7-594E-8235-AA4E0ED4232F}" type="pres">
      <dgm:prSet presAssocID="{053592DA-D6F2-BC4C-9814-409A7B291DED}" presName="parentText" presStyleLbl="alignNode1" presStyleIdx="2" presStyleCnt="4">
        <dgm:presLayoutVars>
          <dgm:chMax val="1"/>
          <dgm:bulletEnabled val="1"/>
        </dgm:presLayoutVars>
      </dgm:prSet>
      <dgm:spPr/>
      <dgm:t>
        <a:bodyPr/>
        <a:lstStyle/>
        <a:p>
          <a:endParaRPr lang="es-ES"/>
        </a:p>
      </dgm:t>
    </dgm:pt>
    <dgm:pt modelId="{0478E556-A67C-AA4A-9258-84BEEFCA6C41}" type="pres">
      <dgm:prSet presAssocID="{053592DA-D6F2-BC4C-9814-409A7B291DED}" presName="descendantText" presStyleLbl="alignAcc1" presStyleIdx="2" presStyleCnt="4">
        <dgm:presLayoutVars>
          <dgm:bulletEnabled val="1"/>
        </dgm:presLayoutVars>
      </dgm:prSet>
      <dgm:spPr/>
      <dgm:t>
        <a:bodyPr/>
        <a:lstStyle/>
        <a:p>
          <a:endParaRPr lang="es-ES"/>
        </a:p>
      </dgm:t>
    </dgm:pt>
    <dgm:pt modelId="{FE2E245C-262D-904A-A371-A60D1DCF59A6}" type="pres">
      <dgm:prSet presAssocID="{86BF5BC2-E818-9849-BDAE-443B68D66FA8}" presName="sp" presStyleCnt="0"/>
      <dgm:spPr/>
    </dgm:pt>
    <dgm:pt modelId="{6060E3B0-7F2C-8745-8879-3418D55EB343}" type="pres">
      <dgm:prSet presAssocID="{1AC49F8B-CC02-DB49-9115-2279E553EBFE}" presName="composite" presStyleCnt="0"/>
      <dgm:spPr/>
    </dgm:pt>
    <dgm:pt modelId="{68D36BC6-C062-9048-9648-4EB50E0788FE}" type="pres">
      <dgm:prSet presAssocID="{1AC49F8B-CC02-DB49-9115-2279E553EBFE}" presName="parentText" presStyleLbl="alignNode1" presStyleIdx="3" presStyleCnt="4">
        <dgm:presLayoutVars>
          <dgm:chMax val="1"/>
          <dgm:bulletEnabled val="1"/>
        </dgm:presLayoutVars>
      </dgm:prSet>
      <dgm:spPr/>
      <dgm:t>
        <a:bodyPr/>
        <a:lstStyle/>
        <a:p>
          <a:endParaRPr lang="es-ES"/>
        </a:p>
      </dgm:t>
    </dgm:pt>
    <dgm:pt modelId="{D13390E1-4E45-F049-A0EC-83F8C3CD3C19}" type="pres">
      <dgm:prSet presAssocID="{1AC49F8B-CC02-DB49-9115-2279E553EBFE}" presName="descendantText" presStyleLbl="alignAcc1" presStyleIdx="3" presStyleCnt="4">
        <dgm:presLayoutVars>
          <dgm:bulletEnabled val="1"/>
        </dgm:presLayoutVars>
      </dgm:prSet>
      <dgm:spPr/>
      <dgm:t>
        <a:bodyPr/>
        <a:lstStyle/>
        <a:p>
          <a:endParaRPr lang="es-ES"/>
        </a:p>
      </dgm:t>
    </dgm:pt>
  </dgm:ptLst>
  <dgm:cxnLst>
    <dgm:cxn modelId="{E0242F36-DA94-1B46-9968-96947A042F9D}" srcId="{B3A68328-1D3D-CB42-BB21-7331BFC66EED}" destId="{053592DA-D6F2-BC4C-9814-409A7B291DED}" srcOrd="2" destOrd="0" parTransId="{2AC5C397-E511-514F-9272-F756C415F3F9}" sibTransId="{86BF5BC2-E818-9849-BDAE-443B68D66FA8}"/>
    <dgm:cxn modelId="{F5CB5168-BADD-154D-A1DE-7130412CCC89}" srcId="{90FA2EB7-5CBD-AA45-9920-F888561DC85A}" destId="{4F99BA83-2890-044B-811B-AE7492A9AC77}" srcOrd="0" destOrd="0" parTransId="{EAA2B82B-591E-F84E-AFE5-8E3EE5016E33}" sibTransId="{B86AFEF7-F829-8B46-B7D1-25993A761B8C}"/>
    <dgm:cxn modelId="{57FBFBE9-D51F-48AF-96CC-2B0EFA5104B0}" type="presOf" srcId="{BF3C97A5-7487-7640-8D29-344946BC1FBD}" destId="{D13390E1-4E45-F049-A0EC-83F8C3CD3C19}" srcOrd="0" destOrd="0" presId="urn:microsoft.com/office/officeart/2005/8/layout/chevron2"/>
    <dgm:cxn modelId="{7521B87C-6090-45F8-948D-893F13417AA8}" type="presOf" srcId="{4F99BA83-2890-044B-811B-AE7492A9AC77}" destId="{C59EA795-7A5B-9E40-88E0-11B1A0FE8D02}" srcOrd="0" destOrd="0" presId="urn:microsoft.com/office/officeart/2005/8/layout/chevron2"/>
    <dgm:cxn modelId="{24220031-88C2-1945-9E67-51AD02E997B3}" srcId="{E31668AA-3BFC-A84D-B6F0-0E07DFA8E800}" destId="{E26E76A5-B8A0-C240-9B54-B176710CB7F5}" srcOrd="0" destOrd="0" parTransId="{2665E551-3AFB-2842-9A34-232B6A8263CF}" sibTransId="{67A6ED81-6B20-3B45-9F74-C1F1B45179CF}"/>
    <dgm:cxn modelId="{92C54D79-6668-5A49-909D-601A8A30675C}" srcId="{053592DA-D6F2-BC4C-9814-409A7B291DED}" destId="{47853C0B-F264-A841-89AA-297E9D0854E5}" srcOrd="0" destOrd="0" parTransId="{6E1FB820-CBCC-8342-B71E-F030C0C044DA}" sibTransId="{8187A7AB-069B-EA4F-94E8-A79A65FE9AD7}"/>
    <dgm:cxn modelId="{A3C867EB-E6FD-1544-8497-FC90FEDEFAA2}" srcId="{B3A68328-1D3D-CB42-BB21-7331BFC66EED}" destId="{E31668AA-3BFC-A84D-B6F0-0E07DFA8E800}" srcOrd="1" destOrd="0" parTransId="{FEE1025F-6C03-6D45-8CE3-56D2094E0EFA}" sibTransId="{DB2BEE95-97D8-364C-8643-4007F21311EA}"/>
    <dgm:cxn modelId="{D0FC26D9-56A9-4BEB-90F5-E1E938EC5658}" type="presOf" srcId="{B3A68328-1D3D-CB42-BB21-7331BFC66EED}" destId="{7354C828-465D-584B-9ADE-8FFFC2401873}" srcOrd="0" destOrd="0" presId="urn:microsoft.com/office/officeart/2005/8/layout/chevron2"/>
    <dgm:cxn modelId="{84F15A56-A265-8E4E-A829-368627728142}" srcId="{B3A68328-1D3D-CB42-BB21-7331BFC66EED}" destId="{1AC49F8B-CC02-DB49-9115-2279E553EBFE}" srcOrd="3" destOrd="0" parTransId="{BFA8541C-53B6-7D4E-9D50-5B244B85E61D}" sibTransId="{4F583B95-B96F-CB46-955E-E91040AE25DE}"/>
    <dgm:cxn modelId="{A4AE4016-87AB-904C-A943-D36180EAED4D}" srcId="{B3A68328-1D3D-CB42-BB21-7331BFC66EED}" destId="{90FA2EB7-5CBD-AA45-9920-F888561DC85A}" srcOrd="0" destOrd="0" parTransId="{21120A2E-E152-8949-AC5A-C15E0A306E20}" sibTransId="{F8E4F34E-426E-284A-B367-6FF29E273AF1}"/>
    <dgm:cxn modelId="{C72A7BB8-E202-4EAA-AB9E-0E360462F36C}" type="presOf" srcId="{1AC49F8B-CC02-DB49-9115-2279E553EBFE}" destId="{68D36BC6-C062-9048-9648-4EB50E0788FE}" srcOrd="0" destOrd="0" presId="urn:microsoft.com/office/officeart/2005/8/layout/chevron2"/>
    <dgm:cxn modelId="{F66699B9-1C26-4F91-B451-6B9CFD5AC1E2}" type="presOf" srcId="{47853C0B-F264-A841-89AA-297E9D0854E5}" destId="{0478E556-A67C-AA4A-9258-84BEEFCA6C41}" srcOrd="0" destOrd="0" presId="urn:microsoft.com/office/officeart/2005/8/layout/chevron2"/>
    <dgm:cxn modelId="{B444D705-BB5C-4FEA-981F-283EBF3286F7}" type="presOf" srcId="{E26E76A5-B8A0-C240-9B54-B176710CB7F5}" destId="{5CABF59A-5E69-A24C-BC0A-0213F345FB09}" srcOrd="0" destOrd="0" presId="urn:microsoft.com/office/officeart/2005/8/layout/chevron2"/>
    <dgm:cxn modelId="{707820E2-7BFE-4E6B-B2BE-83CE223E5C3C}" type="presOf" srcId="{053592DA-D6F2-BC4C-9814-409A7B291DED}" destId="{90A943EF-85C7-594E-8235-AA4E0ED4232F}" srcOrd="0" destOrd="0" presId="urn:microsoft.com/office/officeart/2005/8/layout/chevron2"/>
    <dgm:cxn modelId="{23C3AACF-0FAF-4A9D-939C-06FD7C18036F}" type="presOf" srcId="{E31668AA-3BFC-A84D-B6F0-0E07DFA8E800}" destId="{A6DC9322-72DF-004D-B1D7-8297E5A8C07B}" srcOrd="0" destOrd="0" presId="urn:microsoft.com/office/officeart/2005/8/layout/chevron2"/>
    <dgm:cxn modelId="{D758000D-9A4F-47B8-ABFD-CE363A90102B}" type="presOf" srcId="{90FA2EB7-5CBD-AA45-9920-F888561DC85A}" destId="{86566E38-FD27-2C46-856F-87C1B52AE1AE}" srcOrd="0" destOrd="0" presId="urn:microsoft.com/office/officeart/2005/8/layout/chevron2"/>
    <dgm:cxn modelId="{7CE03A01-1A0B-634D-805A-0A74183A4626}" srcId="{1AC49F8B-CC02-DB49-9115-2279E553EBFE}" destId="{BF3C97A5-7487-7640-8D29-344946BC1FBD}" srcOrd="0" destOrd="0" parTransId="{02FA22AB-AB4F-AE49-9691-221EEF06EDCE}" sibTransId="{EF471748-5397-3C4D-9631-E33CFC91AAFB}"/>
    <dgm:cxn modelId="{FE7F3C54-F0DC-419E-8AB8-8FE606F562BD}" type="presParOf" srcId="{7354C828-465D-584B-9ADE-8FFFC2401873}" destId="{59916B21-2236-4F4B-ADE3-FBCE786F90BC}" srcOrd="0" destOrd="0" presId="urn:microsoft.com/office/officeart/2005/8/layout/chevron2"/>
    <dgm:cxn modelId="{786D28A3-44BC-4986-90FC-59CD2B95786A}" type="presParOf" srcId="{59916B21-2236-4F4B-ADE3-FBCE786F90BC}" destId="{86566E38-FD27-2C46-856F-87C1B52AE1AE}" srcOrd="0" destOrd="0" presId="urn:microsoft.com/office/officeart/2005/8/layout/chevron2"/>
    <dgm:cxn modelId="{A736E128-3BAC-44EE-AD8B-6746F41E22E6}" type="presParOf" srcId="{59916B21-2236-4F4B-ADE3-FBCE786F90BC}" destId="{C59EA795-7A5B-9E40-88E0-11B1A0FE8D02}" srcOrd="1" destOrd="0" presId="urn:microsoft.com/office/officeart/2005/8/layout/chevron2"/>
    <dgm:cxn modelId="{ABD003E9-2CA8-43B0-A5AE-6C5C7F8EB695}" type="presParOf" srcId="{7354C828-465D-584B-9ADE-8FFFC2401873}" destId="{2070B566-D434-1D43-B301-9A38AFF3CA13}" srcOrd="1" destOrd="0" presId="urn:microsoft.com/office/officeart/2005/8/layout/chevron2"/>
    <dgm:cxn modelId="{B0FE9EFC-8753-4A45-9246-A58D8F81D80F}" type="presParOf" srcId="{7354C828-465D-584B-9ADE-8FFFC2401873}" destId="{B5D2BA79-D416-0B40-BD8C-A0DF3B32932D}" srcOrd="2" destOrd="0" presId="urn:microsoft.com/office/officeart/2005/8/layout/chevron2"/>
    <dgm:cxn modelId="{9E419B85-2025-43C0-85DA-CB718B876B21}" type="presParOf" srcId="{B5D2BA79-D416-0B40-BD8C-A0DF3B32932D}" destId="{A6DC9322-72DF-004D-B1D7-8297E5A8C07B}" srcOrd="0" destOrd="0" presId="urn:microsoft.com/office/officeart/2005/8/layout/chevron2"/>
    <dgm:cxn modelId="{8B837F15-7D8C-44E1-893D-909FA53C77DA}" type="presParOf" srcId="{B5D2BA79-D416-0B40-BD8C-A0DF3B32932D}" destId="{5CABF59A-5E69-A24C-BC0A-0213F345FB09}" srcOrd="1" destOrd="0" presId="urn:microsoft.com/office/officeart/2005/8/layout/chevron2"/>
    <dgm:cxn modelId="{105D4496-059E-47FE-9618-1F770F0B7AF0}" type="presParOf" srcId="{7354C828-465D-584B-9ADE-8FFFC2401873}" destId="{F7B197D0-2AE6-1B43-A90B-EB48C13858B0}" srcOrd="3" destOrd="0" presId="urn:microsoft.com/office/officeart/2005/8/layout/chevron2"/>
    <dgm:cxn modelId="{E8FF4A9F-B54D-4B7C-9516-2CE6ED831AAF}" type="presParOf" srcId="{7354C828-465D-584B-9ADE-8FFFC2401873}" destId="{8057DE21-B7C9-F044-97B9-BE64C49F4AAE}" srcOrd="4" destOrd="0" presId="urn:microsoft.com/office/officeart/2005/8/layout/chevron2"/>
    <dgm:cxn modelId="{BE171A35-52DF-4C45-B3BF-48877B8F66DF}" type="presParOf" srcId="{8057DE21-B7C9-F044-97B9-BE64C49F4AAE}" destId="{90A943EF-85C7-594E-8235-AA4E0ED4232F}" srcOrd="0" destOrd="0" presId="urn:microsoft.com/office/officeart/2005/8/layout/chevron2"/>
    <dgm:cxn modelId="{6F635963-2A9C-42E6-B863-371EC4534EB2}" type="presParOf" srcId="{8057DE21-B7C9-F044-97B9-BE64C49F4AAE}" destId="{0478E556-A67C-AA4A-9258-84BEEFCA6C41}" srcOrd="1" destOrd="0" presId="urn:microsoft.com/office/officeart/2005/8/layout/chevron2"/>
    <dgm:cxn modelId="{5B64A99A-104B-4069-BFCE-45663F709F92}" type="presParOf" srcId="{7354C828-465D-584B-9ADE-8FFFC2401873}" destId="{FE2E245C-262D-904A-A371-A60D1DCF59A6}" srcOrd="5" destOrd="0" presId="urn:microsoft.com/office/officeart/2005/8/layout/chevron2"/>
    <dgm:cxn modelId="{5D520C5D-E996-49B4-8225-E8C4518DFCB1}" type="presParOf" srcId="{7354C828-465D-584B-9ADE-8FFFC2401873}" destId="{6060E3B0-7F2C-8745-8879-3418D55EB343}" srcOrd="6" destOrd="0" presId="urn:microsoft.com/office/officeart/2005/8/layout/chevron2"/>
    <dgm:cxn modelId="{407554B6-07D7-47A8-B9E5-44B12032AA2F}" type="presParOf" srcId="{6060E3B0-7F2C-8745-8879-3418D55EB343}" destId="{68D36BC6-C062-9048-9648-4EB50E0788FE}" srcOrd="0" destOrd="0" presId="urn:microsoft.com/office/officeart/2005/8/layout/chevron2"/>
    <dgm:cxn modelId="{807A4BFA-CD21-4205-86F8-B54D43FFEC27}" type="presParOf" srcId="{6060E3B0-7F2C-8745-8879-3418D55EB343}" destId="{D13390E1-4E45-F049-A0EC-83F8C3CD3C19}"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9A38C14-46B3-7A41-984D-34ABA82A6BE7}" type="doc">
      <dgm:prSet loTypeId="urn:microsoft.com/office/officeart/2005/8/layout/matrix3" loCatId="" qsTypeId="urn:microsoft.com/office/officeart/2005/8/quickstyle/simple4" qsCatId="simple" csTypeId="urn:microsoft.com/office/officeart/2005/8/colors/accent1_2" csCatId="accent1" phldr="1"/>
      <dgm:spPr/>
      <dgm:t>
        <a:bodyPr/>
        <a:lstStyle/>
        <a:p>
          <a:endParaRPr lang="es-ES"/>
        </a:p>
      </dgm:t>
    </dgm:pt>
    <dgm:pt modelId="{9F8D55F1-CA04-2D4F-92A8-2051FAE8EACD}">
      <dgm:prSet phldrT="[Texto]" custT="1"/>
      <dgm:spPr>
        <a:solidFill>
          <a:srgbClr val="D0FF44"/>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600" dirty="0" smtClean="0">
              <a:solidFill>
                <a:srgbClr val="000000"/>
              </a:solidFill>
            </a:rPr>
            <a:t>Actividades de orientación</a:t>
          </a:r>
        </a:p>
        <a:p>
          <a:pPr defTabSz="1289050">
            <a:lnSpc>
              <a:spcPct val="90000"/>
            </a:lnSpc>
            <a:spcBef>
              <a:spcPct val="0"/>
            </a:spcBef>
            <a:spcAft>
              <a:spcPct val="35000"/>
            </a:spcAft>
          </a:pPr>
          <a:endParaRPr lang="es-ES" sz="1600" dirty="0">
            <a:solidFill>
              <a:srgbClr val="000000"/>
            </a:solidFill>
          </a:endParaRPr>
        </a:p>
      </dgm:t>
    </dgm:pt>
    <dgm:pt modelId="{3E7FFD9E-788E-B446-A18D-8D95797E4CDA}" type="parTrans" cxnId="{4F2E4468-F584-9F44-9C6E-1DED02D74559}">
      <dgm:prSet/>
      <dgm:spPr/>
      <dgm:t>
        <a:bodyPr/>
        <a:lstStyle/>
        <a:p>
          <a:endParaRPr lang="es-ES"/>
        </a:p>
      </dgm:t>
    </dgm:pt>
    <dgm:pt modelId="{7B16B329-2BE1-EB4A-9D8F-E1D54FA39B02}" type="sibTrans" cxnId="{4F2E4468-F584-9F44-9C6E-1DED02D74559}">
      <dgm:prSet/>
      <dgm:spPr/>
      <dgm:t>
        <a:bodyPr/>
        <a:lstStyle/>
        <a:p>
          <a:endParaRPr lang="es-ES"/>
        </a:p>
      </dgm:t>
    </dgm:pt>
    <dgm:pt modelId="{CE7088D3-4213-2C46-B06E-95E2D5CE04B9}">
      <dgm:prSet phldrT="[Texto]" custT="1"/>
      <dgm:spPr>
        <a:solidFill>
          <a:srgbClr val="F6FF98"/>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600" dirty="0" smtClean="0">
              <a:solidFill>
                <a:srgbClr val="000000"/>
              </a:solidFill>
            </a:rPr>
            <a:t>Juegos populares</a:t>
          </a:r>
        </a:p>
        <a:p>
          <a:pPr defTabSz="755650">
            <a:lnSpc>
              <a:spcPct val="90000"/>
            </a:lnSpc>
            <a:spcBef>
              <a:spcPct val="0"/>
            </a:spcBef>
            <a:spcAft>
              <a:spcPct val="35000"/>
            </a:spcAft>
          </a:pPr>
          <a:endParaRPr lang="es-ES" sz="1600" dirty="0">
            <a:solidFill>
              <a:srgbClr val="000000"/>
            </a:solidFill>
          </a:endParaRPr>
        </a:p>
      </dgm:t>
    </dgm:pt>
    <dgm:pt modelId="{DEA3B1B9-3038-A443-8F91-16C3377A2EA3}" type="parTrans" cxnId="{FA088804-42B5-F143-90AF-0D7986455E2C}">
      <dgm:prSet/>
      <dgm:spPr/>
      <dgm:t>
        <a:bodyPr/>
        <a:lstStyle/>
        <a:p>
          <a:endParaRPr lang="es-ES"/>
        </a:p>
      </dgm:t>
    </dgm:pt>
    <dgm:pt modelId="{488074F6-6F8C-0F4B-A6C1-C5A266126676}" type="sibTrans" cxnId="{FA088804-42B5-F143-90AF-0D7986455E2C}">
      <dgm:prSet/>
      <dgm:spPr/>
      <dgm:t>
        <a:bodyPr/>
        <a:lstStyle/>
        <a:p>
          <a:endParaRPr lang="es-ES"/>
        </a:p>
      </dgm:t>
    </dgm:pt>
    <dgm:pt modelId="{5CB8FFB9-F100-E74D-A2CA-A1B94CC4E0AC}">
      <dgm:prSet phldrT="[Texto]" custT="1"/>
      <dgm:spPr>
        <a:solidFill>
          <a:schemeClr val="accent1">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600" dirty="0" smtClean="0">
              <a:solidFill>
                <a:srgbClr val="000000"/>
              </a:solidFill>
            </a:rPr>
            <a:t>Senderismo</a:t>
          </a:r>
        </a:p>
        <a:p>
          <a:pPr marL="0" marR="0" indent="0" defTabSz="914400" eaLnBrk="1" fontAlgn="auto" latinLnBrk="0" hangingPunct="1">
            <a:lnSpc>
              <a:spcPct val="100000"/>
            </a:lnSpc>
            <a:spcBef>
              <a:spcPts val="0"/>
            </a:spcBef>
            <a:spcAft>
              <a:spcPts val="0"/>
            </a:spcAft>
            <a:buClrTx/>
            <a:buSzTx/>
            <a:buFontTx/>
            <a:buNone/>
            <a:tabLst/>
            <a:defRPr/>
          </a:pPr>
          <a:endParaRPr lang="es-ES" sz="1300" dirty="0"/>
        </a:p>
      </dgm:t>
    </dgm:pt>
    <dgm:pt modelId="{1D06D81C-2984-914E-A8A1-CBE89A1D50E3}" type="parTrans" cxnId="{11215A4D-60A0-0D47-B9F2-0DFC263BEA1F}">
      <dgm:prSet/>
      <dgm:spPr/>
      <dgm:t>
        <a:bodyPr/>
        <a:lstStyle/>
        <a:p>
          <a:endParaRPr lang="es-ES"/>
        </a:p>
      </dgm:t>
    </dgm:pt>
    <dgm:pt modelId="{89B39123-8B25-1E49-B63E-1ED8FB2FEACD}" type="sibTrans" cxnId="{11215A4D-60A0-0D47-B9F2-0DFC263BEA1F}">
      <dgm:prSet/>
      <dgm:spPr/>
      <dgm:t>
        <a:bodyPr/>
        <a:lstStyle/>
        <a:p>
          <a:endParaRPr lang="es-ES"/>
        </a:p>
      </dgm:t>
    </dgm:pt>
    <dgm:pt modelId="{0EF88009-5D69-7942-A869-7F7B4F0074C5}">
      <dgm:prSet phldrT="[Texto]" custT="1"/>
      <dgm:spPr>
        <a:solidFill>
          <a:srgbClr val="F6FF98"/>
        </a:solidFill>
      </dgm:spPr>
      <dgm:t>
        <a:bodyPr/>
        <a:lstStyle/>
        <a:p>
          <a:pPr marL="0" marR="0" indent="0" defTabSz="755650" eaLnBrk="1" fontAlgn="auto" latinLnBrk="0" hangingPunct="1">
            <a:lnSpc>
              <a:spcPct val="90000"/>
            </a:lnSpc>
            <a:spcBef>
              <a:spcPct val="0"/>
            </a:spcBef>
            <a:spcAft>
              <a:spcPct val="35000"/>
            </a:spcAft>
            <a:buClrTx/>
            <a:buSzTx/>
            <a:buFontTx/>
            <a:buNone/>
            <a:tabLst/>
            <a:defRPr/>
          </a:pPr>
          <a:r>
            <a:rPr lang="es-ES" sz="1600" dirty="0" smtClean="0">
              <a:solidFill>
                <a:srgbClr val="000000"/>
              </a:solidFill>
            </a:rPr>
            <a:t>Acampadas</a:t>
          </a:r>
        </a:p>
        <a:p>
          <a:pPr defTabSz="755650">
            <a:lnSpc>
              <a:spcPct val="90000"/>
            </a:lnSpc>
            <a:spcBef>
              <a:spcPct val="0"/>
            </a:spcBef>
            <a:spcAft>
              <a:spcPct val="35000"/>
            </a:spcAft>
          </a:pPr>
          <a:endParaRPr lang="es-ES" sz="1600" dirty="0">
            <a:solidFill>
              <a:srgbClr val="000000"/>
            </a:solidFill>
          </a:endParaRPr>
        </a:p>
      </dgm:t>
    </dgm:pt>
    <dgm:pt modelId="{CD959FC0-CD17-8C48-9173-DE9B6F4230B8}" type="sibTrans" cxnId="{1BE75167-C6DD-9B4E-8A5A-4E8694CE76BC}">
      <dgm:prSet/>
      <dgm:spPr/>
      <dgm:t>
        <a:bodyPr/>
        <a:lstStyle/>
        <a:p>
          <a:endParaRPr lang="es-ES"/>
        </a:p>
      </dgm:t>
    </dgm:pt>
    <dgm:pt modelId="{8E89E89C-61D8-234A-B7AE-E67E3D2DA4E8}" type="parTrans" cxnId="{1BE75167-C6DD-9B4E-8A5A-4E8694CE76BC}">
      <dgm:prSet/>
      <dgm:spPr/>
      <dgm:t>
        <a:bodyPr/>
        <a:lstStyle/>
        <a:p>
          <a:endParaRPr lang="es-ES"/>
        </a:p>
      </dgm:t>
    </dgm:pt>
    <dgm:pt modelId="{EF605B62-3833-DD4E-96F5-C657EF09D433}" type="pres">
      <dgm:prSet presAssocID="{69A38C14-46B3-7A41-984D-34ABA82A6BE7}" presName="matrix" presStyleCnt="0">
        <dgm:presLayoutVars>
          <dgm:chMax val="1"/>
          <dgm:dir/>
          <dgm:resizeHandles val="exact"/>
        </dgm:presLayoutVars>
      </dgm:prSet>
      <dgm:spPr/>
      <dgm:t>
        <a:bodyPr/>
        <a:lstStyle/>
        <a:p>
          <a:endParaRPr lang="es-ES"/>
        </a:p>
      </dgm:t>
    </dgm:pt>
    <dgm:pt modelId="{AE5284E5-E23B-B348-A14D-BF8CB5D48510}" type="pres">
      <dgm:prSet presAssocID="{69A38C14-46B3-7A41-984D-34ABA82A6BE7}" presName="diamond" presStyleLbl="bgShp" presStyleIdx="0" presStyleCnt="1"/>
      <dgm:spPr/>
    </dgm:pt>
    <dgm:pt modelId="{B9CA02A0-7987-4C46-B309-E0403B63552F}" type="pres">
      <dgm:prSet presAssocID="{69A38C14-46B3-7A41-984D-34ABA82A6BE7}" presName="quad1" presStyleLbl="node1" presStyleIdx="0" presStyleCnt="4" custScaleX="119280">
        <dgm:presLayoutVars>
          <dgm:chMax val="0"/>
          <dgm:chPref val="0"/>
          <dgm:bulletEnabled val="1"/>
        </dgm:presLayoutVars>
      </dgm:prSet>
      <dgm:spPr/>
      <dgm:t>
        <a:bodyPr/>
        <a:lstStyle/>
        <a:p>
          <a:endParaRPr lang="es-ES"/>
        </a:p>
      </dgm:t>
    </dgm:pt>
    <dgm:pt modelId="{9745E83B-CAF6-DD48-A17A-A547C1C3721A}" type="pres">
      <dgm:prSet presAssocID="{69A38C14-46B3-7A41-984D-34ABA82A6BE7}" presName="quad2" presStyleLbl="node1" presStyleIdx="1" presStyleCnt="4" custScaleX="119280">
        <dgm:presLayoutVars>
          <dgm:chMax val="0"/>
          <dgm:chPref val="0"/>
          <dgm:bulletEnabled val="1"/>
        </dgm:presLayoutVars>
      </dgm:prSet>
      <dgm:spPr/>
      <dgm:t>
        <a:bodyPr/>
        <a:lstStyle/>
        <a:p>
          <a:endParaRPr lang="es-ES"/>
        </a:p>
      </dgm:t>
    </dgm:pt>
    <dgm:pt modelId="{7F20D880-E55D-5D41-A2AA-87DE48C14EF4}" type="pres">
      <dgm:prSet presAssocID="{69A38C14-46B3-7A41-984D-34ABA82A6BE7}" presName="quad3" presStyleLbl="node1" presStyleIdx="2" presStyleCnt="4" custScaleX="119280">
        <dgm:presLayoutVars>
          <dgm:chMax val="0"/>
          <dgm:chPref val="0"/>
          <dgm:bulletEnabled val="1"/>
        </dgm:presLayoutVars>
      </dgm:prSet>
      <dgm:spPr/>
      <dgm:t>
        <a:bodyPr/>
        <a:lstStyle/>
        <a:p>
          <a:endParaRPr lang="es-ES"/>
        </a:p>
      </dgm:t>
    </dgm:pt>
    <dgm:pt modelId="{8D89C49D-8BDC-8143-BA01-379CFAA7D518}" type="pres">
      <dgm:prSet presAssocID="{69A38C14-46B3-7A41-984D-34ABA82A6BE7}" presName="quad4" presStyleLbl="node1" presStyleIdx="3" presStyleCnt="4" custScaleX="119280">
        <dgm:presLayoutVars>
          <dgm:chMax val="0"/>
          <dgm:chPref val="0"/>
          <dgm:bulletEnabled val="1"/>
        </dgm:presLayoutVars>
      </dgm:prSet>
      <dgm:spPr/>
      <dgm:t>
        <a:bodyPr/>
        <a:lstStyle/>
        <a:p>
          <a:endParaRPr lang="es-ES"/>
        </a:p>
      </dgm:t>
    </dgm:pt>
  </dgm:ptLst>
  <dgm:cxnLst>
    <dgm:cxn modelId="{4F2E4468-F584-9F44-9C6E-1DED02D74559}" srcId="{69A38C14-46B3-7A41-984D-34ABA82A6BE7}" destId="{9F8D55F1-CA04-2D4F-92A8-2051FAE8EACD}" srcOrd="0" destOrd="0" parTransId="{3E7FFD9E-788E-B446-A18D-8D95797E4CDA}" sibTransId="{7B16B329-2BE1-EB4A-9D8F-E1D54FA39B02}"/>
    <dgm:cxn modelId="{1BE75167-C6DD-9B4E-8A5A-4E8694CE76BC}" srcId="{69A38C14-46B3-7A41-984D-34ABA82A6BE7}" destId="{0EF88009-5D69-7942-A869-7F7B4F0074C5}" srcOrd="1" destOrd="0" parTransId="{8E89E89C-61D8-234A-B7AE-E67E3D2DA4E8}" sibTransId="{CD959FC0-CD17-8C48-9173-DE9B6F4230B8}"/>
    <dgm:cxn modelId="{4BC08A48-CCBE-40DD-95D1-3EECD7126AAF}" type="presOf" srcId="{9F8D55F1-CA04-2D4F-92A8-2051FAE8EACD}" destId="{B9CA02A0-7987-4C46-B309-E0403B63552F}" srcOrd="0" destOrd="0" presId="urn:microsoft.com/office/officeart/2005/8/layout/matrix3"/>
    <dgm:cxn modelId="{72346B1E-32F3-4614-9B3C-AC27CDC94822}" type="presOf" srcId="{5CB8FFB9-F100-E74D-A2CA-A1B94CC4E0AC}" destId="{8D89C49D-8BDC-8143-BA01-379CFAA7D518}" srcOrd="0" destOrd="0" presId="urn:microsoft.com/office/officeart/2005/8/layout/matrix3"/>
    <dgm:cxn modelId="{FA088804-42B5-F143-90AF-0D7986455E2C}" srcId="{69A38C14-46B3-7A41-984D-34ABA82A6BE7}" destId="{CE7088D3-4213-2C46-B06E-95E2D5CE04B9}" srcOrd="2" destOrd="0" parTransId="{DEA3B1B9-3038-A443-8F91-16C3377A2EA3}" sibTransId="{488074F6-6F8C-0F4B-A6C1-C5A266126676}"/>
    <dgm:cxn modelId="{3CFC0B4F-6AD7-43D9-87EC-23BA70037DD2}" type="presOf" srcId="{0EF88009-5D69-7942-A869-7F7B4F0074C5}" destId="{9745E83B-CAF6-DD48-A17A-A547C1C3721A}" srcOrd="0" destOrd="0" presId="urn:microsoft.com/office/officeart/2005/8/layout/matrix3"/>
    <dgm:cxn modelId="{16532443-F2A0-42F5-AFB0-E923B2722BF2}" type="presOf" srcId="{69A38C14-46B3-7A41-984D-34ABA82A6BE7}" destId="{EF605B62-3833-DD4E-96F5-C657EF09D433}" srcOrd="0" destOrd="0" presId="urn:microsoft.com/office/officeart/2005/8/layout/matrix3"/>
    <dgm:cxn modelId="{ACC7409C-D551-438A-8CC0-B300E7E7D52D}" type="presOf" srcId="{CE7088D3-4213-2C46-B06E-95E2D5CE04B9}" destId="{7F20D880-E55D-5D41-A2AA-87DE48C14EF4}" srcOrd="0" destOrd="0" presId="urn:microsoft.com/office/officeart/2005/8/layout/matrix3"/>
    <dgm:cxn modelId="{11215A4D-60A0-0D47-B9F2-0DFC263BEA1F}" srcId="{69A38C14-46B3-7A41-984D-34ABA82A6BE7}" destId="{5CB8FFB9-F100-E74D-A2CA-A1B94CC4E0AC}" srcOrd="3" destOrd="0" parTransId="{1D06D81C-2984-914E-A8A1-CBE89A1D50E3}" sibTransId="{89B39123-8B25-1E49-B63E-1ED8FB2FEACD}"/>
    <dgm:cxn modelId="{AEBE6BB7-4CC4-4277-B13E-8514828FA33B}" type="presParOf" srcId="{EF605B62-3833-DD4E-96F5-C657EF09D433}" destId="{AE5284E5-E23B-B348-A14D-BF8CB5D48510}" srcOrd="0" destOrd="0" presId="urn:microsoft.com/office/officeart/2005/8/layout/matrix3"/>
    <dgm:cxn modelId="{D64DF425-F78E-4AE5-8586-171452942BC3}" type="presParOf" srcId="{EF605B62-3833-DD4E-96F5-C657EF09D433}" destId="{B9CA02A0-7987-4C46-B309-E0403B63552F}" srcOrd="1" destOrd="0" presId="urn:microsoft.com/office/officeart/2005/8/layout/matrix3"/>
    <dgm:cxn modelId="{135E3C44-B4B4-4DFB-BB10-8158975127E6}" type="presParOf" srcId="{EF605B62-3833-DD4E-96F5-C657EF09D433}" destId="{9745E83B-CAF6-DD48-A17A-A547C1C3721A}" srcOrd="2" destOrd="0" presId="urn:microsoft.com/office/officeart/2005/8/layout/matrix3"/>
    <dgm:cxn modelId="{1681E72B-26E9-4B87-8212-736676C94D07}" type="presParOf" srcId="{EF605B62-3833-DD4E-96F5-C657EF09D433}" destId="{7F20D880-E55D-5D41-A2AA-87DE48C14EF4}" srcOrd="3" destOrd="0" presId="urn:microsoft.com/office/officeart/2005/8/layout/matrix3"/>
    <dgm:cxn modelId="{5281E918-3D39-467B-9C49-DDCE96D3386C}" type="presParOf" srcId="{EF605B62-3833-DD4E-96F5-C657EF09D433}" destId="{8D89C49D-8BDC-8143-BA01-379CFAA7D518}" srcOrd="4" destOrd="0" presId="urn:microsoft.com/office/officeart/2005/8/layout/matrix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69A38C14-46B3-7A41-984D-34ABA82A6BE7}" type="doc">
      <dgm:prSet loTypeId="urn:microsoft.com/office/officeart/2005/8/layout/matrix3" loCatId="" qsTypeId="urn:microsoft.com/office/officeart/2005/8/quickstyle/simple4" qsCatId="simple" csTypeId="urn:microsoft.com/office/officeart/2005/8/colors/accent1_2" csCatId="accent1" phldr="1"/>
      <dgm:spPr/>
      <dgm:t>
        <a:bodyPr/>
        <a:lstStyle/>
        <a:p>
          <a:endParaRPr lang="es-ES"/>
        </a:p>
      </dgm:t>
    </dgm:pt>
    <dgm:pt modelId="{73696CE9-592B-1545-9DC9-1DFB712310DA}">
      <dgm:prSet custT="1"/>
      <dgm:spPr>
        <a:solidFill>
          <a:srgbClr val="F6FF98"/>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600" dirty="0" smtClean="0">
              <a:solidFill>
                <a:srgbClr val="000000"/>
              </a:solidFill>
            </a:rPr>
            <a:t>Actividades acuáticas</a:t>
          </a:r>
          <a:r>
            <a:rPr lang="is-IS" sz="1600" dirty="0" smtClean="0">
              <a:solidFill>
                <a:srgbClr val="000000"/>
              </a:solidFill>
            </a:rPr>
            <a:t>…</a:t>
          </a:r>
          <a:endParaRPr lang="es-ES" sz="1600" dirty="0" smtClean="0">
            <a:solidFill>
              <a:srgbClr val="000000"/>
            </a:solidFill>
          </a:endParaRPr>
        </a:p>
        <a:p>
          <a:pPr defTabSz="622300">
            <a:lnSpc>
              <a:spcPct val="90000"/>
            </a:lnSpc>
            <a:spcBef>
              <a:spcPct val="0"/>
            </a:spcBef>
            <a:spcAft>
              <a:spcPct val="35000"/>
            </a:spcAft>
          </a:pPr>
          <a:endParaRPr lang="es-ES" sz="1600" dirty="0">
            <a:solidFill>
              <a:srgbClr val="000000"/>
            </a:solidFill>
          </a:endParaRPr>
        </a:p>
      </dgm:t>
    </dgm:pt>
    <dgm:pt modelId="{93ADB4BD-D372-804F-842A-852A36BB8729}" type="parTrans" cxnId="{A58E67C6-6ADC-8744-B3B7-186E9BD5C8DB}">
      <dgm:prSet/>
      <dgm:spPr/>
      <dgm:t>
        <a:bodyPr/>
        <a:lstStyle/>
        <a:p>
          <a:endParaRPr lang="es-ES"/>
        </a:p>
      </dgm:t>
    </dgm:pt>
    <dgm:pt modelId="{7AB3B416-B81F-5A41-A8DA-70B74D0CC7C5}" type="sibTrans" cxnId="{A58E67C6-6ADC-8744-B3B7-186E9BD5C8DB}">
      <dgm:prSet/>
      <dgm:spPr/>
      <dgm:t>
        <a:bodyPr/>
        <a:lstStyle/>
        <a:p>
          <a:endParaRPr lang="es-ES"/>
        </a:p>
      </dgm:t>
    </dgm:pt>
    <dgm:pt modelId="{ED0B795A-C2B5-7647-A23A-957199E009A3}">
      <dgm:prSet custT="1"/>
      <dgm:spPr>
        <a:solidFill>
          <a:srgbClr val="F6FF98"/>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600" dirty="0" smtClean="0">
              <a:solidFill>
                <a:srgbClr val="000000"/>
              </a:solidFill>
            </a:rPr>
            <a:t>Escalada</a:t>
          </a:r>
        </a:p>
        <a:p>
          <a:pPr defTabSz="2444750">
            <a:lnSpc>
              <a:spcPct val="90000"/>
            </a:lnSpc>
            <a:spcBef>
              <a:spcPct val="0"/>
            </a:spcBef>
            <a:spcAft>
              <a:spcPct val="35000"/>
            </a:spcAft>
          </a:pPr>
          <a:endParaRPr lang="es-ES" sz="1600" dirty="0">
            <a:solidFill>
              <a:srgbClr val="000000"/>
            </a:solidFill>
          </a:endParaRPr>
        </a:p>
      </dgm:t>
    </dgm:pt>
    <dgm:pt modelId="{A801D5DF-FBD1-8E49-A034-37D2836A34FA}" type="parTrans" cxnId="{983066F4-3BBD-9543-9883-D672BBE0B48E}">
      <dgm:prSet/>
      <dgm:spPr/>
      <dgm:t>
        <a:bodyPr/>
        <a:lstStyle/>
        <a:p>
          <a:endParaRPr lang="es-ES"/>
        </a:p>
      </dgm:t>
    </dgm:pt>
    <dgm:pt modelId="{399DFCA2-99D4-9B47-AD29-27388F38656F}" type="sibTrans" cxnId="{983066F4-3BBD-9543-9883-D672BBE0B48E}">
      <dgm:prSet/>
      <dgm:spPr/>
      <dgm:t>
        <a:bodyPr/>
        <a:lstStyle/>
        <a:p>
          <a:endParaRPr lang="es-ES"/>
        </a:p>
      </dgm:t>
    </dgm:pt>
    <dgm:pt modelId="{183CF6AB-FAFE-954A-8B44-E2A8DB8710FA}">
      <dgm:prSet custT="1"/>
      <dgm:spPr>
        <a:solidFill>
          <a:srgbClr val="D0FF44"/>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600" dirty="0" smtClean="0">
              <a:solidFill>
                <a:srgbClr val="000000"/>
              </a:solidFill>
            </a:rPr>
            <a:t>Salvamento</a:t>
          </a:r>
        </a:p>
        <a:p>
          <a:pPr defTabSz="800100">
            <a:lnSpc>
              <a:spcPct val="90000"/>
            </a:lnSpc>
            <a:spcBef>
              <a:spcPct val="0"/>
            </a:spcBef>
            <a:spcAft>
              <a:spcPct val="35000"/>
            </a:spcAft>
          </a:pPr>
          <a:endParaRPr lang="es-ES" sz="1600" dirty="0">
            <a:solidFill>
              <a:srgbClr val="000000"/>
            </a:solidFill>
          </a:endParaRPr>
        </a:p>
      </dgm:t>
    </dgm:pt>
    <dgm:pt modelId="{455AC9F2-A380-E246-A86F-E06CEC26E4E2}" type="parTrans" cxnId="{1BD4E77D-33C0-9742-ADD0-1C97EE9E25C6}">
      <dgm:prSet/>
      <dgm:spPr/>
      <dgm:t>
        <a:bodyPr/>
        <a:lstStyle/>
        <a:p>
          <a:endParaRPr lang="es-ES"/>
        </a:p>
      </dgm:t>
    </dgm:pt>
    <dgm:pt modelId="{069719D5-0D81-D74F-B75B-312365EDD2B0}" type="sibTrans" cxnId="{1BD4E77D-33C0-9742-ADD0-1C97EE9E25C6}">
      <dgm:prSet/>
      <dgm:spPr/>
      <dgm:t>
        <a:bodyPr/>
        <a:lstStyle/>
        <a:p>
          <a:endParaRPr lang="es-ES"/>
        </a:p>
      </dgm:t>
    </dgm:pt>
    <dgm:pt modelId="{503DE02F-1AB1-E241-9664-507477338C07}">
      <dgm:prSet custT="1"/>
      <dgm:spPr>
        <a:solidFill>
          <a:srgbClr val="D0FF44"/>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600" dirty="0" smtClean="0">
              <a:solidFill>
                <a:srgbClr val="000000"/>
              </a:solidFill>
            </a:rPr>
            <a:t>Equitación</a:t>
          </a:r>
        </a:p>
        <a:p>
          <a:pPr defTabSz="622300">
            <a:lnSpc>
              <a:spcPct val="90000"/>
            </a:lnSpc>
            <a:spcBef>
              <a:spcPct val="0"/>
            </a:spcBef>
            <a:spcAft>
              <a:spcPct val="35000"/>
            </a:spcAft>
          </a:pPr>
          <a:endParaRPr lang="es-ES" sz="1600" dirty="0">
            <a:solidFill>
              <a:srgbClr val="000000"/>
            </a:solidFill>
          </a:endParaRPr>
        </a:p>
      </dgm:t>
    </dgm:pt>
    <dgm:pt modelId="{3453FDCD-7FDB-A145-B854-693CC33BF3D7}" type="parTrans" cxnId="{BB6753EF-7ADF-2048-B910-453B1C5B64CD}">
      <dgm:prSet/>
      <dgm:spPr/>
      <dgm:t>
        <a:bodyPr/>
        <a:lstStyle/>
        <a:p>
          <a:endParaRPr lang="es-ES"/>
        </a:p>
      </dgm:t>
    </dgm:pt>
    <dgm:pt modelId="{7F034C77-C78D-944E-948B-D1AE40690433}" type="sibTrans" cxnId="{BB6753EF-7ADF-2048-B910-453B1C5B64CD}">
      <dgm:prSet/>
      <dgm:spPr/>
      <dgm:t>
        <a:bodyPr/>
        <a:lstStyle/>
        <a:p>
          <a:endParaRPr lang="es-ES"/>
        </a:p>
      </dgm:t>
    </dgm:pt>
    <dgm:pt modelId="{EF605B62-3833-DD4E-96F5-C657EF09D433}" type="pres">
      <dgm:prSet presAssocID="{69A38C14-46B3-7A41-984D-34ABA82A6BE7}" presName="matrix" presStyleCnt="0">
        <dgm:presLayoutVars>
          <dgm:chMax val="1"/>
          <dgm:dir/>
          <dgm:resizeHandles val="exact"/>
        </dgm:presLayoutVars>
      </dgm:prSet>
      <dgm:spPr/>
      <dgm:t>
        <a:bodyPr/>
        <a:lstStyle/>
        <a:p>
          <a:endParaRPr lang="es-ES"/>
        </a:p>
      </dgm:t>
    </dgm:pt>
    <dgm:pt modelId="{AE5284E5-E23B-B348-A14D-BF8CB5D48510}" type="pres">
      <dgm:prSet presAssocID="{69A38C14-46B3-7A41-984D-34ABA82A6BE7}" presName="diamond" presStyleLbl="bgShp" presStyleIdx="0" presStyleCnt="1"/>
      <dgm:spPr/>
    </dgm:pt>
    <dgm:pt modelId="{B9CA02A0-7987-4C46-B309-E0403B63552F}" type="pres">
      <dgm:prSet presAssocID="{69A38C14-46B3-7A41-984D-34ABA82A6BE7}" presName="quad1" presStyleLbl="node1" presStyleIdx="0" presStyleCnt="4" custScaleX="114638">
        <dgm:presLayoutVars>
          <dgm:chMax val="0"/>
          <dgm:chPref val="0"/>
          <dgm:bulletEnabled val="1"/>
        </dgm:presLayoutVars>
      </dgm:prSet>
      <dgm:spPr/>
      <dgm:t>
        <a:bodyPr/>
        <a:lstStyle/>
        <a:p>
          <a:endParaRPr lang="es-ES"/>
        </a:p>
      </dgm:t>
    </dgm:pt>
    <dgm:pt modelId="{9745E83B-CAF6-DD48-A17A-A547C1C3721A}" type="pres">
      <dgm:prSet presAssocID="{69A38C14-46B3-7A41-984D-34ABA82A6BE7}" presName="quad2" presStyleLbl="node1" presStyleIdx="1" presStyleCnt="4" custScaleX="114638">
        <dgm:presLayoutVars>
          <dgm:chMax val="0"/>
          <dgm:chPref val="0"/>
          <dgm:bulletEnabled val="1"/>
        </dgm:presLayoutVars>
      </dgm:prSet>
      <dgm:spPr/>
      <dgm:t>
        <a:bodyPr/>
        <a:lstStyle/>
        <a:p>
          <a:endParaRPr lang="es-ES"/>
        </a:p>
      </dgm:t>
    </dgm:pt>
    <dgm:pt modelId="{7F20D880-E55D-5D41-A2AA-87DE48C14EF4}" type="pres">
      <dgm:prSet presAssocID="{69A38C14-46B3-7A41-984D-34ABA82A6BE7}" presName="quad3" presStyleLbl="node1" presStyleIdx="2" presStyleCnt="4" custScaleX="114638">
        <dgm:presLayoutVars>
          <dgm:chMax val="0"/>
          <dgm:chPref val="0"/>
          <dgm:bulletEnabled val="1"/>
        </dgm:presLayoutVars>
      </dgm:prSet>
      <dgm:spPr/>
      <dgm:t>
        <a:bodyPr/>
        <a:lstStyle/>
        <a:p>
          <a:endParaRPr lang="es-ES"/>
        </a:p>
      </dgm:t>
    </dgm:pt>
    <dgm:pt modelId="{8D89C49D-8BDC-8143-BA01-379CFAA7D518}" type="pres">
      <dgm:prSet presAssocID="{69A38C14-46B3-7A41-984D-34ABA82A6BE7}" presName="quad4" presStyleLbl="node1" presStyleIdx="3" presStyleCnt="4" custScaleX="114638">
        <dgm:presLayoutVars>
          <dgm:chMax val="0"/>
          <dgm:chPref val="0"/>
          <dgm:bulletEnabled val="1"/>
        </dgm:presLayoutVars>
      </dgm:prSet>
      <dgm:spPr/>
      <dgm:t>
        <a:bodyPr/>
        <a:lstStyle/>
        <a:p>
          <a:endParaRPr lang="es-ES"/>
        </a:p>
      </dgm:t>
    </dgm:pt>
  </dgm:ptLst>
  <dgm:cxnLst>
    <dgm:cxn modelId="{50550AAE-3CDD-414E-9A3A-9F0849E888CA}" type="presOf" srcId="{ED0B795A-C2B5-7647-A23A-957199E009A3}" destId="{B9CA02A0-7987-4C46-B309-E0403B63552F}" srcOrd="0" destOrd="0" presId="urn:microsoft.com/office/officeart/2005/8/layout/matrix3"/>
    <dgm:cxn modelId="{BB6753EF-7ADF-2048-B910-453B1C5B64CD}" srcId="{69A38C14-46B3-7A41-984D-34ABA82A6BE7}" destId="{503DE02F-1AB1-E241-9664-507477338C07}" srcOrd="2" destOrd="0" parTransId="{3453FDCD-7FDB-A145-B854-693CC33BF3D7}" sibTransId="{7F034C77-C78D-944E-948B-D1AE40690433}"/>
    <dgm:cxn modelId="{983066F4-3BBD-9543-9883-D672BBE0B48E}" srcId="{69A38C14-46B3-7A41-984D-34ABA82A6BE7}" destId="{ED0B795A-C2B5-7647-A23A-957199E009A3}" srcOrd="0" destOrd="0" parTransId="{A801D5DF-FBD1-8E49-A034-37D2836A34FA}" sibTransId="{399DFCA2-99D4-9B47-AD29-27388F38656F}"/>
    <dgm:cxn modelId="{1BD4E77D-33C0-9742-ADD0-1C97EE9E25C6}" srcId="{69A38C14-46B3-7A41-984D-34ABA82A6BE7}" destId="{183CF6AB-FAFE-954A-8B44-E2A8DB8710FA}" srcOrd="1" destOrd="0" parTransId="{455AC9F2-A380-E246-A86F-E06CEC26E4E2}" sibTransId="{069719D5-0D81-D74F-B75B-312365EDD2B0}"/>
    <dgm:cxn modelId="{A58E67C6-6ADC-8744-B3B7-186E9BD5C8DB}" srcId="{69A38C14-46B3-7A41-984D-34ABA82A6BE7}" destId="{73696CE9-592B-1545-9DC9-1DFB712310DA}" srcOrd="3" destOrd="0" parTransId="{93ADB4BD-D372-804F-842A-852A36BB8729}" sibTransId="{7AB3B416-B81F-5A41-A8DA-70B74D0CC7C5}"/>
    <dgm:cxn modelId="{8FFC490D-185C-463D-B968-BEC6CD9DA92D}" type="presOf" srcId="{503DE02F-1AB1-E241-9664-507477338C07}" destId="{7F20D880-E55D-5D41-A2AA-87DE48C14EF4}" srcOrd="0" destOrd="0" presId="urn:microsoft.com/office/officeart/2005/8/layout/matrix3"/>
    <dgm:cxn modelId="{2FBFABDB-D3B8-43D0-959A-9A1B66A8162B}" type="presOf" srcId="{69A38C14-46B3-7A41-984D-34ABA82A6BE7}" destId="{EF605B62-3833-DD4E-96F5-C657EF09D433}" srcOrd="0" destOrd="0" presId="urn:microsoft.com/office/officeart/2005/8/layout/matrix3"/>
    <dgm:cxn modelId="{5A1E7560-88FC-48D8-883C-752C91EFC83F}" type="presOf" srcId="{183CF6AB-FAFE-954A-8B44-E2A8DB8710FA}" destId="{9745E83B-CAF6-DD48-A17A-A547C1C3721A}" srcOrd="0" destOrd="0" presId="urn:microsoft.com/office/officeart/2005/8/layout/matrix3"/>
    <dgm:cxn modelId="{2FFB4AE4-2150-4C18-9822-8D526C542027}" type="presOf" srcId="{73696CE9-592B-1545-9DC9-1DFB712310DA}" destId="{8D89C49D-8BDC-8143-BA01-379CFAA7D518}" srcOrd="0" destOrd="0" presId="urn:microsoft.com/office/officeart/2005/8/layout/matrix3"/>
    <dgm:cxn modelId="{237E0B3F-1039-482B-8E09-201C76CB6F8A}" type="presParOf" srcId="{EF605B62-3833-DD4E-96F5-C657EF09D433}" destId="{AE5284E5-E23B-B348-A14D-BF8CB5D48510}" srcOrd="0" destOrd="0" presId="urn:microsoft.com/office/officeart/2005/8/layout/matrix3"/>
    <dgm:cxn modelId="{CF61ED99-372A-4AF8-9037-752B89173357}" type="presParOf" srcId="{EF605B62-3833-DD4E-96F5-C657EF09D433}" destId="{B9CA02A0-7987-4C46-B309-E0403B63552F}" srcOrd="1" destOrd="0" presId="urn:microsoft.com/office/officeart/2005/8/layout/matrix3"/>
    <dgm:cxn modelId="{8E6DC25B-98A5-46D9-85AC-0B4B2FEF9B10}" type="presParOf" srcId="{EF605B62-3833-DD4E-96F5-C657EF09D433}" destId="{9745E83B-CAF6-DD48-A17A-A547C1C3721A}" srcOrd="2" destOrd="0" presId="urn:microsoft.com/office/officeart/2005/8/layout/matrix3"/>
    <dgm:cxn modelId="{869B9150-540E-4CB0-ABB6-84626BF56B10}" type="presParOf" srcId="{EF605B62-3833-DD4E-96F5-C657EF09D433}" destId="{7F20D880-E55D-5D41-A2AA-87DE48C14EF4}" srcOrd="3" destOrd="0" presId="urn:microsoft.com/office/officeart/2005/8/layout/matrix3"/>
    <dgm:cxn modelId="{B9071982-D918-4A56-894D-8F3237489B9B}" type="presParOf" srcId="{EF605B62-3833-DD4E-96F5-C657EF09D433}" destId="{8D89C49D-8BDC-8143-BA01-379CFAA7D518}" srcOrd="4" destOrd="0" presId="urn:microsoft.com/office/officeart/2005/8/layout/matrix3"/>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E1B18AB-9C74-0D46-8517-78000590DAAE}" type="doc">
      <dgm:prSet loTypeId="urn:microsoft.com/office/officeart/2005/8/layout/cycle6" loCatId="" qsTypeId="urn:microsoft.com/office/officeart/2005/8/quickstyle/simple4" qsCatId="simple" csTypeId="urn:microsoft.com/office/officeart/2005/8/colors/accent1_2" csCatId="accent1" phldr="1"/>
      <dgm:spPr/>
      <dgm:t>
        <a:bodyPr/>
        <a:lstStyle/>
        <a:p>
          <a:endParaRPr lang="es-ES"/>
        </a:p>
      </dgm:t>
    </dgm:pt>
    <dgm:pt modelId="{A57897A6-D4CF-3C42-883E-96EC01D7545B}">
      <dgm:prSet phldrT="[Texto]" custT="1"/>
      <dgm:spPr>
        <a:solidFill>
          <a:srgbClr val="F6FF98"/>
        </a:solidFill>
      </dgm:spPr>
      <dgm:t>
        <a:bodyPr/>
        <a:lstStyle/>
        <a:p>
          <a:pPr marL="0" marR="0" lvl="1" indent="0" defTabSz="914400" eaLnBrk="1" fontAlgn="auto" latinLnBrk="0" hangingPunct="1">
            <a:lnSpc>
              <a:spcPct val="100000"/>
            </a:lnSpc>
            <a:spcBef>
              <a:spcPts val="0"/>
            </a:spcBef>
            <a:spcAft>
              <a:spcPts val="0"/>
            </a:spcAft>
            <a:buClrTx/>
            <a:buSzTx/>
            <a:buFontTx/>
            <a:buNone/>
            <a:tabLst/>
            <a:defRPr/>
          </a:pPr>
          <a:r>
            <a:rPr lang="es-ES" sz="1400" b="1" dirty="0" smtClean="0">
              <a:solidFill>
                <a:srgbClr val="000000"/>
              </a:solidFill>
            </a:rPr>
            <a:t>MASIFICACIÓN</a:t>
          </a:r>
        </a:p>
        <a:p>
          <a:pPr defTabSz="1155700">
            <a:lnSpc>
              <a:spcPct val="90000"/>
            </a:lnSpc>
            <a:spcBef>
              <a:spcPct val="0"/>
            </a:spcBef>
            <a:spcAft>
              <a:spcPct val="35000"/>
            </a:spcAft>
          </a:pPr>
          <a:endParaRPr lang="es-ES" sz="1400" b="1" dirty="0">
            <a:solidFill>
              <a:srgbClr val="000000"/>
            </a:solidFill>
          </a:endParaRPr>
        </a:p>
      </dgm:t>
    </dgm:pt>
    <dgm:pt modelId="{5FA74CF8-9466-8543-B37A-A6DC157CC177}" type="parTrans" cxnId="{59ECDE1D-868F-B547-8DAF-9E997FD29502}">
      <dgm:prSet/>
      <dgm:spPr/>
      <dgm:t>
        <a:bodyPr/>
        <a:lstStyle/>
        <a:p>
          <a:endParaRPr lang="es-ES"/>
        </a:p>
      </dgm:t>
    </dgm:pt>
    <dgm:pt modelId="{5C24D317-7954-2649-97FD-B65916B86A87}" type="sibTrans" cxnId="{59ECDE1D-868F-B547-8DAF-9E997FD29502}">
      <dgm:prSet/>
      <dgm:spPr/>
      <dgm:t>
        <a:bodyPr/>
        <a:lstStyle/>
        <a:p>
          <a:endParaRPr lang="es-ES"/>
        </a:p>
      </dgm:t>
    </dgm:pt>
    <dgm:pt modelId="{C73E4F0B-6775-8F43-A26B-790DC093B95B}">
      <dgm:prSet phldrT="[Texto]" custT="1"/>
      <dgm:spPr>
        <a:solidFill>
          <a:schemeClr val="bg2">
            <a:lumMod val="75000"/>
          </a:schemeClr>
        </a:solidFill>
      </dgm:spPr>
      <dgm:t>
        <a:bodyPr/>
        <a:lstStyle/>
        <a:p>
          <a:r>
            <a:rPr lang="es-ES" sz="1400" b="1" dirty="0" smtClean="0">
              <a:solidFill>
                <a:srgbClr val="000000"/>
              </a:solidFill>
            </a:rPr>
            <a:t>BASURA </a:t>
          </a:r>
          <a:endParaRPr lang="es-ES" sz="1400" b="1" dirty="0">
            <a:solidFill>
              <a:srgbClr val="000000"/>
            </a:solidFill>
          </a:endParaRPr>
        </a:p>
      </dgm:t>
    </dgm:pt>
    <dgm:pt modelId="{590EF3B3-EA64-804A-B2C6-008E90F43898}" type="parTrans" cxnId="{D2D72E54-6902-0F44-B5F2-FA26D86F6831}">
      <dgm:prSet/>
      <dgm:spPr/>
      <dgm:t>
        <a:bodyPr/>
        <a:lstStyle/>
        <a:p>
          <a:endParaRPr lang="es-ES"/>
        </a:p>
      </dgm:t>
    </dgm:pt>
    <dgm:pt modelId="{54124A2A-E35B-004C-A59D-DAE3E96FEEAA}" type="sibTrans" cxnId="{D2D72E54-6902-0F44-B5F2-FA26D86F6831}">
      <dgm:prSet/>
      <dgm:spPr/>
      <dgm:t>
        <a:bodyPr/>
        <a:lstStyle/>
        <a:p>
          <a:endParaRPr lang="es-ES"/>
        </a:p>
      </dgm:t>
    </dgm:pt>
    <dgm:pt modelId="{B4709E18-32FD-C448-ADDF-700D3BE6F513}">
      <dgm:prSet phldrT="[Texto]" custT="1"/>
      <dgm:spPr>
        <a:solidFill>
          <a:schemeClr val="accent3">
            <a:lumMod val="60000"/>
            <a:lumOff val="40000"/>
          </a:schemeClr>
        </a:solidFill>
      </dgm:spPr>
      <dgm:t>
        <a:bodyPr/>
        <a:lstStyle/>
        <a:p>
          <a:pPr marL="0" marR="0" lvl="1" indent="0" defTabSz="914400" eaLnBrk="1" fontAlgn="auto" latinLnBrk="0" hangingPunct="1">
            <a:lnSpc>
              <a:spcPct val="100000"/>
            </a:lnSpc>
            <a:spcBef>
              <a:spcPts val="0"/>
            </a:spcBef>
            <a:spcAft>
              <a:spcPts val="0"/>
            </a:spcAft>
            <a:buClrTx/>
            <a:buSzTx/>
            <a:buFontTx/>
            <a:buNone/>
            <a:tabLst/>
            <a:defRPr/>
          </a:pPr>
          <a:r>
            <a:rPr lang="es-ES" sz="1400" b="1" dirty="0" smtClean="0">
              <a:solidFill>
                <a:srgbClr val="000000"/>
              </a:solidFill>
            </a:rPr>
            <a:t>EROSIÓN DEL SUELO</a:t>
          </a:r>
        </a:p>
        <a:p>
          <a:pPr defTabSz="622300">
            <a:lnSpc>
              <a:spcPct val="90000"/>
            </a:lnSpc>
            <a:spcBef>
              <a:spcPct val="0"/>
            </a:spcBef>
            <a:spcAft>
              <a:spcPct val="35000"/>
            </a:spcAft>
          </a:pPr>
          <a:endParaRPr lang="es-ES" sz="1400" b="1" dirty="0">
            <a:solidFill>
              <a:srgbClr val="000000"/>
            </a:solidFill>
          </a:endParaRPr>
        </a:p>
      </dgm:t>
    </dgm:pt>
    <dgm:pt modelId="{06355D83-FDAD-354A-989D-3E42D9DE065D}" type="parTrans" cxnId="{DD81A688-421A-D747-AB6C-FF3079C0A728}">
      <dgm:prSet/>
      <dgm:spPr/>
      <dgm:t>
        <a:bodyPr/>
        <a:lstStyle/>
        <a:p>
          <a:endParaRPr lang="es-ES"/>
        </a:p>
      </dgm:t>
    </dgm:pt>
    <dgm:pt modelId="{334952F9-EEF5-7744-8132-E5C2D017B9FA}" type="sibTrans" cxnId="{DD81A688-421A-D747-AB6C-FF3079C0A728}">
      <dgm:prSet/>
      <dgm:spPr/>
      <dgm:t>
        <a:bodyPr/>
        <a:lstStyle/>
        <a:p>
          <a:endParaRPr lang="es-ES"/>
        </a:p>
      </dgm:t>
    </dgm:pt>
    <dgm:pt modelId="{4440B262-98CE-DF4C-98A0-C8CB279B96ED}">
      <dgm:prSet phldrT="[Texto]" custT="1"/>
      <dgm:spPr>
        <a:solidFill>
          <a:srgbClr val="F6FF98"/>
        </a:solidFill>
      </dgm:spPr>
      <dgm:t>
        <a:bodyPr/>
        <a:lstStyle/>
        <a:p>
          <a:pPr marL="0" marR="0" lvl="1" indent="0" defTabSz="914400" eaLnBrk="1" fontAlgn="auto" latinLnBrk="0" hangingPunct="1">
            <a:lnSpc>
              <a:spcPct val="100000"/>
            </a:lnSpc>
            <a:spcBef>
              <a:spcPts val="0"/>
            </a:spcBef>
            <a:spcAft>
              <a:spcPts val="0"/>
            </a:spcAft>
            <a:buClrTx/>
            <a:buSzTx/>
            <a:buFontTx/>
            <a:buNone/>
            <a:tabLst/>
            <a:defRPr/>
          </a:pPr>
          <a:r>
            <a:rPr lang="es-ES" sz="1400" b="1" dirty="0" smtClean="0">
              <a:solidFill>
                <a:srgbClr val="000000"/>
              </a:solidFill>
            </a:rPr>
            <a:t>CONTAMINACIÓN</a:t>
          </a:r>
        </a:p>
        <a:p>
          <a:pPr defTabSz="622300">
            <a:lnSpc>
              <a:spcPct val="90000"/>
            </a:lnSpc>
            <a:spcBef>
              <a:spcPct val="0"/>
            </a:spcBef>
            <a:spcAft>
              <a:spcPct val="35000"/>
            </a:spcAft>
          </a:pPr>
          <a:endParaRPr lang="es-ES" sz="1400" b="1" dirty="0">
            <a:solidFill>
              <a:srgbClr val="000000"/>
            </a:solidFill>
          </a:endParaRPr>
        </a:p>
      </dgm:t>
    </dgm:pt>
    <dgm:pt modelId="{48E4F3F4-B924-7647-83B8-61A68FE9C882}" type="parTrans" cxnId="{0BB8C5E4-ED4E-364E-97DB-FB872FF58B16}">
      <dgm:prSet/>
      <dgm:spPr/>
      <dgm:t>
        <a:bodyPr/>
        <a:lstStyle/>
        <a:p>
          <a:endParaRPr lang="es-ES"/>
        </a:p>
      </dgm:t>
    </dgm:pt>
    <dgm:pt modelId="{82F3117E-950B-1B4E-8051-E4D5761C48DE}" type="sibTrans" cxnId="{0BB8C5E4-ED4E-364E-97DB-FB872FF58B16}">
      <dgm:prSet/>
      <dgm:spPr/>
      <dgm:t>
        <a:bodyPr/>
        <a:lstStyle/>
        <a:p>
          <a:endParaRPr lang="es-ES"/>
        </a:p>
      </dgm:t>
    </dgm:pt>
    <dgm:pt modelId="{875D0731-BF7F-894F-A234-CE28AEB939B1}">
      <dgm:prSet phldrT="[Texto]" custT="1"/>
      <dgm:spPr>
        <a:solidFill>
          <a:srgbClr val="AAEA25"/>
        </a:solidFill>
      </dgm:spPr>
      <dgm:t>
        <a:bodyPr/>
        <a:lstStyle/>
        <a:p>
          <a:r>
            <a:rPr lang="es-ES" sz="1400" b="1" dirty="0" smtClean="0">
              <a:solidFill>
                <a:srgbClr val="000000"/>
              </a:solidFill>
            </a:rPr>
            <a:t>ALTERACIÓN DEL PAISAJE</a:t>
          </a:r>
          <a:endParaRPr lang="es-ES" sz="1400" b="1" dirty="0">
            <a:solidFill>
              <a:srgbClr val="000000"/>
            </a:solidFill>
          </a:endParaRPr>
        </a:p>
      </dgm:t>
    </dgm:pt>
    <dgm:pt modelId="{C5A0BE4A-4CD3-6F46-8F76-A5CC34C82465}" type="parTrans" cxnId="{AEA1A2FA-F8DC-064C-B607-C2DF6C7D7915}">
      <dgm:prSet/>
      <dgm:spPr/>
      <dgm:t>
        <a:bodyPr/>
        <a:lstStyle/>
        <a:p>
          <a:endParaRPr lang="es-ES"/>
        </a:p>
      </dgm:t>
    </dgm:pt>
    <dgm:pt modelId="{564F75A5-D2E1-7B49-B322-8BE1E2F2C9D3}" type="sibTrans" cxnId="{AEA1A2FA-F8DC-064C-B607-C2DF6C7D7915}">
      <dgm:prSet/>
      <dgm:spPr/>
      <dgm:t>
        <a:bodyPr/>
        <a:lstStyle/>
        <a:p>
          <a:endParaRPr lang="es-ES"/>
        </a:p>
      </dgm:t>
    </dgm:pt>
    <dgm:pt modelId="{EB232BB0-C4E5-754F-94A4-9E7C4DAE0509}">
      <dgm:prSet phldrT="[Texto]" custT="1"/>
      <dgm:spPr>
        <a:solidFill>
          <a:srgbClr val="FFA466"/>
        </a:solidFill>
      </dgm:spPr>
      <dgm:t>
        <a:bodyPr/>
        <a:lstStyle/>
        <a:p>
          <a:r>
            <a:rPr lang="es-ES" sz="1400" b="1" dirty="0" smtClean="0">
              <a:solidFill>
                <a:srgbClr val="000000"/>
              </a:solidFill>
            </a:rPr>
            <a:t>PROLIFERACIÓN DE ACCESOS Y EQUIPAMIENTOS</a:t>
          </a:r>
          <a:endParaRPr lang="es-ES" sz="1400" b="1" dirty="0">
            <a:solidFill>
              <a:srgbClr val="000000"/>
            </a:solidFill>
          </a:endParaRPr>
        </a:p>
      </dgm:t>
    </dgm:pt>
    <dgm:pt modelId="{1F5982AE-8A29-934E-BEBB-24BBE21C5769}" type="parTrans" cxnId="{2A1DB671-B662-3040-8F03-ADB7AE08657E}">
      <dgm:prSet/>
      <dgm:spPr/>
      <dgm:t>
        <a:bodyPr/>
        <a:lstStyle/>
        <a:p>
          <a:endParaRPr lang="es-ES"/>
        </a:p>
      </dgm:t>
    </dgm:pt>
    <dgm:pt modelId="{5275E08F-1D29-9C4C-8EC4-CF07898313D2}" type="sibTrans" cxnId="{2A1DB671-B662-3040-8F03-ADB7AE08657E}">
      <dgm:prSet/>
      <dgm:spPr/>
      <dgm:t>
        <a:bodyPr/>
        <a:lstStyle/>
        <a:p>
          <a:endParaRPr lang="es-ES"/>
        </a:p>
      </dgm:t>
    </dgm:pt>
    <dgm:pt modelId="{4A8B5D16-3753-0949-BB39-2CFAA4A56E24}" type="pres">
      <dgm:prSet presAssocID="{9E1B18AB-9C74-0D46-8517-78000590DAAE}" presName="cycle" presStyleCnt="0">
        <dgm:presLayoutVars>
          <dgm:dir/>
          <dgm:resizeHandles val="exact"/>
        </dgm:presLayoutVars>
      </dgm:prSet>
      <dgm:spPr/>
      <dgm:t>
        <a:bodyPr/>
        <a:lstStyle/>
        <a:p>
          <a:endParaRPr lang="es-ES"/>
        </a:p>
      </dgm:t>
    </dgm:pt>
    <dgm:pt modelId="{A443B5D2-03D9-2741-8EBF-D20B3063CFD6}" type="pres">
      <dgm:prSet presAssocID="{A57897A6-D4CF-3C42-883E-96EC01D7545B}" presName="node" presStyleLbl="node1" presStyleIdx="0" presStyleCnt="6" custScaleX="165191">
        <dgm:presLayoutVars>
          <dgm:bulletEnabled val="1"/>
        </dgm:presLayoutVars>
      </dgm:prSet>
      <dgm:spPr/>
      <dgm:t>
        <a:bodyPr/>
        <a:lstStyle/>
        <a:p>
          <a:endParaRPr lang="es-ES"/>
        </a:p>
      </dgm:t>
    </dgm:pt>
    <dgm:pt modelId="{21046896-1FF4-2542-B8F8-A7DE94A53995}" type="pres">
      <dgm:prSet presAssocID="{A57897A6-D4CF-3C42-883E-96EC01D7545B}" presName="spNode" presStyleCnt="0"/>
      <dgm:spPr/>
    </dgm:pt>
    <dgm:pt modelId="{227A6A45-4BBA-F546-8440-9A266DBD3614}" type="pres">
      <dgm:prSet presAssocID="{5C24D317-7954-2649-97FD-B65916B86A87}" presName="sibTrans" presStyleLbl="sibTrans1D1" presStyleIdx="0" presStyleCnt="6"/>
      <dgm:spPr/>
      <dgm:t>
        <a:bodyPr/>
        <a:lstStyle/>
        <a:p>
          <a:endParaRPr lang="es-ES"/>
        </a:p>
      </dgm:t>
    </dgm:pt>
    <dgm:pt modelId="{25F133EF-D6B3-4841-9341-540C98B803C5}" type="pres">
      <dgm:prSet presAssocID="{C73E4F0B-6775-8F43-A26B-790DC093B95B}" presName="node" presStyleLbl="node1" presStyleIdx="1" presStyleCnt="6" custScaleX="165191">
        <dgm:presLayoutVars>
          <dgm:bulletEnabled val="1"/>
        </dgm:presLayoutVars>
      </dgm:prSet>
      <dgm:spPr/>
      <dgm:t>
        <a:bodyPr/>
        <a:lstStyle/>
        <a:p>
          <a:endParaRPr lang="es-ES"/>
        </a:p>
      </dgm:t>
    </dgm:pt>
    <dgm:pt modelId="{029F637E-91A9-0C4C-8ECC-A02A8DA627C1}" type="pres">
      <dgm:prSet presAssocID="{C73E4F0B-6775-8F43-A26B-790DC093B95B}" presName="spNode" presStyleCnt="0"/>
      <dgm:spPr/>
    </dgm:pt>
    <dgm:pt modelId="{B6EAC86E-0A6C-3642-8B51-6C7C8FE35174}" type="pres">
      <dgm:prSet presAssocID="{54124A2A-E35B-004C-A59D-DAE3E96FEEAA}" presName="sibTrans" presStyleLbl="sibTrans1D1" presStyleIdx="1" presStyleCnt="6"/>
      <dgm:spPr/>
      <dgm:t>
        <a:bodyPr/>
        <a:lstStyle/>
        <a:p>
          <a:endParaRPr lang="es-ES"/>
        </a:p>
      </dgm:t>
    </dgm:pt>
    <dgm:pt modelId="{F5A28EF2-7540-B346-B1CD-69EDE241980E}" type="pres">
      <dgm:prSet presAssocID="{B4709E18-32FD-C448-ADDF-700D3BE6F513}" presName="node" presStyleLbl="node1" presStyleIdx="2" presStyleCnt="6" custScaleX="165191">
        <dgm:presLayoutVars>
          <dgm:bulletEnabled val="1"/>
        </dgm:presLayoutVars>
      </dgm:prSet>
      <dgm:spPr/>
      <dgm:t>
        <a:bodyPr/>
        <a:lstStyle/>
        <a:p>
          <a:endParaRPr lang="es-ES"/>
        </a:p>
      </dgm:t>
    </dgm:pt>
    <dgm:pt modelId="{18321388-AA87-094A-8AC1-95155E916D82}" type="pres">
      <dgm:prSet presAssocID="{B4709E18-32FD-C448-ADDF-700D3BE6F513}" presName="spNode" presStyleCnt="0"/>
      <dgm:spPr/>
    </dgm:pt>
    <dgm:pt modelId="{3FE539C2-9F25-384F-AF2B-B6A59CBDF883}" type="pres">
      <dgm:prSet presAssocID="{334952F9-EEF5-7744-8132-E5C2D017B9FA}" presName="sibTrans" presStyleLbl="sibTrans1D1" presStyleIdx="2" presStyleCnt="6"/>
      <dgm:spPr/>
      <dgm:t>
        <a:bodyPr/>
        <a:lstStyle/>
        <a:p>
          <a:endParaRPr lang="es-ES"/>
        </a:p>
      </dgm:t>
    </dgm:pt>
    <dgm:pt modelId="{E49A957F-9B55-3D4B-8992-038B4203286B}" type="pres">
      <dgm:prSet presAssocID="{4440B262-98CE-DF4C-98A0-C8CB279B96ED}" presName="node" presStyleLbl="node1" presStyleIdx="3" presStyleCnt="6" custScaleX="165191">
        <dgm:presLayoutVars>
          <dgm:bulletEnabled val="1"/>
        </dgm:presLayoutVars>
      </dgm:prSet>
      <dgm:spPr/>
      <dgm:t>
        <a:bodyPr/>
        <a:lstStyle/>
        <a:p>
          <a:endParaRPr lang="es-ES"/>
        </a:p>
      </dgm:t>
    </dgm:pt>
    <dgm:pt modelId="{FAADD22C-88FF-D341-9958-8923C5CA4E92}" type="pres">
      <dgm:prSet presAssocID="{4440B262-98CE-DF4C-98A0-C8CB279B96ED}" presName="spNode" presStyleCnt="0"/>
      <dgm:spPr/>
    </dgm:pt>
    <dgm:pt modelId="{9DC0A16E-E4AC-4E4B-9736-FE8BF57FFCAE}" type="pres">
      <dgm:prSet presAssocID="{82F3117E-950B-1B4E-8051-E4D5761C48DE}" presName="sibTrans" presStyleLbl="sibTrans1D1" presStyleIdx="3" presStyleCnt="6"/>
      <dgm:spPr/>
      <dgm:t>
        <a:bodyPr/>
        <a:lstStyle/>
        <a:p>
          <a:endParaRPr lang="es-ES"/>
        </a:p>
      </dgm:t>
    </dgm:pt>
    <dgm:pt modelId="{C9A33E66-4657-FD41-B339-34F4BFF3352F}" type="pres">
      <dgm:prSet presAssocID="{875D0731-BF7F-894F-A234-CE28AEB939B1}" presName="node" presStyleLbl="node1" presStyleIdx="4" presStyleCnt="6" custScaleX="165191">
        <dgm:presLayoutVars>
          <dgm:bulletEnabled val="1"/>
        </dgm:presLayoutVars>
      </dgm:prSet>
      <dgm:spPr/>
      <dgm:t>
        <a:bodyPr/>
        <a:lstStyle/>
        <a:p>
          <a:endParaRPr lang="es-ES"/>
        </a:p>
      </dgm:t>
    </dgm:pt>
    <dgm:pt modelId="{B5430252-CCDB-A94C-B5E0-D8C8C5190681}" type="pres">
      <dgm:prSet presAssocID="{875D0731-BF7F-894F-A234-CE28AEB939B1}" presName="spNode" presStyleCnt="0"/>
      <dgm:spPr/>
    </dgm:pt>
    <dgm:pt modelId="{B524D2F9-5024-F44B-8785-276AA733B9DC}" type="pres">
      <dgm:prSet presAssocID="{564F75A5-D2E1-7B49-B322-8BE1E2F2C9D3}" presName="sibTrans" presStyleLbl="sibTrans1D1" presStyleIdx="4" presStyleCnt="6"/>
      <dgm:spPr/>
      <dgm:t>
        <a:bodyPr/>
        <a:lstStyle/>
        <a:p>
          <a:endParaRPr lang="es-ES"/>
        </a:p>
      </dgm:t>
    </dgm:pt>
    <dgm:pt modelId="{C54EEC0C-95B3-C14A-A029-F503DF466F00}" type="pres">
      <dgm:prSet presAssocID="{EB232BB0-C4E5-754F-94A4-9E7C4DAE0509}" presName="node" presStyleLbl="node1" presStyleIdx="5" presStyleCnt="6" custScaleX="165191">
        <dgm:presLayoutVars>
          <dgm:bulletEnabled val="1"/>
        </dgm:presLayoutVars>
      </dgm:prSet>
      <dgm:spPr/>
      <dgm:t>
        <a:bodyPr/>
        <a:lstStyle/>
        <a:p>
          <a:endParaRPr lang="es-ES"/>
        </a:p>
      </dgm:t>
    </dgm:pt>
    <dgm:pt modelId="{6D80FF17-7253-F149-84B1-FF4770D7B974}" type="pres">
      <dgm:prSet presAssocID="{EB232BB0-C4E5-754F-94A4-9E7C4DAE0509}" presName="spNode" presStyleCnt="0"/>
      <dgm:spPr/>
    </dgm:pt>
    <dgm:pt modelId="{EAFACCF2-6592-8A4D-8895-C7211BF55939}" type="pres">
      <dgm:prSet presAssocID="{5275E08F-1D29-9C4C-8EC4-CF07898313D2}" presName="sibTrans" presStyleLbl="sibTrans1D1" presStyleIdx="5" presStyleCnt="6"/>
      <dgm:spPr/>
      <dgm:t>
        <a:bodyPr/>
        <a:lstStyle/>
        <a:p>
          <a:endParaRPr lang="es-ES"/>
        </a:p>
      </dgm:t>
    </dgm:pt>
  </dgm:ptLst>
  <dgm:cxnLst>
    <dgm:cxn modelId="{C3F689BC-03BB-4E0C-822B-A25EE7F3EBF1}" type="presOf" srcId="{B4709E18-32FD-C448-ADDF-700D3BE6F513}" destId="{F5A28EF2-7540-B346-B1CD-69EDE241980E}" srcOrd="0" destOrd="0" presId="urn:microsoft.com/office/officeart/2005/8/layout/cycle6"/>
    <dgm:cxn modelId="{59ECDE1D-868F-B547-8DAF-9E997FD29502}" srcId="{9E1B18AB-9C74-0D46-8517-78000590DAAE}" destId="{A57897A6-D4CF-3C42-883E-96EC01D7545B}" srcOrd="0" destOrd="0" parTransId="{5FA74CF8-9466-8543-B37A-A6DC157CC177}" sibTransId="{5C24D317-7954-2649-97FD-B65916B86A87}"/>
    <dgm:cxn modelId="{AEA1A2FA-F8DC-064C-B607-C2DF6C7D7915}" srcId="{9E1B18AB-9C74-0D46-8517-78000590DAAE}" destId="{875D0731-BF7F-894F-A234-CE28AEB939B1}" srcOrd="4" destOrd="0" parTransId="{C5A0BE4A-4CD3-6F46-8F76-A5CC34C82465}" sibTransId="{564F75A5-D2E1-7B49-B322-8BE1E2F2C9D3}"/>
    <dgm:cxn modelId="{AD22D575-D787-4D68-846F-521BDBDAF3BF}" type="presOf" srcId="{4440B262-98CE-DF4C-98A0-C8CB279B96ED}" destId="{E49A957F-9B55-3D4B-8992-038B4203286B}" srcOrd="0" destOrd="0" presId="urn:microsoft.com/office/officeart/2005/8/layout/cycle6"/>
    <dgm:cxn modelId="{2A1DB671-B662-3040-8F03-ADB7AE08657E}" srcId="{9E1B18AB-9C74-0D46-8517-78000590DAAE}" destId="{EB232BB0-C4E5-754F-94A4-9E7C4DAE0509}" srcOrd="5" destOrd="0" parTransId="{1F5982AE-8A29-934E-BEBB-24BBE21C5769}" sibTransId="{5275E08F-1D29-9C4C-8EC4-CF07898313D2}"/>
    <dgm:cxn modelId="{9619BCF3-469C-4B23-A489-DA88628A4147}" type="presOf" srcId="{82F3117E-950B-1B4E-8051-E4D5761C48DE}" destId="{9DC0A16E-E4AC-4E4B-9736-FE8BF57FFCAE}" srcOrd="0" destOrd="0" presId="urn:microsoft.com/office/officeart/2005/8/layout/cycle6"/>
    <dgm:cxn modelId="{7855C7EE-6471-4AA4-9228-1D08A82CD3D7}" type="presOf" srcId="{C73E4F0B-6775-8F43-A26B-790DC093B95B}" destId="{25F133EF-D6B3-4841-9341-540C98B803C5}" srcOrd="0" destOrd="0" presId="urn:microsoft.com/office/officeart/2005/8/layout/cycle6"/>
    <dgm:cxn modelId="{0E801F34-A328-4FBE-B6D8-D7979A0E4C65}" type="presOf" srcId="{EB232BB0-C4E5-754F-94A4-9E7C4DAE0509}" destId="{C54EEC0C-95B3-C14A-A029-F503DF466F00}" srcOrd="0" destOrd="0" presId="urn:microsoft.com/office/officeart/2005/8/layout/cycle6"/>
    <dgm:cxn modelId="{0D3AFEF9-8FF6-48BD-A311-9E16C68DD865}" type="presOf" srcId="{5C24D317-7954-2649-97FD-B65916B86A87}" destId="{227A6A45-4BBA-F546-8440-9A266DBD3614}" srcOrd="0" destOrd="0" presId="urn:microsoft.com/office/officeart/2005/8/layout/cycle6"/>
    <dgm:cxn modelId="{612D9543-442B-481D-A72D-3EC15DE3EAA4}" type="presOf" srcId="{54124A2A-E35B-004C-A59D-DAE3E96FEEAA}" destId="{B6EAC86E-0A6C-3642-8B51-6C7C8FE35174}" srcOrd="0" destOrd="0" presId="urn:microsoft.com/office/officeart/2005/8/layout/cycle6"/>
    <dgm:cxn modelId="{D2D72E54-6902-0F44-B5F2-FA26D86F6831}" srcId="{9E1B18AB-9C74-0D46-8517-78000590DAAE}" destId="{C73E4F0B-6775-8F43-A26B-790DC093B95B}" srcOrd="1" destOrd="0" parTransId="{590EF3B3-EA64-804A-B2C6-008E90F43898}" sibTransId="{54124A2A-E35B-004C-A59D-DAE3E96FEEAA}"/>
    <dgm:cxn modelId="{DD81A688-421A-D747-AB6C-FF3079C0A728}" srcId="{9E1B18AB-9C74-0D46-8517-78000590DAAE}" destId="{B4709E18-32FD-C448-ADDF-700D3BE6F513}" srcOrd="2" destOrd="0" parTransId="{06355D83-FDAD-354A-989D-3E42D9DE065D}" sibTransId="{334952F9-EEF5-7744-8132-E5C2D017B9FA}"/>
    <dgm:cxn modelId="{0BB8C5E4-ED4E-364E-97DB-FB872FF58B16}" srcId="{9E1B18AB-9C74-0D46-8517-78000590DAAE}" destId="{4440B262-98CE-DF4C-98A0-C8CB279B96ED}" srcOrd="3" destOrd="0" parTransId="{48E4F3F4-B924-7647-83B8-61A68FE9C882}" sibTransId="{82F3117E-950B-1B4E-8051-E4D5761C48DE}"/>
    <dgm:cxn modelId="{DCCE6052-3AFC-4D10-AA34-F2952D79A3E3}" type="presOf" srcId="{875D0731-BF7F-894F-A234-CE28AEB939B1}" destId="{C9A33E66-4657-FD41-B339-34F4BFF3352F}" srcOrd="0" destOrd="0" presId="urn:microsoft.com/office/officeart/2005/8/layout/cycle6"/>
    <dgm:cxn modelId="{EA665577-309F-41B9-9609-FDE8EB7BB4E7}" type="presOf" srcId="{334952F9-EEF5-7744-8132-E5C2D017B9FA}" destId="{3FE539C2-9F25-384F-AF2B-B6A59CBDF883}" srcOrd="0" destOrd="0" presId="urn:microsoft.com/office/officeart/2005/8/layout/cycle6"/>
    <dgm:cxn modelId="{73D40169-1316-49F6-917A-3A296EE8CD89}" type="presOf" srcId="{9E1B18AB-9C74-0D46-8517-78000590DAAE}" destId="{4A8B5D16-3753-0949-BB39-2CFAA4A56E24}" srcOrd="0" destOrd="0" presId="urn:microsoft.com/office/officeart/2005/8/layout/cycle6"/>
    <dgm:cxn modelId="{36B7ACE0-3BB8-47DB-A790-F14BB14CA134}" type="presOf" srcId="{A57897A6-D4CF-3C42-883E-96EC01D7545B}" destId="{A443B5D2-03D9-2741-8EBF-D20B3063CFD6}" srcOrd="0" destOrd="0" presId="urn:microsoft.com/office/officeart/2005/8/layout/cycle6"/>
    <dgm:cxn modelId="{F89870F8-AACA-415B-9A12-3E8CBBDA06E7}" type="presOf" srcId="{564F75A5-D2E1-7B49-B322-8BE1E2F2C9D3}" destId="{B524D2F9-5024-F44B-8785-276AA733B9DC}" srcOrd="0" destOrd="0" presId="urn:microsoft.com/office/officeart/2005/8/layout/cycle6"/>
    <dgm:cxn modelId="{B4DA69B2-1C6C-495E-A12F-4AA957A887E0}" type="presOf" srcId="{5275E08F-1D29-9C4C-8EC4-CF07898313D2}" destId="{EAFACCF2-6592-8A4D-8895-C7211BF55939}" srcOrd="0" destOrd="0" presId="urn:microsoft.com/office/officeart/2005/8/layout/cycle6"/>
    <dgm:cxn modelId="{4F4C79EB-14A2-4D46-88FD-C146E2E860A0}" type="presParOf" srcId="{4A8B5D16-3753-0949-BB39-2CFAA4A56E24}" destId="{A443B5D2-03D9-2741-8EBF-D20B3063CFD6}" srcOrd="0" destOrd="0" presId="urn:microsoft.com/office/officeart/2005/8/layout/cycle6"/>
    <dgm:cxn modelId="{0ACA673D-379D-4641-8DFE-F5E9E1EF2C29}" type="presParOf" srcId="{4A8B5D16-3753-0949-BB39-2CFAA4A56E24}" destId="{21046896-1FF4-2542-B8F8-A7DE94A53995}" srcOrd="1" destOrd="0" presId="urn:microsoft.com/office/officeart/2005/8/layout/cycle6"/>
    <dgm:cxn modelId="{FE4D76C2-4495-4D84-A8AB-56BCD4FE41F5}" type="presParOf" srcId="{4A8B5D16-3753-0949-BB39-2CFAA4A56E24}" destId="{227A6A45-4BBA-F546-8440-9A266DBD3614}" srcOrd="2" destOrd="0" presId="urn:microsoft.com/office/officeart/2005/8/layout/cycle6"/>
    <dgm:cxn modelId="{9E42A466-5951-4BEA-A433-56FECB5090B7}" type="presParOf" srcId="{4A8B5D16-3753-0949-BB39-2CFAA4A56E24}" destId="{25F133EF-D6B3-4841-9341-540C98B803C5}" srcOrd="3" destOrd="0" presId="urn:microsoft.com/office/officeart/2005/8/layout/cycle6"/>
    <dgm:cxn modelId="{9A20AC82-4436-4078-B04A-DFA90DCD94F5}" type="presParOf" srcId="{4A8B5D16-3753-0949-BB39-2CFAA4A56E24}" destId="{029F637E-91A9-0C4C-8ECC-A02A8DA627C1}" srcOrd="4" destOrd="0" presId="urn:microsoft.com/office/officeart/2005/8/layout/cycle6"/>
    <dgm:cxn modelId="{907D945D-6B61-48BE-9FF9-65FB716EDB72}" type="presParOf" srcId="{4A8B5D16-3753-0949-BB39-2CFAA4A56E24}" destId="{B6EAC86E-0A6C-3642-8B51-6C7C8FE35174}" srcOrd="5" destOrd="0" presId="urn:microsoft.com/office/officeart/2005/8/layout/cycle6"/>
    <dgm:cxn modelId="{12451E1D-C450-475D-872E-36C11B79DF72}" type="presParOf" srcId="{4A8B5D16-3753-0949-BB39-2CFAA4A56E24}" destId="{F5A28EF2-7540-B346-B1CD-69EDE241980E}" srcOrd="6" destOrd="0" presId="urn:microsoft.com/office/officeart/2005/8/layout/cycle6"/>
    <dgm:cxn modelId="{C9D05606-BB9B-4BA7-A296-FDDF720D3844}" type="presParOf" srcId="{4A8B5D16-3753-0949-BB39-2CFAA4A56E24}" destId="{18321388-AA87-094A-8AC1-95155E916D82}" srcOrd="7" destOrd="0" presId="urn:microsoft.com/office/officeart/2005/8/layout/cycle6"/>
    <dgm:cxn modelId="{54FBC92B-5FFA-4EE5-B05B-042B11D18BDB}" type="presParOf" srcId="{4A8B5D16-3753-0949-BB39-2CFAA4A56E24}" destId="{3FE539C2-9F25-384F-AF2B-B6A59CBDF883}" srcOrd="8" destOrd="0" presId="urn:microsoft.com/office/officeart/2005/8/layout/cycle6"/>
    <dgm:cxn modelId="{08DA42E9-4E21-447C-96E2-6955A9A50BC6}" type="presParOf" srcId="{4A8B5D16-3753-0949-BB39-2CFAA4A56E24}" destId="{E49A957F-9B55-3D4B-8992-038B4203286B}" srcOrd="9" destOrd="0" presId="urn:microsoft.com/office/officeart/2005/8/layout/cycle6"/>
    <dgm:cxn modelId="{B1D7CBD8-D859-4A46-9E9D-5032DC4261DB}" type="presParOf" srcId="{4A8B5D16-3753-0949-BB39-2CFAA4A56E24}" destId="{FAADD22C-88FF-D341-9958-8923C5CA4E92}" srcOrd="10" destOrd="0" presId="urn:microsoft.com/office/officeart/2005/8/layout/cycle6"/>
    <dgm:cxn modelId="{5C84A62D-4696-4246-9C9C-D8A6BA1F20F7}" type="presParOf" srcId="{4A8B5D16-3753-0949-BB39-2CFAA4A56E24}" destId="{9DC0A16E-E4AC-4E4B-9736-FE8BF57FFCAE}" srcOrd="11" destOrd="0" presId="urn:microsoft.com/office/officeart/2005/8/layout/cycle6"/>
    <dgm:cxn modelId="{3534A00D-B68B-4B78-8E8D-0F6DE5D04B83}" type="presParOf" srcId="{4A8B5D16-3753-0949-BB39-2CFAA4A56E24}" destId="{C9A33E66-4657-FD41-B339-34F4BFF3352F}" srcOrd="12" destOrd="0" presId="urn:microsoft.com/office/officeart/2005/8/layout/cycle6"/>
    <dgm:cxn modelId="{5503624F-1680-4864-A473-AE606291E7E6}" type="presParOf" srcId="{4A8B5D16-3753-0949-BB39-2CFAA4A56E24}" destId="{B5430252-CCDB-A94C-B5E0-D8C8C5190681}" srcOrd="13" destOrd="0" presId="urn:microsoft.com/office/officeart/2005/8/layout/cycle6"/>
    <dgm:cxn modelId="{8AEA05F1-2AF7-42AB-88C9-0B7CB9BA6DAA}" type="presParOf" srcId="{4A8B5D16-3753-0949-BB39-2CFAA4A56E24}" destId="{B524D2F9-5024-F44B-8785-276AA733B9DC}" srcOrd="14" destOrd="0" presId="urn:microsoft.com/office/officeart/2005/8/layout/cycle6"/>
    <dgm:cxn modelId="{424F06FA-C068-488B-8E28-02C9CC913785}" type="presParOf" srcId="{4A8B5D16-3753-0949-BB39-2CFAA4A56E24}" destId="{C54EEC0C-95B3-C14A-A029-F503DF466F00}" srcOrd="15" destOrd="0" presId="urn:microsoft.com/office/officeart/2005/8/layout/cycle6"/>
    <dgm:cxn modelId="{D4EEB791-4C7B-4781-928D-22E74B3B2108}" type="presParOf" srcId="{4A8B5D16-3753-0949-BB39-2CFAA4A56E24}" destId="{6D80FF17-7253-F149-84B1-FF4770D7B974}" srcOrd="16" destOrd="0" presId="urn:microsoft.com/office/officeart/2005/8/layout/cycle6"/>
    <dgm:cxn modelId="{E3D5C80E-D11F-4CFB-9F53-7A32B06BB3F5}" type="presParOf" srcId="{4A8B5D16-3753-0949-BB39-2CFAA4A56E24}" destId="{EAFACCF2-6592-8A4D-8895-C7211BF55939}" srcOrd="17"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9E2BE99-C9A1-CC43-B24C-484900931135}" type="doc">
      <dgm:prSet loTypeId="urn:microsoft.com/office/officeart/2005/8/layout/vList3#3" loCatId="" qsTypeId="urn:microsoft.com/office/officeart/2005/8/quickstyle/simple4" qsCatId="simple" csTypeId="urn:microsoft.com/office/officeart/2005/8/colors/accent1_2" csCatId="accent1" phldr="1"/>
      <dgm:spPr/>
      <dgm:t>
        <a:bodyPr/>
        <a:lstStyle/>
        <a:p>
          <a:endParaRPr lang="es-ES"/>
        </a:p>
      </dgm:t>
    </dgm:pt>
    <dgm:pt modelId="{5A1A3C1B-5409-0C4A-B1EA-66B245DF458B}">
      <dgm:prSet phldrT="[Texto]" custT="1"/>
      <dgm:spPr>
        <a:solidFill>
          <a:srgbClr val="F6FF98"/>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800" dirty="0" smtClean="0">
              <a:solidFill>
                <a:schemeClr val="tx1"/>
              </a:solidFill>
            </a:rPr>
            <a:t>Fabricación de nidos para pájaros</a:t>
          </a:r>
        </a:p>
      </dgm:t>
    </dgm:pt>
    <dgm:pt modelId="{F6DCCB50-5980-8549-8E12-F088C2F49034}" type="parTrans" cxnId="{26CFA817-AAE0-5145-BCF4-2237687CC73D}">
      <dgm:prSet/>
      <dgm:spPr/>
      <dgm:t>
        <a:bodyPr/>
        <a:lstStyle/>
        <a:p>
          <a:endParaRPr lang="es-ES"/>
        </a:p>
      </dgm:t>
    </dgm:pt>
    <dgm:pt modelId="{0F650037-AA1D-9041-90D3-CA899D5CF5A6}" type="sibTrans" cxnId="{26CFA817-AAE0-5145-BCF4-2237687CC73D}">
      <dgm:prSet/>
      <dgm:spPr/>
      <dgm:t>
        <a:bodyPr/>
        <a:lstStyle/>
        <a:p>
          <a:endParaRPr lang="es-ES"/>
        </a:p>
      </dgm:t>
    </dgm:pt>
    <dgm:pt modelId="{6A78746B-6FE4-6E41-8F54-4B61EE34B325}">
      <dgm:prSet phldrT="[Texto]" custT="1"/>
      <dgm:spPr>
        <a:solidFill>
          <a:srgbClr val="F6FF98"/>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800" dirty="0" smtClean="0">
              <a:solidFill>
                <a:schemeClr val="tx1"/>
              </a:solidFill>
            </a:rPr>
            <a:t>Limpieza de un tramo del barranco o del río</a:t>
          </a:r>
        </a:p>
      </dgm:t>
    </dgm:pt>
    <dgm:pt modelId="{4D95BDE7-3A8B-8A4C-9411-EC3DE5226F67}" type="parTrans" cxnId="{C1174E33-B09A-1347-A5FA-A2FEF91B104E}">
      <dgm:prSet/>
      <dgm:spPr/>
      <dgm:t>
        <a:bodyPr/>
        <a:lstStyle/>
        <a:p>
          <a:endParaRPr lang="es-ES"/>
        </a:p>
      </dgm:t>
    </dgm:pt>
    <dgm:pt modelId="{68A75A0C-E668-2B47-87E8-67158A339EC8}" type="sibTrans" cxnId="{C1174E33-B09A-1347-A5FA-A2FEF91B104E}">
      <dgm:prSet/>
      <dgm:spPr/>
      <dgm:t>
        <a:bodyPr/>
        <a:lstStyle/>
        <a:p>
          <a:endParaRPr lang="es-ES"/>
        </a:p>
      </dgm:t>
    </dgm:pt>
    <dgm:pt modelId="{3F8596B5-C488-3441-AC02-8DA7CFDD7A8C}">
      <dgm:prSet phldrT="[Texto]" custT="1"/>
      <dgm:spPr>
        <a:solidFill>
          <a:srgbClr val="F6FF98"/>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800" dirty="0" smtClean="0">
              <a:solidFill>
                <a:schemeClr val="tx1"/>
              </a:solidFill>
            </a:rPr>
            <a:t>Estudio del entorno</a:t>
          </a:r>
        </a:p>
      </dgm:t>
    </dgm:pt>
    <dgm:pt modelId="{79FDA024-C698-3742-B1AB-64AC94CF34B8}" type="parTrans" cxnId="{5F9BB0B8-2207-AB45-9D1E-2448D29AD2D6}">
      <dgm:prSet/>
      <dgm:spPr/>
      <dgm:t>
        <a:bodyPr/>
        <a:lstStyle/>
        <a:p>
          <a:endParaRPr lang="es-ES"/>
        </a:p>
      </dgm:t>
    </dgm:pt>
    <dgm:pt modelId="{162315B5-6FDA-D44A-99FD-286082F752C7}" type="sibTrans" cxnId="{5F9BB0B8-2207-AB45-9D1E-2448D29AD2D6}">
      <dgm:prSet/>
      <dgm:spPr/>
      <dgm:t>
        <a:bodyPr/>
        <a:lstStyle/>
        <a:p>
          <a:endParaRPr lang="es-ES"/>
        </a:p>
      </dgm:t>
    </dgm:pt>
    <dgm:pt modelId="{E9B751AA-FD7B-D949-813C-53AADCCCF04A}">
      <dgm:prSet phldrT="[Texto]" custT="1"/>
      <dgm:spPr>
        <a:solidFill>
          <a:srgbClr val="F6FF98"/>
        </a:solidFill>
      </dgm:spPr>
      <dgm:t>
        <a:bodyPr/>
        <a:lstStyle/>
        <a:p>
          <a:pPr marL="0" marR="0" indent="0" defTabSz="2311400" eaLnBrk="1" fontAlgn="auto" latinLnBrk="0" hangingPunct="1">
            <a:lnSpc>
              <a:spcPct val="90000"/>
            </a:lnSpc>
            <a:spcBef>
              <a:spcPct val="0"/>
            </a:spcBef>
            <a:spcAft>
              <a:spcPct val="35000"/>
            </a:spcAft>
            <a:buClrTx/>
            <a:buSzTx/>
            <a:buFontTx/>
            <a:buNone/>
            <a:tabLst/>
            <a:defRPr/>
          </a:pPr>
          <a:r>
            <a:rPr lang="es-ES" sz="1800" dirty="0" smtClean="0">
              <a:solidFill>
                <a:schemeClr val="tx1"/>
              </a:solidFill>
            </a:rPr>
            <a:t>Observación de los animales y plantas</a:t>
          </a:r>
        </a:p>
      </dgm:t>
    </dgm:pt>
    <dgm:pt modelId="{D89E748E-5769-1440-B49F-DD84456840B9}" type="parTrans" cxnId="{7B1B586F-2DDF-A445-A67C-F03317586674}">
      <dgm:prSet/>
      <dgm:spPr/>
      <dgm:t>
        <a:bodyPr/>
        <a:lstStyle/>
        <a:p>
          <a:endParaRPr lang="es-ES"/>
        </a:p>
      </dgm:t>
    </dgm:pt>
    <dgm:pt modelId="{DD5733F2-30ED-FE43-ADDA-8F298A0A72BD}" type="sibTrans" cxnId="{7B1B586F-2DDF-A445-A67C-F03317586674}">
      <dgm:prSet/>
      <dgm:spPr/>
      <dgm:t>
        <a:bodyPr/>
        <a:lstStyle/>
        <a:p>
          <a:endParaRPr lang="es-ES"/>
        </a:p>
      </dgm:t>
    </dgm:pt>
    <dgm:pt modelId="{35C0EFD9-87B9-0040-A83F-9E0792DB552C}">
      <dgm:prSet phldrT="[Texto]" custT="1"/>
      <dgm:spPr>
        <a:solidFill>
          <a:srgbClr val="F6FF98"/>
        </a:solidFill>
      </dgm:spPr>
      <dgm:t>
        <a:bodyPr/>
        <a:lstStyle/>
        <a:p>
          <a:pPr marL="0" marR="0" indent="0" defTabSz="2311400" eaLnBrk="1" fontAlgn="auto" latinLnBrk="0" hangingPunct="1">
            <a:lnSpc>
              <a:spcPct val="90000"/>
            </a:lnSpc>
            <a:spcBef>
              <a:spcPct val="0"/>
            </a:spcBef>
            <a:spcAft>
              <a:spcPct val="35000"/>
            </a:spcAft>
            <a:buClrTx/>
            <a:buSzTx/>
            <a:buFontTx/>
            <a:buNone/>
            <a:tabLst/>
            <a:defRPr/>
          </a:pPr>
          <a:r>
            <a:rPr lang="es-ES" sz="1800" dirty="0" smtClean="0">
              <a:solidFill>
                <a:schemeClr val="tx1"/>
              </a:solidFill>
            </a:rPr>
            <a:t>Repoblación de árboles</a:t>
          </a:r>
        </a:p>
      </dgm:t>
    </dgm:pt>
    <dgm:pt modelId="{A1A5A10C-DE5D-064E-9DC9-5C7984D30F4B}" type="parTrans" cxnId="{5421528D-CFEF-DA4C-835D-7B28EC715692}">
      <dgm:prSet/>
      <dgm:spPr/>
      <dgm:t>
        <a:bodyPr/>
        <a:lstStyle/>
        <a:p>
          <a:endParaRPr lang="es-ES"/>
        </a:p>
      </dgm:t>
    </dgm:pt>
    <dgm:pt modelId="{4FE02735-DD2A-5D46-AF49-849F5568F098}" type="sibTrans" cxnId="{5421528D-CFEF-DA4C-835D-7B28EC715692}">
      <dgm:prSet/>
      <dgm:spPr/>
      <dgm:t>
        <a:bodyPr/>
        <a:lstStyle/>
        <a:p>
          <a:endParaRPr lang="es-ES"/>
        </a:p>
      </dgm:t>
    </dgm:pt>
    <dgm:pt modelId="{2C121C05-408F-C64E-8AE0-F7912156CB0A}" type="pres">
      <dgm:prSet presAssocID="{F9E2BE99-C9A1-CC43-B24C-484900931135}" presName="linearFlow" presStyleCnt="0">
        <dgm:presLayoutVars>
          <dgm:dir/>
          <dgm:resizeHandles val="exact"/>
        </dgm:presLayoutVars>
      </dgm:prSet>
      <dgm:spPr/>
      <dgm:t>
        <a:bodyPr/>
        <a:lstStyle/>
        <a:p>
          <a:endParaRPr lang="es-ES"/>
        </a:p>
      </dgm:t>
    </dgm:pt>
    <dgm:pt modelId="{621C91C5-A1F5-4040-AB64-37B52D2CE15B}" type="pres">
      <dgm:prSet presAssocID="{5A1A3C1B-5409-0C4A-B1EA-66B245DF458B}" presName="composite" presStyleCnt="0"/>
      <dgm:spPr/>
    </dgm:pt>
    <dgm:pt modelId="{A424EF49-59D0-AB42-9BD3-883FDC08308A}" type="pres">
      <dgm:prSet presAssocID="{5A1A3C1B-5409-0C4A-B1EA-66B245DF458B}" presName="imgShp" presStyleLbl="fgImgPlace1" presStyleIdx="0" presStyleCnt="5"/>
      <dgm:spPr>
        <a:solidFill>
          <a:srgbClr val="FFFF00"/>
        </a:solidFill>
      </dgm:spPr>
    </dgm:pt>
    <dgm:pt modelId="{66A7C45F-6F67-2F42-B3AB-388F533B6504}" type="pres">
      <dgm:prSet presAssocID="{5A1A3C1B-5409-0C4A-B1EA-66B245DF458B}" presName="txShp" presStyleLbl="node1" presStyleIdx="0" presStyleCnt="5">
        <dgm:presLayoutVars>
          <dgm:bulletEnabled val="1"/>
        </dgm:presLayoutVars>
      </dgm:prSet>
      <dgm:spPr/>
      <dgm:t>
        <a:bodyPr/>
        <a:lstStyle/>
        <a:p>
          <a:endParaRPr lang="es-ES"/>
        </a:p>
      </dgm:t>
    </dgm:pt>
    <dgm:pt modelId="{03000715-46A0-FF4C-8567-8AADF5D8CB34}" type="pres">
      <dgm:prSet presAssocID="{0F650037-AA1D-9041-90D3-CA899D5CF5A6}" presName="spacing" presStyleCnt="0"/>
      <dgm:spPr/>
    </dgm:pt>
    <dgm:pt modelId="{15F211E6-24A7-C845-A6D5-226504069447}" type="pres">
      <dgm:prSet presAssocID="{6A78746B-6FE4-6E41-8F54-4B61EE34B325}" presName="composite" presStyleCnt="0"/>
      <dgm:spPr/>
    </dgm:pt>
    <dgm:pt modelId="{59658286-0003-A94C-A01C-443968485D97}" type="pres">
      <dgm:prSet presAssocID="{6A78746B-6FE4-6E41-8F54-4B61EE34B325}" presName="imgShp" presStyleLbl="fgImgPlace1" presStyleIdx="1" presStyleCnt="5"/>
      <dgm:spPr>
        <a:solidFill>
          <a:schemeClr val="accent3">
            <a:lumMod val="60000"/>
            <a:lumOff val="40000"/>
          </a:schemeClr>
        </a:solidFill>
      </dgm:spPr>
    </dgm:pt>
    <dgm:pt modelId="{CAEE3F40-9038-5749-AF2F-E8017F3D7039}" type="pres">
      <dgm:prSet presAssocID="{6A78746B-6FE4-6E41-8F54-4B61EE34B325}" presName="txShp" presStyleLbl="node1" presStyleIdx="1" presStyleCnt="5">
        <dgm:presLayoutVars>
          <dgm:bulletEnabled val="1"/>
        </dgm:presLayoutVars>
      </dgm:prSet>
      <dgm:spPr/>
      <dgm:t>
        <a:bodyPr/>
        <a:lstStyle/>
        <a:p>
          <a:endParaRPr lang="es-ES"/>
        </a:p>
      </dgm:t>
    </dgm:pt>
    <dgm:pt modelId="{E1C6AC76-0702-F34F-9CAD-0B70E4EF69EC}" type="pres">
      <dgm:prSet presAssocID="{68A75A0C-E668-2B47-87E8-67158A339EC8}" presName="spacing" presStyleCnt="0"/>
      <dgm:spPr/>
    </dgm:pt>
    <dgm:pt modelId="{73278EE6-0CA5-2046-9DEF-45A9A1C4B6CD}" type="pres">
      <dgm:prSet presAssocID="{3F8596B5-C488-3441-AC02-8DA7CFDD7A8C}" presName="composite" presStyleCnt="0"/>
      <dgm:spPr/>
    </dgm:pt>
    <dgm:pt modelId="{EC7B8947-5FCD-F443-B43B-B8826E5845B3}" type="pres">
      <dgm:prSet presAssocID="{3F8596B5-C488-3441-AC02-8DA7CFDD7A8C}" presName="imgShp" presStyleLbl="fgImgPlace1" presStyleIdx="2" presStyleCnt="5"/>
      <dgm:spPr>
        <a:solidFill>
          <a:srgbClr val="FFFF00"/>
        </a:solidFill>
      </dgm:spPr>
    </dgm:pt>
    <dgm:pt modelId="{B163211A-B5AC-3341-871B-1B4845BD8FFB}" type="pres">
      <dgm:prSet presAssocID="{3F8596B5-C488-3441-AC02-8DA7CFDD7A8C}" presName="txShp" presStyleLbl="node1" presStyleIdx="2" presStyleCnt="5">
        <dgm:presLayoutVars>
          <dgm:bulletEnabled val="1"/>
        </dgm:presLayoutVars>
      </dgm:prSet>
      <dgm:spPr/>
      <dgm:t>
        <a:bodyPr/>
        <a:lstStyle/>
        <a:p>
          <a:endParaRPr lang="es-ES"/>
        </a:p>
      </dgm:t>
    </dgm:pt>
    <dgm:pt modelId="{B009B76A-87B5-6D48-A455-AFDD24010077}" type="pres">
      <dgm:prSet presAssocID="{162315B5-6FDA-D44A-99FD-286082F752C7}" presName="spacing" presStyleCnt="0"/>
      <dgm:spPr/>
    </dgm:pt>
    <dgm:pt modelId="{A40C0CE8-DFF9-B241-B8A8-3E1ACE2F260A}" type="pres">
      <dgm:prSet presAssocID="{E9B751AA-FD7B-D949-813C-53AADCCCF04A}" presName="composite" presStyleCnt="0"/>
      <dgm:spPr/>
    </dgm:pt>
    <dgm:pt modelId="{7846F917-E2A6-EF4C-8837-B7F062FFE7D1}" type="pres">
      <dgm:prSet presAssocID="{E9B751AA-FD7B-D949-813C-53AADCCCF04A}" presName="imgShp" presStyleLbl="fgImgPlace1" presStyleIdx="3" presStyleCnt="5"/>
      <dgm:spPr>
        <a:solidFill>
          <a:srgbClr val="FFA466"/>
        </a:solidFill>
      </dgm:spPr>
    </dgm:pt>
    <dgm:pt modelId="{BA5F9031-0F02-B64A-AB0C-D967C615CFB8}" type="pres">
      <dgm:prSet presAssocID="{E9B751AA-FD7B-D949-813C-53AADCCCF04A}" presName="txShp" presStyleLbl="node1" presStyleIdx="3" presStyleCnt="5">
        <dgm:presLayoutVars>
          <dgm:bulletEnabled val="1"/>
        </dgm:presLayoutVars>
      </dgm:prSet>
      <dgm:spPr/>
      <dgm:t>
        <a:bodyPr/>
        <a:lstStyle/>
        <a:p>
          <a:endParaRPr lang="es-ES"/>
        </a:p>
      </dgm:t>
    </dgm:pt>
    <dgm:pt modelId="{81381128-CAB3-4345-A982-8B7B8F814381}" type="pres">
      <dgm:prSet presAssocID="{DD5733F2-30ED-FE43-ADDA-8F298A0A72BD}" presName="spacing" presStyleCnt="0"/>
      <dgm:spPr/>
    </dgm:pt>
    <dgm:pt modelId="{461A61E2-CD0B-B74C-AC3D-DEE07E9043ED}" type="pres">
      <dgm:prSet presAssocID="{35C0EFD9-87B9-0040-A83F-9E0792DB552C}" presName="composite" presStyleCnt="0"/>
      <dgm:spPr/>
    </dgm:pt>
    <dgm:pt modelId="{B363642D-DBA6-1E41-A0C8-DAB99D70FDA5}" type="pres">
      <dgm:prSet presAssocID="{35C0EFD9-87B9-0040-A83F-9E0792DB552C}" presName="imgShp" presStyleLbl="fgImgPlace1" presStyleIdx="4" presStyleCnt="5"/>
      <dgm:spPr>
        <a:solidFill>
          <a:srgbClr val="FFFF00"/>
        </a:solidFill>
      </dgm:spPr>
    </dgm:pt>
    <dgm:pt modelId="{8A24AE7E-C3FD-444D-B1A5-72CD1022E398}" type="pres">
      <dgm:prSet presAssocID="{35C0EFD9-87B9-0040-A83F-9E0792DB552C}" presName="txShp" presStyleLbl="node1" presStyleIdx="4" presStyleCnt="5">
        <dgm:presLayoutVars>
          <dgm:bulletEnabled val="1"/>
        </dgm:presLayoutVars>
      </dgm:prSet>
      <dgm:spPr/>
      <dgm:t>
        <a:bodyPr/>
        <a:lstStyle/>
        <a:p>
          <a:endParaRPr lang="es-ES"/>
        </a:p>
      </dgm:t>
    </dgm:pt>
  </dgm:ptLst>
  <dgm:cxnLst>
    <dgm:cxn modelId="{7B1B586F-2DDF-A445-A67C-F03317586674}" srcId="{F9E2BE99-C9A1-CC43-B24C-484900931135}" destId="{E9B751AA-FD7B-D949-813C-53AADCCCF04A}" srcOrd="3" destOrd="0" parTransId="{D89E748E-5769-1440-B49F-DD84456840B9}" sibTransId="{DD5733F2-30ED-FE43-ADDA-8F298A0A72BD}"/>
    <dgm:cxn modelId="{4405F638-57AC-425D-98B6-7AD3316FC35E}" type="presOf" srcId="{5A1A3C1B-5409-0C4A-B1EA-66B245DF458B}" destId="{66A7C45F-6F67-2F42-B3AB-388F533B6504}" srcOrd="0" destOrd="0" presId="urn:microsoft.com/office/officeart/2005/8/layout/vList3#3"/>
    <dgm:cxn modelId="{6A616994-3830-483F-80A4-697104670595}" type="presOf" srcId="{6A78746B-6FE4-6E41-8F54-4B61EE34B325}" destId="{CAEE3F40-9038-5749-AF2F-E8017F3D7039}" srcOrd="0" destOrd="0" presId="urn:microsoft.com/office/officeart/2005/8/layout/vList3#3"/>
    <dgm:cxn modelId="{26CFA817-AAE0-5145-BCF4-2237687CC73D}" srcId="{F9E2BE99-C9A1-CC43-B24C-484900931135}" destId="{5A1A3C1B-5409-0C4A-B1EA-66B245DF458B}" srcOrd="0" destOrd="0" parTransId="{F6DCCB50-5980-8549-8E12-F088C2F49034}" sibTransId="{0F650037-AA1D-9041-90D3-CA899D5CF5A6}"/>
    <dgm:cxn modelId="{7F80E96F-17EE-439E-8BD9-E8FB84C57110}" type="presOf" srcId="{E9B751AA-FD7B-D949-813C-53AADCCCF04A}" destId="{BA5F9031-0F02-B64A-AB0C-D967C615CFB8}" srcOrd="0" destOrd="0" presId="urn:microsoft.com/office/officeart/2005/8/layout/vList3#3"/>
    <dgm:cxn modelId="{62CE514D-5DC1-4291-874E-A529C8F73A44}" type="presOf" srcId="{F9E2BE99-C9A1-CC43-B24C-484900931135}" destId="{2C121C05-408F-C64E-8AE0-F7912156CB0A}" srcOrd="0" destOrd="0" presId="urn:microsoft.com/office/officeart/2005/8/layout/vList3#3"/>
    <dgm:cxn modelId="{5F9BB0B8-2207-AB45-9D1E-2448D29AD2D6}" srcId="{F9E2BE99-C9A1-CC43-B24C-484900931135}" destId="{3F8596B5-C488-3441-AC02-8DA7CFDD7A8C}" srcOrd="2" destOrd="0" parTransId="{79FDA024-C698-3742-B1AB-64AC94CF34B8}" sibTransId="{162315B5-6FDA-D44A-99FD-286082F752C7}"/>
    <dgm:cxn modelId="{C1174E33-B09A-1347-A5FA-A2FEF91B104E}" srcId="{F9E2BE99-C9A1-CC43-B24C-484900931135}" destId="{6A78746B-6FE4-6E41-8F54-4B61EE34B325}" srcOrd="1" destOrd="0" parTransId="{4D95BDE7-3A8B-8A4C-9411-EC3DE5226F67}" sibTransId="{68A75A0C-E668-2B47-87E8-67158A339EC8}"/>
    <dgm:cxn modelId="{5421528D-CFEF-DA4C-835D-7B28EC715692}" srcId="{F9E2BE99-C9A1-CC43-B24C-484900931135}" destId="{35C0EFD9-87B9-0040-A83F-9E0792DB552C}" srcOrd="4" destOrd="0" parTransId="{A1A5A10C-DE5D-064E-9DC9-5C7984D30F4B}" sibTransId="{4FE02735-DD2A-5D46-AF49-849F5568F098}"/>
    <dgm:cxn modelId="{FB4E153E-FEE8-4D64-9C81-A6175D533BB2}" type="presOf" srcId="{35C0EFD9-87B9-0040-A83F-9E0792DB552C}" destId="{8A24AE7E-C3FD-444D-B1A5-72CD1022E398}" srcOrd="0" destOrd="0" presId="urn:microsoft.com/office/officeart/2005/8/layout/vList3#3"/>
    <dgm:cxn modelId="{06D5B0D0-B8ED-4E66-8EE9-BD4D3D5D2205}" type="presOf" srcId="{3F8596B5-C488-3441-AC02-8DA7CFDD7A8C}" destId="{B163211A-B5AC-3341-871B-1B4845BD8FFB}" srcOrd="0" destOrd="0" presId="urn:microsoft.com/office/officeart/2005/8/layout/vList3#3"/>
    <dgm:cxn modelId="{47505DBE-D34D-432E-AF54-56E0655435A7}" type="presParOf" srcId="{2C121C05-408F-C64E-8AE0-F7912156CB0A}" destId="{621C91C5-A1F5-4040-AB64-37B52D2CE15B}" srcOrd="0" destOrd="0" presId="urn:microsoft.com/office/officeart/2005/8/layout/vList3#3"/>
    <dgm:cxn modelId="{463F35EF-39A9-45D4-BE9D-F3CED21F6859}" type="presParOf" srcId="{621C91C5-A1F5-4040-AB64-37B52D2CE15B}" destId="{A424EF49-59D0-AB42-9BD3-883FDC08308A}" srcOrd="0" destOrd="0" presId="urn:microsoft.com/office/officeart/2005/8/layout/vList3#3"/>
    <dgm:cxn modelId="{4F4F9959-79AE-47FF-941B-A9941E3331F9}" type="presParOf" srcId="{621C91C5-A1F5-4040-AB64-37B52D2CE15B}" destId="{66A7C45F-6F67-2F42-B3AB-388F533B6504}" srcOrd="1" destOrd="0" presId="urn:microsoft.com/office/officeart/2005/8/layout/vList3#3"/>
    <dgm:cxn modelId="{8ED1D091-AC7C-4E8E-8142-5D72A2EA04EC}" type="presParOf" srcId="{2C121C05-408F-C64E-8AE0-F7912156CB0A}" destId="{03000715-46A0-FF4C-8567-8AADF5D8CB34}" srcOrd="1" destOrd="0" presId="urn:microsoft.com/office/officeart/2005/8/layout/vList3#3"/>
    <dgm:cxn modelId="{080DE086-58EB-47F1-86D1-462E2781371F}" type="presParOf" srcId="{2C121C05-408F-C64E-8AE0-F7912156CB0A}" destId="{15F211E6-24A7-C845-A6D5-226504069447}" srcOrd="2" destOrd="0" presId="urn:microsoft.com/office/officeart/2005/8/layout/vList3#3"/>
    <dgm:cxn modelId="{99A6AC07-4CC6-430A-802B-A6B431965890}" type="presParOf" srcId="{15F211E6-24A7-C845-A6D5-226504069447}" destId="{59658286-0003-A94C-A01C-443968485D97}" srcOrd="0" destOrd="0" presId="urn:microsoft.com/office/officeart/2005/8/layout/vList3#3"/>
    <dgm:cxn modelId="{F13FD250-8684-4ABB-8DE1-1ADDDBC3CEE6}" type="presParOf" srcId="{15F211E6-24A7-C845-A6D5-226504069447}" destId="{CAEE3F40-9038-5749-AF2F-E8017F3D7039}" srcOrd="1" destOrd="0" presId="urn:microsoft.com/office/officeart/2005/8/layout/vList3#3"/>
    <dgm:cxn modelId="{0097738A-F7F9-48D7-9110-420C8CB80136}" type="presParOf" srcId="{2C121C05-408F-C64E-8AE0-F7912156CB0A}" destId="{E1C6AC76-0702-F34F-9CAD-0B70E4EF69EC}" srcOrd="3" destOrd="0" presId="urn:microsoft.com/office/officeart/2005/8/layout/vList3#3"/>
    <dgm:cxn modelId="{683E0A89-9984-43B7-B8BE-2A679D093828}" type="presParOf" srcId="{2C121C05-408F-C64E-8AE0-F7912156CB0A}" destId="{73278EE6-0CA5-2046-9DEF-45A9A1C4B6CD}" srcOrd="4" destOrd="0" presId="urn:microsoft.com/office/officeart/2005/8/layout/vList3#3"/>
    <dgm:cxn modelId="{92690BEF-8F24-444D-9E94-359CA96CC996}" type="presParOf" srcId="{73278EE6-0CA5-2046-9DEF-45A9A1C4B6CD}" destId="{EC7B8947-5FCD-F443-B43B-B8826E5845B3}" srcOrd="0" destOrd="0" presId="urn:microsoft.com/office/officeart/2005/8/layout/vList3#3"/>
    <dgm:cxn modelId="{B707943C-17F1-4935-B2B5-B16587A4A78D}" type="presParOf" srcId="{73278EE6-0CA5-2046-9DEF-45A9A1C4B6CD}" destId="{B163211A-B5AC-3341-871B-1B4845BD8FFB}" srcOrd="1" destOrd="0" presId="urn:microsoft.com/office/officeart/2005/8/layout/vList3#3"/>
    <dgm:cxn modelId="{713B1750-871E-48C9-AA11-37D48B76CFC5}" type="presParOf" srcId="{2C121C05-408F-C64E-8AE0-F7912156CB0A}" destId="{B009B76A-87B5-6D48-A455-AFDD24010077}" srcOrd="5" destOrd="0" presId="urn:microsoft.com/office/officeart/2005/8/layout/vList3#3"/>
    <dgm:cxn modelId="{E758CB4B-E5FF-4C52-976D-3151D3C4A457}" type="presParOf" srcId="{2C121C05-408F-C64E-8AE0-F7912156CB0A}" destId="{A40C0CE8-DFF9-B241-B8A8-3E1ACE2F260A}" srcOrd="6" destOrd="0" presId="urn:microsoft.com/office/officeart/2005/8/layout/vList3#3"/>
    <dgm:cxn modelId="{895ED838-A927-43B8-8F7C-742F2EDEB377}" type="presParOf" srcId="{A40C0CE8-DFF9-B241-B8A8-3E1ACE2F260A}" destId="{7846F917-E2A6-EF4C-8837-B7F062FFE7D1}" srcOrd="0" destOrd="0" presId="urn:microsoft.com/office/officeart/2005/8/layout/vList3#3"/>
    <dgm:cxn modelId="{B59EEEDD-7F10-4CEA-9069-0442D6145A3F}" type="presParOf" srcId="{A40C0CE8-DFF9-B241-B8A8-3E1ACE2F260A}" destId="{BA5F9031-0F02-B64A-AB0C-D967C615CFB8}" srcOrd="1" destOrd="0" presId="urn:microsoft.com/office/officeart/2005/8/layout/vList3#3"/>
    <dgm:cxn modelId="{18F5E13B-A2FF-4A0B-BB69-9408A84A058A}" type="presParOf" srcId="{2C121C05-408F-C64E-8AE0-F7912156CB0A}" destId="{81381128-CAB3-4345-A982-8B7B8F814381}" srcOrd="7" destOrd="0" presId="urn:microsoft.com/office/officeart/2005/8/layout/vList3#3"/>
    <dgm:cxn modelId="{640B7F0F-F093-4832-92E2-B9480F8D9FA7}" type="presParOf" srcId="{2C121C05-408F-C64E-8AE0-F7912156CB0A}" destId="{461A61E2-CD0B-B74C-AC3D-DEE07E9043ED}" srcOrd="8" destOrd="0" presId="urn:microsoft.com/office/officeart/2005/8/layout/vList3#3"/>
    <dgm:cxn modelId="{200972B0-DE80-4BFE-93B2-1460B4522615}" type="presParOf" srcId="{461A61E2-CD0B-B74C-AC3D-DEE07E9043ED}" destId="{B363642D-DBA6-1E41-A0C8-DAB99D70FDA5}" srcOrd="0" destOrd="0" presId="urn:microsoft.com/office/officeart/2005/8/layout/vList3#3"/>
    <dgm:cxn modelId="{64BC6B61-9AF4-4CC6-88EA-D4DFFE47A746}" type="presParOf" srcId="{461A61E2-CD0B-B74C-AC3D-DEE07E9043ED}" destId="{8A24AE7E-C3FD-444D-B1A5-72CD1022E398}" srcOrd="1" destOrd="0" presId="urn:microsoft.com/office/officeart/2005/8/layout/vList3#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F9E2BE99-C9A1-CC43-B24C-484900931135}" type="doc">
      <dgm:prSet loTypeId="urn:microsoft.com/office/officeart/2005/8/layout/vList3#4" loCatId="" qsTypeId="urn:microsoft.com/office/officeart/2005/8/quickstyle/simple4" qsCatId="simple" csTypeId="urn:microsoft.com/office/officeart/2005/8/colors/accent1_2" csCatId="accent1" phldr="1"/>
      <dgm:spPr/>
      <dgm:t>
        <a:bodyPr/>
        <a:lstStyle/>
        <a:p>
          <a:endParaRPr lang="es-ES"/>
        </a:p>
      </dgm:t>
    </dgm:pt>
    <dgm:pt modelId="{5A1A3C1B-5409-0C4A-B1EA-66B245DF458B}">
      <dgm:prSet phldrT="[Texto]" custT="1"/>
      <dgm:spPr>
        <a:solidFill>
          <a:srgbClr val="F6FF98"/>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800" dirty="0" smtClean="0">
              <a:solidFill>
                <a:schemeClr val="tx1"/>
              </a:solidFill>
            </a:rPr>
            <a:t>Reverdecimiento de espacios secos</a:t>
          </a:r>
        </a:p>
      </dgm:t>
    </dgm:pt>
    <dgm:pt modelId="{F6DCCB50-5980-8549-8E12-F088C2F49034}" type="parTrans" cxnId="{26CFA817-AAE0-5145-BCF4-2237687CC73D}">
      <dgm:prSet/>
      <dgm:spPr/>
      <dgm:t>
        <a:bodyPr/>
        <a:lstStyle/>
        <a:p>
          <a:endParaRPr lang="es-ES"/>
        </a:p>
      </dgm:t>
    </dgm:pt>
    <dgm:pt modelId="{0F650037-AA1D-9041-90D3-CA899D5CF5A6}" type="sibTrans" cxnId="{26CFA817-AAE0-5145-BCF4-2237687CC73D}">
      <dgm:prSet/>
      <dgm:spPr/>
      <dgm:t>
        <a:bodyPr/>
        <a:lstStyle/>
        <a:p>
          <a:endParaRPr lang="es-ES"/>
        </a:p>
      </dgm:t>
    </dgm:pt>
    <dgm:pt modelId="{6A78746B-6FE4-6E41-8F54-4B61EE34B325}">
      <dgm:prSet phldrT="[Texto]" custT="1"/>
      <dgm:spPr>
        <a:solidFill>
          <a:srgbClr val="F6FF98"/>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800" dirty="0" smtClean="0">
              <a:solidFill>
                <a:schemeClr val="tx1"/>
              </a:solidFill>
            </a:rPr>
            <a:t>Fabricar pinturas naturales con elementos de la naturaleza</a:t>
          </a:r>
        </a:p>
      </dgm:t>
    </dgm:pt>
    <dgm:pt modelId="{4D95BDE7-3A8B-8A4C-9411-EC3DE5226F67}" type="parTrans" cxnId="{C1174E33-B09A-1347-A5FA-A2FEF91B104E}">
      <dgm:prSet/>
      <dgm:spPr/>
      <dgm:t>
        <a:bodyPr/>
        <a:lstStyle/>
        <a:p>
          <a:endParaRPr lang="es-ES"/>
        </a:p>
      </dgm:t>
    </dgm:pt>
    <dgm:pt modelId="{68A75A0C-E668-2B47-87E8-67158A339EC8}" type="sibTrans" cxnId="{C1174E33-B09A-1347-A5FA-A2FEF91B104E}">
      <dgm:prSet/>
      <dgm:spPr/>
      <dgm:t>
        <a:bodyPr/>
        <a:lstStyle/>
        <a:p>
          <a:endParaRPr lang="es-ES"/>
        </a:p>
      </dgm:t>
    </dgm:pt>
    <dgm:pt modelId="{3F8596B5-C488-3441-AC02-8DA7CFDD7A8C}">
      <dgm:prSet phldrT="[Texto]" custT="1"/>
      <dgm:spPr>
        <a:solidFill>
          <a:srgbClr val="F6FF98"/>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1800" dirty="0" smtClean="0">
              <a:solidFill>
                <a:schemeClr val="tx1"/>
              </a:solidFill>
            </a:rPr>
            <a:t>Disfrutar de momentos de silencio</a:t>
          </a:r>
        </a:p>
      </dgm:t>
    </dgm:pt>
    <dgm:pt modelId="{79FDA024-C698-3742-B1AB-64AC94CF34B8}" type="parTrans" cxnId="{5F9BB0B8-2207-AB45-9D1E-2448D29AD2D6}">
      <dgm:prSet/>
      <dgm:spPr/>
      <dgm:t>
        <a:bodyPr/>
        <a:lstStyle/>
        <a:p>
          <a:endParaRPr lang="es-ES"/>
        </a:p>
      </dgm:t>
    </dgm:pt>
    <dgm:pt modelId="{162315B5-6FDA-D44A-99FD-286082F752C7}" type="sibTrans" cxnId="{5F9BB0B8-2207-AB45-9D1E-2448D29AD2D6}">
      <dgm:prSet/>
      <dgm:spPr/>
      <dgm:t>
        <a:bodyPr/>
        <a:lstStyle/>
        <a:p>
          <a:endParaRPr lang="es-ES"/>
        </a:p>
      </dgm:t>
    </dgm:pt>
    <dgm:pt modelId="{E9B751AA-FD7B-D949-813C-53AADCCCF04A}">
      <dgm:prSet phldrT="[Texto]" custT="1"/>
      <dgm:spPr>
        <a:solidFill>
          <a:srgbClr val="F6FF98"/>
        </a:solidFill>
      </dgm:spPr>
      <dgm:t>
        <a:bodyPr/>
        <a:lstStyle/>
        <a:p>
          <a:pPr marL="0" marR="0" indent="0" defTabSz="2311400" eaLnBrk="1" fontAlgn="auto" latinLnBrk="0" hangingPunct="1">
            <a:lnSpc>
              <a:spcPct val="90000"/>
            </a:lnSpc>
            <a:spcBef>
              <a:spcPct val="0"/>
            </a:spcBef>
            <a:spcAft>
              <a:spcPct val="35000"/>
            </a:spcAft>
            <a:buClrTx/>
            <a:buSzTx/>
            <a:buFontTx/>
            <a:buNone/>
            <a:tabLst/>
            <a:defRPr/>
          </a:pPr>
          <a:r>
            <a:rPr lang="es-ES" sz="1800" dirty="0" smtClean="0">
              <a:solidFill>
                <a:schemeClr val="tx1"/>
              </a:solidFill>
            </a:rPr>
            <a:t>Involucrar a las familias</a:t>
          </a:r>
        </a:p>
      </dgm:t>
    </dgm:pt>
    <dgm:pt modelId="{D89E748E-5769-1440-B49F-DD84456840B9}" type="parTrans" cxnId="{7B1B586F-2DDF-A445-A67C-F03317586674}">
      <dgm:prSet/>
      <dgm:spPr/>
      <dgm:t>
        <a:bodyPr/>
        <a:lstStyle/>
        <a:p>
          <a:endParaRPr lang="es-ES"/>
        </a:p>
      </dgm:t>
    </dgm:pt>
    <dgm:pt modelId="{DD5733F2-30ED-FE43-ADDA-8F298A0A72BD}" type="sibTrans" cxnId="{7B1B586F-2DDF-A445-A67C-F03317586674}">
      <dgm:prSet/>
      <dgm:spPr/>
      <dgm:t>
        <a:bodyPr/>
        <a:lstStyle/>
        <a:p>
          <a:endParaRPr lang="es-ES"/>
        </a:p>
      </dgm:t>
    </dgm:pt>
    <dgm:pt modelId="{EACE91D9-4B32-064B-8656-1A8BC1B2F297}">
      <dgm:prSet phldrT="[Texto]" custT="1"/>
      <dgm:spPr>
        <a:solidFill>
          <a:srgbClr val="F6FF98"/>
        </a:solidFill>
      </dgm:spPr>
      <dgm:t>
        <a:bodyPr/>
        <a:lstStyle/>
        <a:p>
          <a:pPr marL="0" marR="0" indent="0" defTabSz="2311400" eaLnBrk="1" fontAlgn="auto" latinLnBrk="0" hangingPunct="1">
            <a:lnSpc>
              <a:spcPct val="90000"/>
            </a:lnSpc>
            <a:spcBef>
              <a:spcPct val="0"/>
            </a:spcBef>
            <a:spcAft>
              <a:spcPct val="35000"/>
            </a:spcAft>
            <a:buClrTx/>
            <a:buSzTx/>
            <a:buFontTx/>
            <a:buNone/>
            <a:tabLst/>
            <a:defRPr/>
          </a:pPr>
          <a:r>
            <a:rPr lang="es-ES" sz="1800" dirty="0" smtClean="0">
              <a:solidFill>
                <a:schemeClr val="tx1"/>
              </a:solidFill>
            </a:rPr>
            <a:t>Evaluación del impacto de la estancia</a:t>
          </a:r>
        </a:p>
      </dgm:t>
    </dgm:pt>
    <dgm:pt modelId="{F6A9C7DB-E351-6F45-B481-0013C93477CB}" type="parTrans" cxnId="{280150AD-800D-DE4D-A4F0-17114C145D2C}">
      <dgm:prSet/>
      <dgm:spPr/>
      <dgm:t>
        <a:bodyPr/>
        <a:lstStyle/>
        <a:p>
          <a:endParaRPr lang="es-ES"/>
        </a:p>
      </dgm:t>
    </dgm:pt>
    <dgm:pt modelId="{057926FF-10B4-E04C-9BE1-C6C711452F33}" type="sibTrans" cxnId="{280150AD-800D-DE4D-A4F0-17114C145D2C}">
      <dgm:prSet/>
      <dgm:spPr/>
      <dgm:t>
        <a:bodyPr/>
        <a:lstStyle/>
        <a:p>
          <a:endParaRPr lang="es-ES"/>
        </a:p>
      </dgm:t>
    </dgm:pt>
    <dgm:pt modelId="{2C121C05-408F-C64E-8AE0-F7912156CB0A}" type="pres">
      <dgm:prSet presAssocID="{F9E2BE99-C9A1-CC43-B24C-484900931135}" presName="linearFlow" presStyleCnt="0">
        <dgm:presLayoutVars>
          <dgm:dir/>
          <dgm:resizeHandles val="exact"/>
        </dgm:presLayoutVars>
      </dgm:prSet>
      <dgm:spPr/>
      <dgm:t>
        <a:bodyPr/>
        <a:lstStyle/>
        <a:p>
          <a:endParaRPr lang="es-ES"/>
        </a:p>
      </dgm:t>
    </dgm:pt>
    <dgm:pt modelId="{621C91C5-A1F5-4040-AB64-37B52D2CE15B}" type="pres">
      <dgm:prSet presAssocID="{5A1A3C1B-5409-0C4A-B1EA-66B245DF458B}" presName="composite" presStyleCnt="0"/>
      <dgm:spPr/>
    </dgm:pt>
    <dgm:pt modelId="{A424EF49-59D0-AB42-9BD3-883FDC08308A}" type="pres">
      <dgm:prSet presAssocID="{5A1A3C1B-5409-0C4A-B1EA-66B245DF458B}" presName="imgShp" presStyleLbl="fgImgPlace1" presStyleIdx="0" presStyleCnt="5"/>
      <dgm:spPr>
        <a:solidFill>
          <a:srgbClr val="FFFF00"/>
        </a:solidFill>
      </dgm:spPr>
    </dgm:pt>
    <dgm:pt modelId="{66A7C45F-6F67-2F42-B3AB-388F533B6504}" type="pres">
      <dgm:prSet presAssocID="{5A1A3C1B-5409-0C4A-B1EA-66B245DF458B}" presName="txShp" presStyleLbl="node1" presStyleIdx="0" presStyleCnt="5">
        <dgm:presLayoutVars>
          <dgm:bulletEnabled val="1"/>
        </dgm:presLayoutVars>
      </dgm:prSet>
      <dgm:spPr/>
      <dgm:t>
        <a:bodyPr/>
        <a:lstStyle/>
        <a:p>
          <a:endParaRPr lang="es-ES"/>
        </a:p>
      </dgm:t>
    </dgm:pt>
    <dgm:pt modelId="{03000715-46A0-FF4C-8567-8AADF5D8CB34}" type="pres">
      <dgm:prSet presAssocID="{0F650037-AA1D-9041-90D3-CA899D5CF5A6}" presName="spacing" presStyleCnt="0"/>
      <dgm:spPr/>
    </dgm:pt>
    <dgm:pt modelId="{15F211E6-24A7-C845-A6D5-226504069447}" type="pres">
      <dgm:prSet presAssocID="{6A78746B-6FE4-6E41-8F54-4B61EE34B325}" presName="composite" presStyleCnt="0"/>
      <dgm:spPr/>
    </dgm:pt>
    <dgm:pt modelId="{59658286-0003-A94C-A01C-443968485D97}" type="pres">
      <dgm:prSet presAssocID="{6A78746B-6FE4-6E41-8F54-4B61EE34B325}" presName="imgShp" presStyleLbl="fgImgPlace1" presStyleIdx="1" presStyleCnt="5"/>
      <dgm:spPr>
        <a:solidFill>
          <a:schemeClr val="accent3">
            <a:lumMod val="60000"/>
            <a:lumOff val="40000"/>
          </a:schemeClr>
        </a:solidFill>
      </dgm:spPr>
    </dgm:pt>
    <dgm:pt modelId="{CAEE3F40-9038-5749-AF2F-E8017F3D7039}" type="pres">
      <dgm:prSet presAssocID="{6A78746B-6FE4-6E41-8F54-4B61EE34B325}" presName="txShp" presStyleLbl="node1" presStyleIdx="1" presStyleCnt="5">
        <dgm:presLayoutVars>
          <dgm:bulletEnabled val="1"/>
        </dgm:presLayoutVars>
      </dgm:prSet>
      <dgm:spPr/>
      <dgm:t>
        <a:bodyPr/>
        <a:lstStyle/>
        <a:p>
          <a:endParaRPr lang="es-ES"/>
        </a:p>
      </dgm:t>
    </dgm:pt>
    <dgm:pt modelId="{E1C6AC76-0702-F34F-9CAD-0B70E4EF69EC}" type="pres">
      <dgm:prSet presAssocID="{68A75A0C-E668-2B47-87E8-67158A339EC8}" presName="spacing" presStyleCnt="0"/>
      <dgm:spPr/>
    </dgm:pt>
    <dgm:pt modelId="{73278EE6-0CA5-2046-9DEF-45A9A1C4B6CD}" type="pres">
      <dgm:prSet presAssocID="{3F8596B5-C488-3441-AC02-8DA7CFDD7A8C}" presName="composite" presStyleCnt="0"/>
      <dgm:spPr/>
    </dgm:pt>
    <dgm:pt modelId="{EC7B8947-5FCD-F443-B43B-B8826E5845B3}" type="pres">
      <dgm:prSet presAssocID="{3F8596B5-C488-3441-AC02-8DA7CFDD7A8C}" presName="imgShp" presStyleLbl="fgImgPlace1" presStyleIdx="2" presStyleCnt="5"/>
      <dgm:spPr>
        <a:solidFill>
          <a:srgbClr val="FFFF00"/>
        </a:solidFill>
      </dgm:spPr>
    </dgm:pt>
    <dgm:pt modelId="{B163211A-B5AC-3341-871B-1B4845BD8FFB}" type="pres">
      <dgm:prSet presAssocID="{3F8596B5-C488-3441-AC02-8DA7CFDD7A8C}" presName="txShp" presStyleLbl="node1" presStyleIdx="2" presStyleCnt="5">
        <dgm:presLayoutVars>
          <dgm:bulletEnabled val="1"/>
        </dgm:presLayoutVars>
      </dgm:prSet>
      <dgm:spPr/>
      <dgm:t>
        <a:bodyPr/>
        <a:lstStyle/>
        <a:p>
          <a:endParaRPr lang="es-ES"/>
        </a:p>
      </dgm:t>
    </dgm:pt>
    <dgm:pt modelId="{B009B76A-87B5-6D48-A455-AFDD24010077}" type="pres">
      <dgm:prSet presAssocID="{162315B5-6FDA-D44A-99FD-286082F752C7}" presName="spacing" presStyleCnt="0"/>
      <dgm:spPr/>
    </dgm:pt>
    <dgm:pt modelId="{A40C0CE8-DFF9-B241-B8A8-3E1ACE2F260A}" type="pres">
      <dgm:prSet presAssocID="{E9B751AA-FD7B-D949-813C-53AADCCCF04A}" presName="composite" presStyleCnt="0"/>
      <dgm:spPr/>
    </dgm:pt>
    <dgm:pt modelId="{7846F917-E2A6-EF4C-8837-B7F062FFE7D1}" type="pres">
      <dgm:prSet presAssocID="{E9B751AA-FD7B-D949-813C-53AADCCCF04A}" presName="imgShp" presStyleLbl="fgImgPlace1" presStyleIdx="3" presStyleCnt="5"/>
      <dgm:spPr>
        <a:solidFill>
          <a:srgbClr val="FFA466"/>
        </a:solidFill>
      </dgm:spPr>
    </dgm:pt>
    <dgm:pt modelId="{BA5F9031-0F02-B64A-AB0C-D967C615CFB8}" type="pres">
      <dgm:prSet presAssocID="{E9B751AA-FD7B-D949-813C-53AADCCCF04A}" presName="txShp" presStyleLbl="node1" presStyleIdx="3" presStyleCnt="5">
        <dgm:presLayoutVars>
          <dgm:bulletEnabled val="1"/>
        </dgm:presLayoutVars>
      </dgm:prSet>
      <dgm:spPr/>
      <dgm:t>
        <a:bodyPr/>
        <a:lstStyle/>
        <a:p>
          <a:endParaRPr lang="es-ES"/>
        </a:p>
      </dgm:t>
    </dgm:pt>
    <dgm:pt modelId="{81381128-CAB3-4345-A982-8B7B8F814381}" type="pres">
      <dgm:prSet presAssocID="{DD5733F2-30ED-FE43-ADDA-8F298A0A72BD}" presName="spacing" presStyleCnt="0"/>
      <dgm:spPr/>
    </dgm:pt>
    <dgm:pt modelId="{E351062E-FFBA-1E46-B1DD-421BDD51BD3A}" type="pres">
      <dgm:prSet presAssocID="{EACE91D9-4B32-064B-8656-1A8BC1B2F297}" presName="composite" presStyleCnt="0"/>
      <dgm:spPr/>
    </dgm:pt>
    <dgm:pt modelId="{290F885F-6D23-C541-8099-D710DA3B542B}" type="pres">
      <dgm:prSet presAssocID="{EACE91D9-4B32-064B-8656-1A8BC1B2F297}" presName="imgShp" presStyleLbl="fgImgPlace1" presStyleIdx="4" presStyleCnt="5"/>
      <dgm:spPr>
        <a:solidFill>
          <a:srgbClr val="EBFF36"/>
        </a:solidFill>
      </dgm:spPr>
    </dgm:pt>
    <dgm:pt modelId="{2B30B595-115C-4542-ACE8-EB95616D419F}" type="pres">
      <dgm:prSet presAssocID="{EACE91D9-4B32-064B-8656-1A8BC1B2F297}" presName="txShp" presStyleLbl="node1" presStyleIdx="4" presStyleCnt="5">
        <dgm:presLayoutVars>
          <dgm:bulletEnabled val="1"/>
        </dgm:presLayoutVars>
      </dgm:prSet>
      <dgm:spPr/>
      <dgm:t>
        <a:bodyPr/>
        <a:lstStyle/>
        <a:p>
          <a:endParaRPr lang="es-ES"/>
        </a:p>
      </dgm:t>
    </dgm:pt>
  </dgm:ptLst>
  <dgm:cxnLst>
    <dgm:cxn modelId="{7B1B586F-2DDF-A445-A67C-F03317586674}" srcId="{F9E2BE99-C9A1-CC43-B24C-484900931135}" destId="{E9B751AA-FD7B-D949-813C-53AADCCCF04A}" srcOrd="3" destOrd="0" parTransId="{D89E748E-5769-1440-B49F-DD84456840B9}" sibTransId="{DD5733F2-30ED-FE43-ADDA-8F298A0A72BD}"/>
    <dgm:cxn modelId="{98B81DA0-E946-485D-B863-BCD1F6C6D767}" type="presOf" srcId="{6A78746B-6FE4-6E41-8F54-4B61EE34B325}" destId="{CAEE3F40-9038-5749-AF2F-E8017F3D7039}" srcOrd="0" destOrd="0" presId="urn:microsoft.com/office/officeart/2005/8/layout/vList3#4"/>
    <dgm:cxn modelId="{26CFA817-AAE0-5145-BCF4-2237687CC73D}" srcId="{F9E2BE99-C9A1-CC43-B24C-484900931135}" destId="{5A1A3C1B-5409-0C4A-B1EA-66B245DF458B}" srcOrd="0" destOrd="0" parTransId="{F6DCCB50-5980-8549-8E12-F088C2F49034}" sibTransId="{0F650037-AA1D-9041-90D3-CA899D5CF5A6}"/>
    <dgm:cxn modelId="{44EF2BDB-CCCE-494C-8B58-16DBC3232E97}" type="presOf" srcId="{3F8596B5-C488-3441-AC02-8DA7CFDD7A8C}" destId="{B163211A-B5AC-3341-871B-1B4845BD8FFB}" srcOrd="0" destOrd="0" presId="urn:microsoft.com/office/officeart/2005/8/layout/vList3#4"/>
    <dgm:cxn modelId="{3B0BE8CE-E73F-43AA-BE34-62AC9255113D}" type="presOf" srcId="{E9B751AA-FD7B-D949-813C-53AADCCCF04A}" destId="{BA5F9031-0F02-B64A-AB0C-D967C615CFB8}" srcOrd="0" destOrd="0" presId="urn:microsoft.com/office/officeart/2005/8/layout/vList3#4"/>
    <dgm:cxn modelId="{5F9BB0B8-2207-AB45-9D1E-2448D29AD2D6}" srcId="{F9E2BE99-C9A1-CC43-B24C-484900931135}" destId="{3F8596B5-C488-3441-AC02-8DA7CFDD7A8C}" srcOrd="2" destOrd="0" parTransId="{79FDA024-C698-3742-B1AB-64AC94CF34B8}" sibTransId="{162315B5-6FDA-D44A-99FD-286082F752C7}"/>
    <dgm:cxn modelId="{C1174E33-B09A-1347-A5FA-A2FEF91B104E}" srcId="{F9E2BE99-C9A1-CC43-B24C-484900931135}" destId="{6A78746B-6FE4-6E41-8F54-4B61EE34B325}" srcOrd="1" destOrd="0" parTransId="{4D95BDE7-3A8B-8A4C-9411-EC3DE5226F67}" sibTransId="{68A75A0C-E668-2B47-87E8-67158A339EC8}"/>
    <dgm:cxn modelId="{1FC10FD8-1337-4321-B851-1A91AFA5DA4C}" type="presOf" srcId="{F9E2BE99-C9A1-CC43-B24C-484900931135}" destId="{2C121C05-408F-C64E-8AE0-F7912156CB0A}" srcOrd="0" destOrd="0" presId="urn:microsoft.com/office/officeart/2005/8/layout/vList3#4"/>
    <dgm:cxn modelId="{280150AD-800D-DE4D-A4F0-17114C145D2C}" srcId="{F9E2BE99-C9A1-CC43-B24C-484900931135}" destId="{EACE91D9-4B32-064B-8656-1A8BC1B2F297}" srcOrd="4" destOrd="0" parTransId="{F6A9C7DB-E351-6F45-B481-0013C93477CB}" sibTransId="{057926FF-10B4-E04C-9BE1-C6C711452F33}"/>
    <dgm:cxn modelId="{E8D70F84-6521-4331-B834-A7C96BBF5A09}" type="presOf" srcId="{EACE91D9-4B32-064B-8656-1A8BC1B2F297}" destId="{2B30B595-115C-4542-ACE8-EB95616D419F}" srcOrd="0" destOrd="0" presId="urn:microsoft.com/office/officeart/2005/8/layout/vList3#4"/>
    <dgm:cxn modelId="{1A42652D-C12E-4D6F-B6DF-A023772EB666}" type="presOf" srcId="{5A1A3C1B-5409-0C4A-B1EA-66B245DF458B}" destId="{66A7C45F-6F67-2F42-B3AB-388F533B6504}" srcOrd="0" destOrd="0" presId="urn:microsoft.com/office/officeart/2005/8/layout/vList3#4"/>
    <dgm:cxn modelId="{57007AF5-19F2-42AA-94A0-6F5A445578EC}" type="presParOf" srcId="{2C121C05-408F-C64E-8AE0-F7912156CB0A}" destId="{621C91C5-A1F5-4040-AB64-37B52D2CE15B}" srcOrd="0" destOrd="0" presId="urn:microsoft.com/office/officeart/2005/8/layout/vList3#4"/>
    <dgm:cxn modelId="{D5F4C598-2861-49E6-917B-70D9177FEA1C}" type="presParOf" srcId="{621C91C5-A1F5-4040-AB64-37B52D2CE15B}" destId="{A424EF49-59D0-AB42-9BD3-883FDC08308A}" srcOrd="0" destOrd="0" presId="urn:microsoft.com/office/officeart/2005/8/layout/vList3#4"/>
    <dgm:cxn modelId="{B07E5E41-3C7C-47A0-9273-A33B45317EEE}" type="presParOf" srcId="{621C91C5-A1F5-4040-AB64-37B52D2CE15B}" destId="{66A7C45F-6F67-2F42-B3AB-388F533B6504}" srcOrd="1" destOrd="0" presId="urn:microsoft.com/office/officeart/2005/8/layout/vList3#4"/>
    <dgm:cxn modelId="{F4D03B64-A843-4C34-BCAC-B437BC05A8F5}" type="presParOf" srcId="{2C121C05-408F-C64E-8AE0-F7912156CB0A}" destId="{03000715-46A0-FF4C-8567-8AADF5D8CB34}" srcOrd="1" destOrd="0" presId="urn:microsoft.com/office/officeart/2005/8/layout/vList3#4"/>
    <dgm:cxn modelId="{B79A59B7-D8F1-41D7-9622-9B5BB8DF5957}" type="presParOf" srcId="{2C121C05-408F-C64E-8AE0-F7912156CB0A}" destId="{15F211E6-24A7-C845-A6D5-226504069447}" srcOrd="2" destOrd="0" presId="urn:microsoft.com/office/officeart/2005/8/layout/vList3#4"/>
    <dgm:cxn modelId="{C1E6C794-CB35-4269-993C-BB6524BBB772}" type="presParOf" srcId="{15F211E6-24A7-C845-A6D5-226504069447}" destId="{59658286-0003-A94C-A01C-443968485D97}" srcOrd="0" destOrd="0" presId="urn:microsoft.com/office/officeart/2005/8/layout/vList3#4"/>
    <dgm:cxn modelId="{C7519A0F-B9C8-48B1-BF0D-067C57C70DB9}" type="presParOf" srcId="{15F211E6-24A7-C845-A6D5-226504069447}" destId="{CAEE3F40-9038-5749-AF2F-E8017F3D7039}" srcOrd="1" destOrd="0" presId="urn:microsoft.com/office/officeart/2005/8/layout/vList3#4"/>
    <dgm:cxn modelId="{FE257AA5-AF08-4C4F-8FDA-562DF8289C08}" type="presParOf" srcId="{2C121C05-408F-C64E-8AE0-F7912156CB0A}" destId="{E1C6AC76-0702-F34F-9CAD-0B70E4EF69EC}" srcOrd="3" destOrd="0" presId="urn:microsoft.com/office/officeart/2005/8/layout/vList3#4"/>
    <dgm:cxn modelId="{1950AFBE-3797-4ADE-AB6C-1643232395FE}" type="presParOf" srcId="{2C121C05-408F-C64E-8AE0-F7912156CB0A}" destId="{73278EE6-0CA5-2046-9DEF-45A9A1C4B6CD}" srcOrd="4" destOrd="0" presId="urn:microsoft.com/office/officeart/2005/8/layout/vList3#4"/>
    <dgm:cxn modelId="{364C4C17-8A26-45C7-8EC7-8665D53204A0}" type="presParOf" srcId="{73278EE6-0CA5-2046-9DEF-45A9A1C4B6CD}" destId="{EC7B8947-5FCD-F443-B43B-B8826E5845B3}" srcOrd="0" destOrd="0" presId="urn:microsoft.com/office/officeart/2005/8/layout/vList3#4"/>
    <dgm:cxn modelId="{133B39D9-E38F-431D-9827-48B4476381A3}" type="presParOf" srcId="{73278EE6-0CA5-2046-9DEF-45A9A1C4B6CD}" destId="{B163211A-B5AC-3341-871B-1B4845BD8FFB}" srcOrd="1" destOrd="0" presId="urn:microsoft.com/office/officeart/2005/8/layout/vList3#4"/>
    <dgm:cxn modelId="{872E632F-4441-47C2-AE60-1F6768A42DED}" type="presParOf" srcId="{2C121C05-408F-C64E-8AE0-F7912156CB0A}" destId="{B009B76A-87B5-6D48-A455-AFDD24010077}" srcOrd="5" destOrd="0" presId="urn:microsoft.com/office/officeart/2005/8/layout/vList3#4"/>
    <dgm:cxn modelId="{F4A3884D-8E5F-45BD-BFC4-35E666114D51}" type="presParOf" srcId="{2C121C05-408F-C64E-8AE0-F7912156CB0A}" destId="{A40C0CE8-DFF9-B241-B8A8-3E1ACE2F260A}" srcOrd="6" destOrd="0" presId="urn:microsoft.com/office/officeart/2005/8/layout/vList3#4"/>
    <dgm:cxn modelId="{52B5B59D-1DF9-43F8-909A-367D850CCD9B}" type="presParOf" srcId="{A40C0CE8-DFF9-B241-B8A8-3E1ACE2F260A}" destId="{7846F917-E2A6-EF4C-8837-B7F062FFE7D1}" srcOrd="0" destOrd="0" presId="urn:microsoft.com/office/officeart/2005/8/layout/vList3#4"/>
    <dgm:cxn modelId="{9DCB2A30-8984-4E5F-BFA4-49B22B547634}" type="presParOf" srcId="{A40C0CE8-DFF9-B241-B8A8-3E1ACE2F260A}" destId="{BA5F9031-0F02-B64A-AB0C-D967C615CFB8}" srcOrd="1" destOrd="0" presId="urn:microsoft.com/office/officeart/2005/8/layout/vList3#4"/>
    <dgm:cxn modelId="{180FA385-3066-43D3-A139-D9AE2D900E6B}" type="presParOf" srcId="{2C121C05-408F-C64E-8AE0-F7912156CB0A}" destId="{81381128-CAB3-4345-A982-8B7B8F814381}" srcOrd="7" destOrd="0" presId="urn:microsoft.com/office/officeart/2005/8/layout/vList3#4"/>
    <dgm:cxn modelId="{A0CAF207-F026-42A0-9A76-769E573DB7D1}" type="presParOf" srcId="{2C121C05-408F-C64E-8AE0-F7912156CB0A}" destId="{E351062E-FFBA-1E46-B1DD-421BDD51BD3A}" srcOrd="8" destOrd="0" presId="urn:microsoft.com/office/officeart/2005/8/layout/vList3#4"/>
    <dgm:cxn modelId="{3E0BD197-74A0-4339-8CA3-89586D39850C}" type="presParOf" srcId="{E351062E-FFBA-1E46-B1DD-421BDD51BD3A}" destId="{290F885F-6D23-C541-8099-D710DA3B542B}" srcOrd="0" destOrd="0" presId="urn:microsoft.com/office/officeart/2005/8/layout/vList3#4"/>
    <dgm:cxn modelId="{8BC4C484-E978-41AE-AA20-11422F7010CB}" type="presParOf" srcId="{E351062E-FFBA-1E46-B1DD-421BDD51BD3A}" destId="{2B30B595-115C-4542-ACE8-EB95616D419F}" srcOrd="1" destOrd="0" presId="urn:microsoft.com/office/officeart/2005/8/layout/vList3#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C31A7E-75F8-40CF-B166-1C1E92005B12}"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S"/>
        </a:p>
      </dgm:t>
    </dgm:pt>
    <dgm:pt modelId="{85C4C045-7E54-48F4-92D0-ABC95137EA64}">
      <dgm:prSet phldrT="[Texto]"/>
      <dgm:spPr/>
      <dgm:t>
        <a:bodyPr/>
        <a:lstStyle/>
        <a:p>
          <a:r>
            <a:rPr lang="es-ES" dirty="0" smtClean="0">
              <a:solidFill>
                <a:prstClr val="black"/>
              </a:solidFill>
              <a:latin typeface="Times New Roman" pitchFamily="18" charset="0"/>
              <a:cs typeface="Times New Roman" pitchFamily="18" charset="0"/>
            </a:rPr>
            <a:t>Modelos  de </a:t>
          </a:r>
          <a:r>
            <a:rPr lang="es-ES" dirty="0" err="1" smtClean="0">
              <a:solidFill>
                <a:prstClr val="black"/>
              </a:solidFill>
              <a:latin typeface="Times New Roman" pitchFamily="18" charset="0"/>
              <a:cs typeface="Times New Roman" pitchFamily="18" charset="0"/>
            </a:rPr>
            <a:t>EpS</a:t>
          </a:r>
          <a:r>
            <a:rPr lang="es-ES" dirty="0" smtClean="0">
              <a:solidFill>
                <a:prstClr val="black"/>
              </a:solidFill>
              <a:latin typeface="Times New Roman" pitchFamily="18" charset="0"/>
              <a:cs typeface="Times New Roman" pitchFamily="18" charset="0"/>
            </a:rPr>
            <a:t> </a:t>
          </a:r>
          <a:endParaRPr lang="es-ES" dirty="0"/>
        </a:p>
      </dgm:t>
    </dgm:pt>
    <dgm:pt modelId="{4A10CD92-13C3-494F-8C01-D738CB51100F}" type="parTrans" cxnId="{DC82B6FE-212F-4BB7-94F6-463DDC9E4A06}">
      <dgm:prSet/>
      <dgm:spPr/>
      <dgm:t>
        <a:bodyPr/>
        <a:lstStyle/>
        <a:p>
          <a:endParaRPr lang="es-ES"/>
        </a:p>
      </dgm:t>
    </dgm:pt>
    <dgm:pt modelId="{EF570D6E-B598-4FB8-B2EE-CC695006F48E}" type="sibTrans" cxnId="{DC82B6FE-212F-4BB7-94F6-463DDC9E4A06}">
      <dgm:prSet/>
      <dgm:spPr/>
      <dgm:t>
        <a:bodyPr/>
        <a:lstStyle/>
        <a:p>
          <a:endParaRPr lang="es-ES"/>
        </a:p>
      </dgm:t>
    </dgm:pt>
    <dgm:pt modelId="{4775B4FD-CAA2-4D56-98CF-5621C33EB0C7}">
      <dgm:prSet phldrT="[Texto]"/>
      <dgm:spPr>
        <a:ln>
          <a:solidFill>
            <a:srgbClr val="FF0000"/>
          </a:solidFill>
        </a:ln>
      </dgm:spPr>
      <dgm:t>
        <a:bodyPr/>
        <a:lstStyle/>
        <a:p>
          <a:r>
            <a:rPr lang="es-ES" dirty="0" smtClean="0"/>
            <a:t>Tradicional</a:t>
          </a:r>
          <a:endParaRPr lang="es-ES" dirty="0"/>
        </a:p>
      </dgm:t>
    </dgm:pt>
    <dgm:pt modelId="{9893D0E4-F9B5-4E7E-BE38-3E9C94A67BD5}" type="parTrans" cxnId="{2EB1D807-C481-41DA-85BB-B5B22A34F0F9}">
      <dgm:prSet/>
      <dgm:spPr/>
      <dgm:t>
        <a:bodyPr/>
        <a:lstStyle/>
        <a:p>
          <a:endParaRPr lang="es-ES"/>
        </a:p>
      </dgm:t>
    </dgm:pt>
    <dgm:pt modelId="{40DF80CD-EE3D-4E4E-A180-B9F8AF42400F}" type="sibTrans" cxnId="{2EB1D807-C481-41DA-85BB-B5B22A34F0F9}">
      <dgm:prSet/>
      <dgm:spPr/>
      <dgm:t>
        <a:bodyPr/>
        <a:lstStyle/>
        <a:p>
          <a:endParaRPr lang="es-ES"/>
        </a:p>
      </dgm:t>
    </dgm:pt>
    <dgm:pt modelId="{ED826C59-25C7-4756-BDA1-0FD5BBBE2FC5}">
      <dgm:prSet phldrT="[Texto]"/>
      <dgm:spPr>
        <a:ln>
          <a:solidFill>
            <a:srgbClr val="FF0000"/>
          </a:solidFill>
        </a:ln>
      </dgm:spPr>
      <dgm:t>
        <a:bodyPr/>
        <a:lstStyle/>
        <a:p>
          <a:r>
            <a:rPr lang="es-ES" dirty="0" smtClean="0"/>
            <a:t>Participativo</a:t>
          </a:r>
          <a:endParaRPr lang="es-ES" dirty="0"/>
        </a:p>
      </dgm:t>
    </dgm:pt>
    <dgm:pt modelId="{CF12E7DC-A0F7-4ACE-AFFB-119C07DEB156}" type="parTrans" cxnId="{A9132E26-8398-4F29-83BA-11C7FBE5CA98}">
      <dgm:prSet/>
      <dgm:spPr>
        <a:ln w="38100">
          <a:solidFill>
            <a:schemeClr val="bg2">
              <a:lumMod val="25000"/>
            </a:schemeClr>
          </a:solidFill>
        </a:ln>
      </dgm:spPr>
      <dgm:t>
        <a:bodyPr/>
        <a:lstStyle/>
        <a:p>
          <a:endParaRPr lang="es-ES"/>
        </a:p>
      </dgm:t>
    </dgm:pt>
    <dgm:pt modelId="{7F1B90D3-43E8-4358-A693-FA3569F768E2}" type="sibTrans" cxnId="{A9132E26-8398-4F29-83BA-11C7FBE5CA98}">
      <dgm:prSet/>
      <dgm:spPr/>
      <dgm:t>
        <a:bodyPr/>
        <a:lstStyle/>
        <a:p>
          <a:endParaRPr lang="es-ES"/>
        </a:p>
      </dgm:t>
    </dgm:pt>
    <dgm:pt modelId="{417855C9-932C-49FF-AE04-3A4BC97B275C}" type="pres">
      <dgm:prSet presAssocID="{16C31A7E-75F8-40CF-B166-1C1E92005B12}" presName="diagram" presStyleCnt="0">
        <dgm:presLayoutVars>
          <dgm:chPref val="1"/>
          <dgm:dir/>
          <dgm:animOne val="branch"/>
          <dgm:animLvl val="lvl"/>
          <dgm:resizeHandles/>
        </dgm:presLayoutVars>
      </dgm:prSet>
      <dgm:spPr/>
      <dgm:t>
        <a:bodyPr/>
        <a:lstStyle/>
        <a:p>
          <a:endParaRPr lang="es-ES"/>
        </a:p>
      </dgm:t>
    </dgm:pt>
    <dgm:pt modelId="{739168CA-8FCD-422E-9BBD-48CC242A45DF}" type="pres">
      <dgm:prSet presAssocID="{85C4C045-7E54-48F4-92D0-ABC95137EA64}" presName="root" presStyleCnt="0"/>
      <dgm:spPr/>
    </dgm:pt>
    <dgm:pt modelId="{DEE6B198-82A0-49EF-916D-2F367D0C13FA}" type="pres">
      <dgm:prSet presAssocID="{85C4C045-7E54-48F4-92D0-ABC95137EA64}" presName="rootComposite" presStyleCnt="0"/>
      <dgm:spPr/>
    </dgm:pt>
    <dgm:pt modelId="{7B24F1B6-238E-44FB-BED3-673A76E86C06}" type="pres">
      <dgm:prSet presAssocID="{85C4C045-7E54-48F4-92D0-ABC95137EA64}" presName="rootText" presStyleLbl="node1" presStyleIdx="0" presStyleCnt="1" custScaleX="198910"/>
      <dgm:spPr/>
      <dgm:t>
        <a:bodyPr/>
        <a:lstStyle/>
        <a:p>
          <a:endParaRPr lang="es-ES"/>
        </a:p>
      </dgm:t>
    </dgm:pt>
    <dgm:pt modelId="{405EE09B-19EB-4136-B750-25147B31DCA7}" type="pres">
      <dgm:prSet presAssocID="{85C4C045-7E54-48F4-92D0-ABC95137EA64}" presName="rootConnector" presStyleLbl="node1" presStyleIdx="0" presStyleCnt="1"/>
      <dgm:spPr/>
      <dgm:t>
        <a:bodyPr/>
        <a:lstStyle/>
        <a:p>
          <a:endParaRPr lang="es-ES"/>
        </a:p>
      </dgm:t>
    </dgm:pt>
    <dgm:pt modelId="{72FCA5DB-5A31-4A27-BE71-23C102C1F6B5}" type="pres">
      <dgm:prSet presAssocID="{85C4C045-7E54-48F4-92D0-ABC95137EA64}" presName="childShape" presStyleCnt="0"/>
      <dgm:spPr/>
    </dgm:pt>
    <dgm:pt modelId="{2FB9962B-76B4-4970-BC60-3B111CBABB5A}" type="pres">
      <dgm:prSet presAssocID="{9893D0E4-F9B5-4E7E-BE38-3E9C94A67BD5}" presName="Name13" presStyleLbl="parChTrans1D2" presStyleIdx="0" presStyleCnt="2"/>
      <dgm:spPr/>
      <dgm:t>
        <a:bodyPr/>
        <a:lstStyle/>
        <a:p>
          <a:endParaRPr lang="es-ES"/>
        </a:p>
      </dgm:t>
    </dgm:pt>
    <dgm:pt modelId="{5F6F73CE-F856-4814-A584-52AB2B883116}" type="pres">
      <dgm:prSet presAssocID="{4775B4FD-CAA2-4D56-98CF-5621C33EB0C7}" presName="childText" presStyleLbl="bgAcc1" presStyleIdx="0" presStyleCnt="2" custScaleX="187071">
        <dgm:presLayoutVars>
          <dgm:bulletEnabled val="1"/>
        </dgm:presLayoutVars>
      </dgm:prSet>
      <dgm:spPr/>
      <dgm:t>
        <a:bodyPr/>
        <a:lstStyle/>
        <a:p>
          <a:endParaRPr lang="es-ES"/>
        </a:p>
      </dgm:t>
    </dgm:pt>
    <dgm:pt modelId="{037265C1-9D56-475A-B2CD-915C170AFA31}" type="pres">
      <dgm:prSet presAssocID="{CF12E7DC-A0F7-4ACE-AFFB-119C07DEB156}" presName="Name13" presStyleLbl="parChTrans1D2" presStyleIdx="1" presStyleCnt="2"/>
      <dgm:spPr/>
      <dgm:t>
        <a:bodyPr/>
        <a:lstStyle/>
        <a:p>
          <a:endParaRPr lang="es-ES"/>
        </a:p>
      </dgm:t>
    </dgm:pt>
    <dgm:pt modelId="{51B024BB-BBA4-4D16-90F9-D0F69DC67D89}" type="pres">
      <dgm:prSet presAssocID="{ED826C59-25C7-4756-BDA1-0FD5BBBE2FC5}" presName="childText" presStyleLbl="bgAcc1" presStyleIdx="1" presStyleCnt="2" custScaleX="274142">
        <dgm:presLayoutVars>
          <dgm:bulletEnabled val="1"/>
        </dgm:presLayoutVars>
      </dgm:prSet>
      <dgm:spPr/>
      <dgm:t>
        <a:bodyPr/>
        <a:lstStyle/>
        <a:p>
          <a:endParaRPr lang="es-ES"/>
        </a:p>
      </dgm:t>
    </dgm:pt>
  </dgm:ptLst>
  <dgm:cxnLst>
    <dgm:cxn modelId="{70C95C5B-82B8-478C-B220-A6D5979223CB}" type="presOf" srcId="{4775B4FD-CAA2-4D56-98CF-5621C33EB0C7}" destId="{5F6F73CE-F856-4814-A584-52AB2B883116}" srcOrd="0" destOrd="0" presId="urn:microsoft.com/office/officeart/2005/8/layout/hierarchy3"/>
    <dgm:cxn modelId="{47EE2319-31CA-4CC6-A140-2836C90B2ADD}" type="presOf" srcId="{9893D0E4-F9B5-4E7E-BE38-3E9C94A67BD5}" destId="{2FB9962B-76B4-4970-BC60-3B111CBABB5A}" srcOrd="0" destOrd="0" presId="urn:microsoft.com/office/officeart/2005/8/layout/hierarchy3"/>
    <dgm:cxn modelId="{27A0047E-BCC4-44BF-A0E7-7872CD0EDB89}" type="presOf" srcId="{85C4C045-7E54-48F4-92D0-ABC95137EA64}" destId="{405EE09B-19EB-4136-B750-25147B31DCA7}" srcOrd="1" destOrd="0" presId="urn:microsoft.com/office/officeart/2005/8/layout/hierarchy3"/>
    <dgm:cxn modelId="{910B14ED-F705-4CCE-99EF-52ABA35DEA0C}" type="presOf" srcId="{85C4C045-7E54-48F4-92D0-ABC95137EA64}" destId="{7B24F1B6-238E-44FB-BED3-673A76E86C06}" srcOrd="0" destOrd="0" presId="urn:microsoft.com/office/officeart/2005/8/layout/hierarchy3"/>
    <dgm:cxn modelId="{A9132E26-8398-4F29-83BA-11C7FBE5CA98}" srcId="{85C4C045-7E54-48F4-92D0-ABC95137EA64}" destId="{ED826C59-25C7-4756-BDA1-0FD5BBBE2FC5}" srcOrd="1" destOrd="0" parTransId="{CF12E7DC-A0F7-4ACE-AFFB-119C07DEB156}" sibTransId="{7F1B90D3-43E8-4358-A693-FA3569F768E2}"/>
    <dgm:cxn modelId="{2EB1D807-C481-41DA-85BB-B5B22A34F0F9}" srcId="{85C4C045-7E54-48F4-92D0-ABC95137EA64}" destId="{4775B4FD-CAA2-4D56-98CF-5621C33EB0C7}" srcOrd="0" destOrd="0" parTransId="{9893D0E4-F9B5-4E7E-BE38-3E9C94A67BD5}" sibTransId="{40DF80CD-EE3D-4E4E-A180-B9F8AF42400F}"/>
    <dgm:cxn modelId="{F106C2D4-84F7-4017-81B7-23677A10391C}" type="presOf" srcId="{16C31A7E-75F8-40CF-B166-1C1E92005B12}" destId="{417855C9-932C-49FF-AE04-3A4BC97B275C}" srcOrd="0" destOrd="0" presId="urn:microsoft.com/office/officeart/2005/8/layout/hierarchy3"/>
    <dgm:cxn modelId="{D11A9D2A-1DAE-457C-A1B4-300437E608D9}" type="presOf" srcId="{CF12E7DC-A0F7-4ACE-AFFB-119C07DEB156}" destId="{037265C1-9D56-475A-B2CD-915C170AFA31}" srcOrd="0" destOrd="0" presId="urn:microsoft.com/office/officeart/2005/8/layout/hierarchy3"/>
    <dgm:cxn modelId="{B2CA334B-B727-418B-811A-2A097EEC6BFE}" type="presOf" srcId="{ED826C59-25C7-4756-BDA1-0FD5BBBE2FC5}" destId="{51B024BB-BBA4-4D16-90F9-D0F69DC67D89}" srcOrd="0" destOrd="0" presId="urn:microsoft.com/office/officeart/2005/8/layout/hierarchy3"/>
    <dgm:cxn modelId="{DC82B6FE-212F-4BB7-94F6-463DDC9E4A06}" srcId="{16C31A7E-75F8-40CF-B166-1C1E92005B12}" destId="{85C4C045-7E54-48F4-92D0-ABC95137EA64}" srcOrd="0" destOrd="0" parTransId="{4A10CD92-13C3-494F-8C01-D738CB51100F}" sibTransId="{EF570D6E-B598-4FB8-B2EE-CC695006F48E}"/>
    <dgm:cxn modelId="{01560372-8C9D-4FF6-9A4E-285191D1973C}" type="presParOf" srcId="{417855C9-932C-49FF-AE04-3A4BC97B275C}" destId="{739168CA-8FCD-422E-9BBD-48CC242A45DF}" srcOrd="0" destOrd="0" presId="urn:microsoft.com/office/officeart/2005/8/layout/hierarchy3"/>
    <dgm:cxn modelId="{55FA31E7-8A7D-44F5-BEF1-358257B4DE4C}" type="presParOf" srcId="{739168CA-8FCD-422E-9BBD-48CC242A45DF}" destId="{DEE6B198-82A0-49EF-916D-2F367D0C13FA}" srcOrd="0" destOrd="0" presId="urn:microsoft.com/office/officeart/2005/8/layout/hierarchy3"/>
    <dgm:cxn modelId="{702A2489-DD63-496D-B724-251136DE509B}" type="presParOf" srcId="{DEE6B198-82A0-49EF-916D-2F367D0C13FA}" destId="{7B24F1B6-238E-44FB-BED3-673A76E86C06}" srcOrd="0" destOrd="0" presId="urn:microsoft.com/office/officeart/2005/8/layout/hierarchy3"/>
    <dgm:cxn modelId="{718E075E-138F-430D-B243-ADF08BDEA811}" type="presParOf" srcId="{DEE6B198-82A0-49EF-916D-2F367D0C13FA}" destId="{405EE09B-19EB-4136-B750-25147B31DCA7}" srcOrd="1" destOrd="0" presId="urn:microsoft.com/office/officeart/2005/8/layout/hierarchy3"/>
    <dgm:cxn modelId="{AA15F121-4320-461F-87AD-539E3DFD6F44}" type="presParOf" srcId="{739168CA-8FCD-422E-9BBD-48CC242A45DF}" destId="{72FCA5DB-5A31-4A27-BE71-23C102C1F6B5}" srcOrd="1" destOrd="0" presId="urn:microsoft.com/office/officeart/2005/8/layout/hierarchy3"/>
    <dgm:cxn modelId="{FCF07109-31A8-4AA0-B346-2E1BA11E4AAA}" type="presParOf" srcId="{72FCA5DB-5A31-4A27-BE71-23C102C1F6B5}" destId="{2FB9962B-76B4-4970-BC60-3B111CBABB5A}" srcOrd="0" destOrd="0" presId="urn:microsoft.com/office/officeart/2005/8/layout/hierarchy3"/>
    <dgm:cxn modelId="{F102E78B-4088-4574-9AA2-715D7FB805E1}" type="presParOf" srcId="{72FCA5DB-5A31-4A27-BE71-23C102C1F6B5}" destId="{5F6F73CE-F856-4814-A584-52AB2B883116}" srcOrd="1" destOrd="0" presId="urn:microsoft.com/office/officeart/2005/8/layout/hierarchy3"/>
    <dgm:cxn modelId="{BC5902A2-3878-4E2D-BB9C-E3FAF124E04C}" type="presParOf" srcId="{72FCA5DB-5A31-4A27-BE71-23C102C1F6B5}" destId="{037265C1-9D56-475A-B2CD-915C170AFA31}" srcOrd="2" destOrd="0" presId="urn:microsoft.com/office/officeart/2005/8/layout/hierarchy3"/>
    <dgm:cxn modelId="{1D38E696-E4D2-4FF6-BEE7-4A51322AAF29}" type="presParOf" srcId="{72FCA5DB-5A31-4A27-BE71-23C102C1F6B5}" destId="{51B024BB-BBA4-4D16-90F9-D0F69DC67D89}" srcOrd="3"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C31A7E-75F8-40CF-B166-1C1E92005B12}"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ES"/>
        </a:p>
      </dgm:t>
    </dgm:pt>
    <dgm:pt modelId="{85C4C045-7E54-48F4-92D0-ABC95137EA64}">
      <dgm:prSet phldrT="[Texto]" custT="1"/>
      <dgm:spPr>
        <a:solidFill>
          <a:schemeClr val="accent4">
            <a:lumMod val="60000"/>
            <a:lumOff val="4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2400" dirty="0" smtClean="0">
              <a:solidFill>
                <a:prstClr val="black"/>
              </a:solidFill>
              <a:latin typeface="Times New Roman" pitchFamily="18" charset="0"/>
              <a:cs typeface="Times New Roman" pitchFamily="18" charset="0"/>
            </a:rPr>
            <a:t> Ventajas</a:t>
          </a:r>
          <a:r>
            <a:rPr lang="es-ES" dirty="0" smtClean="0">
              <a:solidFill>
                <a:prstClr val="black"/>
              </a:solidFill>
              <a:latin typeface="Times New Roman" pitchFamily="18" charset="0"/>
              <a:cs typeface="Times New Roman" pitchFamily="18" charset="0"/>
            </a:rPr>
            <a:t> </a:t>
          </a:r>
          <a:endParaRPr lang="es-ES" dirty="0"/>
        </a:p>
      </dgm:t>
    </dgm:pt>
    <dgm:pt modelId="{4A10CD92-13C3-494F-8C01-D738CB51100F}" type="parTrans" cxnId="{DC82B6FE-212F-4BB7-94F6-463DDC9E4A06}">
      <dgm:prSet/>
      <dgm:spPr/>
      <dgm:t>
        <a:bodyPr/>
        <a:lstStyle/>
        <a:p>
          <a:endParaRPr lang="es-ES"/>
        </a:p>
      </dgm:t>
    </dgm:pt>
    <dgm:pt modelId="{EF570D6E-B598-4FB8-B2EE-CC695006F48E}" type="sibTrans" cxnId="{DC82B6FE-212F-4BB7-94F6-463DDC9E4A06}">
      <dgm:prSet/>
      <dgm:spPr/>
      <dgm:t>
        <a:bodyPr/>
        <a:lstStyle/>
        <a:p>
          <a:endParaRPr lang="es-ES"/>
        </a:p>
      </dgm:t>
    </dgm:pt>
    <dgm:pt modelId="{4775B4FD-CAA2-4D56-98CF-5621C33EB0C7}">
      <dgm:prSet phldrT="[Texto]"/>
      <dgm:spPr>
        <a:ln w="38100">
          <a:solidFill>
            <a:schemeClr val="accent3">
              <a:lumMod val="60000"/>
              <a:lumOff val="40000"/>
            </a:schemeClr>
          </a:solidFill>
        </a:ln>
      </dgm:spPr>
      <dgm:t>
        <a:bodyPr/>
        <a:lstStyle/>
        <a:p>
          <a:r>
            <a:rPr lang="es-ES" dirty="0" smtClean="0">
              <a:solidFill>
                <a:prstClr val="black"/>
              </a:solidFill>
              <a:latin typeface="Times New Roman" pitchFamily="18" charset="0"/>
              <a:cs typeface="Times New Roman" pitchFamily="18" charset="0"/>
            </a:rPr>
            <a:t>Empoderamiento de la población</a:t>
          </a:r>
          <a:endParaRPr lang="es-ES" dirty="0"/>
        </a:p>
      </dgm:t>
    </dgm:pt>
    <dgm:pt modelId="{9893D0E4-F9B5-4E7E-BE38-3E9C94A67BD5}" type="parTrans" cxnId="{2EB1D807-C481-41DA-85BB-B5B22A34F0F9}">
      <dgm:prSet/>
      <dgm:spPr/>
      <dgm:t>
        <a:bodyPr/>
        <a:lstStyle/>
        <a:p>
          <a:endParaRPr lang="es-ES"/>
        </a:p>
      </dgm:t>
    </dgm:pt>
    <dgm:pt modelId="{40DF80CD-EE3D-4E4E-A180-B9F8AF42400F}" type="sibTrans" cxnId="{2EB1D807-C481-41DA-85BB-B5B22A34F0F9}">
      <dgm:prSet/>
      <dgm:spPr/>
      <dgm:t>
        <a:bodyPr/>
        <a:lstStyle/>
        <a:p>
          <a:endParaRPr lang="es-ES"/>
        </a:p>
      </dgm:t>
    </dgm:pt>
    <dgm:pt modelId="{ED826C59-25C7-4756-BDA1-0FD5BBBE2FC5}">
      <dgm:prSet phldrT="[Texto]"/>
      <dgm:spPr>
        <a:ln w="38100">
          <a:solidFill>
            <a:schemeClr val="accent3">
              <a:lumMod val="60000"/>
              <a:lumOff val="40000"/>
            </a:schemeClr>
          </a:solidFill>
        </a:ln>
      </dgm:spPr>
      <dgm:t>
        <a:bodyPr/>
        <a:lstStyle/>
        <a:p>
          <a:r>
            <a:rPr lang="es-ES" dirty="0" smtClean="0">
              <a:solidFill>
                <a:prstClr val="black"/>
              </a:solidFill>
              <a:latin typeface="Times New Roman" pitchFamily="18" charset="0"/>
              <a:cs typeface="Times New Roman" pitchFamily="18" charset="0"/>
            </a:rPr>
            <a:t>Mejora de la eficacia</a:t>
          </a:r>
          <a:endParaRPr lang="es-ES" dirty="0"/>
        </a:p>
      </dgm:t>
    </dgm:pt>
    <dgm:pt modelId="{CF12E7DC-A0F7-4ACE-AFFB-119C07DEB156}" type="parTrans" cxnId="{A9132E26-8398-4F29-83BA-11C7FBE5CA98}">
      <dgm:prSet/>
      <dgm:spPr>
        <a:ln w="38100">
          <a:solidFill>
            <a:schemeClr val="bg2">
              <a:lumMod val="25000"/>
            </a:schemeClr>
          </a:solidFill>
        </a:ln>
      </dgm:spPr>
      <dgm:t>
        <a:bodyPr/>
        <a:lstStyle/>
        <a:p>
          <a:endParaRPr lang="es-ES"/>
        </a:p>
      </dgm:t>
    </dgm:pt>
    <dgm:pt modelId="{7F1B90D3-43E8-4358-A693-FA3569F768E2}" type="sibTrans" cxnId="{A9132E26-8398-4F29-83BA-11C7FBE5CA98}">
      <dgm:prSet/>
      <dgm:spPr/>
      <dgm:t>
        <a:bodyPr/>
        <a:lstStyle/>
        <a:p>
          <a:endParaRPr lang="es-ES"/>
        </a:p>
      </dgm:t>
    </dgm:pt>
    <dgm:pt modelId="{626B6B96-4853-467F-B11D-DD1E6E5BA613}">
      <dgm:prSet phldrT="[Texto]"/>
      <dgm:spPr>
        <a:ln w="38100">
          <a:solidFill>
            <a:schemeClr val="accent3">
              <a:lumMod val="60000"/>
              <a:lumOff val="40000"/>
            </a:schemeClr>
          </a:solidFill>
        </a:ln>
      </dgm:spPr>
      <dgm:t>
        <a:bodyPr/>
        <a:lstStyle/>
        <a:p>
          <a:r>
            <a:rPr lang="es-ES" dirty="0" smtClean="0">
              <a:solidFill>
                <a:prstClr val="black"/>
              </a:solidFill>
              <a:latin typeface="Times New Roman" pitchFamily="18" charset="0"/>
              <a:cs typeface="Times New Roman" pitchFamily="18" charset="0"/>
            </a:rPr>
            <a:t>Mayor cohesión social</a:t>
          </a:r>
          <a:endParaRPr lang="es-ES" dirty="0"/>
        </a:p>
      </dgm:t>
    </dgm:pt>
    <dgm:pt modelId="{7BAD2734-7E77-4B8A-BD6E-DAC7E5FADBA8}" type="parTrans" cxnId="{E4BA4955-23DA-4B16-BEFD-AFD53E8E232F}">
      <dgm:prSet/>
      <dgm:spPr/>
      <dgm:t>
        <a:bodyPr/>
        <a:lstStyle/>
        <a:p>
          <a:endParaRPr lang="es-ES"/>
        </a:p>
      </dgm:t>
    </dgm:pt>
    <dgm:pt modelId="{1EC14BBA-4756-4238-961D-0F4B6B21DAA4}" type="sibTrans" cxnId="{E4BA4955-23DA-4B16-BEFD-AFD53E8E232F}">
      <dgm:prSet/>
      <dgm:spPr/>
      <dgm:t>
        <a:bodyPr/>
        <a:lstStyle/>
        <a:p>
          <a:endParaRPr lang="es-ES"/>
        </a:p>
      </dgm:t>
    </dgm:pt>
    <dgm:pt modelId="{417855C9-932C-49FF-AE04-3A4BC97B275C}" type="pres">
      <dgm:prSet presAssocID="{16C31A7E-75F8-40CF-B166-1C1E92005B12}" presName="diagram" presStyleCnt="0">
        <dgm:presLayoutVars>
          <dgm:chPref val="1"/>
          <dgm:dir/>
          <dgm:animOne val="branch"/>
          <dgm:animLvl val="lvl"/>
          <dgm:resizeHandles/>
        </dgm:presLayoutVars>
      </dgm:prSet>
      <dgm:spPr/>
      <dgm:t>
        <a:bodyPr/>
        <a:lstStyle/>
        <a:p>
          <a:endParaRPr lang="es-ES"/>
        </a:p>
      </dgm:t>
    </dgm:pt>
    <dgm:pt modelId="{739168CA-8FCD-422E-9BBD-48CC242A45DF}" type="pres">
      <dgm:prSet presAssocID="{85C4C045-7E54-48F4-92D0-ABC95137EA64}" presName="root" presStyleCnt="0"/>
      <dgm:spPr/>
    </dgm:pt>
    <dgm:pt modelId="{DEE6B198-82A0-49EF-916D-2F367D0C13FA}" type="pres">
      <dgm:prSet presAssocID="{85C4C045-7E54-48F4-92D0-ABC95137EA64}" presName="rootComposite" presStyleCnt="0"/>
      <dgm:spPr/>
    </dgm:pt>
    <dgm:pt modelId="{7B24F1B6-238E-44FB-BED3-673A76E86C06}" type="pres">
      <dgm:prSet presAssocID="{85C4C045-7E54-48F4-92D0-ABC95137EA64}" presName="rootText" presStyleLbl="node1" presStyleIdx="0" presStyleCnt="1" custScaleX="198910"/>
      <dgm:spPr/>
      <dgm:t>
        <a:bodyPr/>
        <a:lstStyle/>
        <a:p>
          <a:endParaRPr lang="es-ES"/>
        </a:p>
      </dgm:t>
    </dgm:pt>
    <dgm:pt modelId="{405EE09B-19EB-4136-B750-25147B31DCA7}" type="pres">
      <dgm:prSet presAssocID="{85C4C045-7E54-48F4-92D0-ABC95137EA64}" presName="rootConnector" presStyleLbl="node1" presStyleIdx="0" presStyleCnt="1"/>
      <dgm:spPr/>
      <dgm:t>
        <a:bodyPr/>
        <a:lstStyle/>
        <a:p>
          <a:endParaRPr lang="es-ES"/>
        </a:p>
      </dgm:t>
    </dgm:pt>
    <dgm:pt modelId="{72FCA5DB-5A31-4A27-BE71-23C102C1F6B5}" type="pres">
      <dgm:prSet presAssocID="{85C4C045-7E54-48F4-92D0-ABC95137EA64}" presName="childShape" presStyleCnt="0"/>
      <dgm:spPr/>
    </dgm:pt>
    <dgm:pt modelId="{2FB9962B-76B4-4970-BC60-3B111CBABB5A}" type="pres">
      <dgm:prSet presAssocID="{9893D0E4-F9B5-4E7E-BE38-3E9C94A67BD5}" presName="Name13" presStyleLbl="parChTrans1D2" presStyleIdx="0" presStyleCnt="3"/>
      <dgm:spPr/>
      <dgm:t>
        <a:bodyPr/>
        <a:lstStyle/>
        <a:p>
          <a:endParaRPr lang="es-ES"/>
        </a:p>
      </dgm:t>
    </dgm:pt>
    <dgm:pt modelId="{5F6F73CE-F856-4814-A584-52AB2B883116}" type="pres">
      <dgm:prSet presAssocID="{4775B4FD-CAA2-4D56-98CF-5621C33EB0C7}" presName="childText" presStyleLbl="bgAcc1" presStyleIdx="0" presStyleCnt="3" custScaleX="450136">
        <dgm:presLayoutVars>
          <dgm:bulletEnabled val="1"/>
        </dgm:presLayoutVars>
      </dgm:prSet>
      <dgm:spPr/>
      <dgm:t>
        <a:bodyPr/>
        <a:lstStyle/>
        <a:p>
          <a:endParaRPr lang="es-ES"/>
        </a:p>
      </dgm:t>
    </dgm:pt>
    <dgm:pt modelId="{037265C1-9D56-475A-B2CD-915C170AFA31}" type="pres">
      <dgm:prSet presAssocID="{CF12E7DC-A0F7-4ACE-AFFB-119C07DEB156}" presName="Name13" presStyleLbl="parChTrans1D2" presStyleIdx="1" presStyleCnt="3"/>
      <dgm:spPr/>
      <dgm:t>
        <a:bodyPr/>
        <a:lstStyle/>
        <a:p>
          <a:endParaRPr lang="es-ES"/>
        </a:p>
      </dgm:t>
    </dgm:pt>
    <dgm:pt modelId="{51B024BB-BBA4-4D16-90F9-D0F69DC67D89}" type="pres">
      <dgm:prSet presAssocID="{ED826C59-25C7-4756-BDA1-0FD5BBBE2FC5}" presName="childText" presStyleLbl="bgAcc1" presStyleIdx="1" presStyleCnt="3" custScaleX="423183">
        <dgm:presLayoutVars>
          <dgm:bulletEnabled val="1"/>
        </dgm:presLayoutVars>
      </dgm:prSet>
      <dgm:spPr/>
      <dgm:t>
        <a:bodyPr/>
        <a:lstStyle/>
        <a:p>
          <a:endParaRPr lang="es-ES"/>
        </a:p>
      </dgm:t>
    </dgm:pt>
    <dgm:pt modelId="{9B0659DE-AE54-4051-9816-386A8CEA1FF6}" type="pres">
      <dgm:prSet presAssocID="{7BAD2734-7E77-4B8A-BD6E-DAC7E5FADBA8}" presName="Name13" presStyleLbl="parChTrans1D2" presStyleIdx="2" presStyleCnt="3"/>
      <dgm:spPr/>
      <dgm:t>
        <a:bodyPr/>
        <a:lstStyle/>
        <a:p>
          <a:endParaRPr lang="es-ES"/>
        </a:p>
      </dgm:t>
    </dgm:pt>
    <dgm:pt modelId="{0DA5AA24-A6ED-4292-9A64-B66BB6064F25}" type="pres">
      <dgm:prSet presAssocID="{626B6B96-4853-467F-B11D-DD1E6E5BA613}" presName="childText" presStyleLbl="bgAcc1" presStyleIdx="2" presStyleCnt="3" custScaleX="468279">
        <dgm:presLayoutVars>
          <dgm:bulletEnabled val="1"/>
        </dgm:presLayoutVars>
      </dgm:prSet>
      <dgm:spPr/>
      <dgm:t>
        <a:bodyPr/>
        <a:lstStyle/>
        <a:p>
          <a:endParaRPr lang="es-ES"/>
        </a:p>
      </dgm:t>
    </dgm:pt>
  </dgm:ptLst>
  <dgm:cxnLst>
    <dgm:cxn modelId="{61232667-557F-4553-ACFF-4102D397313B}" type="presOf" srcId="{85C4C045-7E54-48F4-92D0-ABC95137EA64}" destId="{405EE09B-19EB-4136-B750-25147B31DCA7}" srcOrd="1" destOrd="0" presId="urn:microsoft.com/office/officeart/2005/8/layout/hierarchy3"/>
    <dgm:cxn modelId="{9C86BD8B-4350-424C-B9AE-F557834165D1}" type="presOf" srcId="{7BAD2734-7E77-4B8A-BD6E-DAC7E5FADBA8}" destId="{9B0659DE-AE54-4051-9816-386A8CEA1FF6}" srcOrd="0" destOrd="0" presId="urn:microsoft.com/office/officeart/2005/8/layout/hierarchy3"/>
    <dgm:cxn modelId="{A9132E26-8398-4F29-83BA-11C7FBE5CA98}" srcId="{85C4C045-7E54-48F4-92D0-ABC95137EA64}" destId="{ED826C59-25C7-4756-BDA1-0FD5BBBE2FC5}" srcOrd="1" destOrd="0" parTransId="{CF12E7DC-A0F7-4ACE-AFFB-119C07DEB156}" sibTransId="{7F1B90D3-43E8-4358-A693-FA3569F768E2}"/>
    <dgm:cxn modelId="{B637B11F-EB31-4E9D-9170-83BDB0733470}" type="presOf" srcId="{4775B4FD-CAA2-4D56-98CF-5621C33EB0C7}" destId="{5F6F73CE-F856-4814-A584-52AB2B883116}" srcOrd="0" destOrd="0" presId="urn:microsoft.com/office/officeart/2005/8/layout/hierarchy3"/>
    <dgm:cxn modelId="{64AD5CDB-CB58-4DAA-8F60-B6D0E42D4F08}" type="presOf" srcId="{16C31A7E-75F8-40CF-B166-1C1E92005B12}" destId="{417855C9-932C-49FF-AE04-3A4BC97B275C}" srcOrd="0" destOrd="0" presId="urn:microsoft.com/office/officeart/2005/8/layout/hierarchy3"/>
    <dgm:cxn modelId="{E4BA4955-23DA-4B16-BEFD-AFD53E8E232F}" srcId="{85C4C045-7E54-48F4-92D0-ABC95137EA64}" destId="{626B6B96-4853-467F-B11D-DD1E6E5BA613}" srcOrd="2" destOrd="0" parTransId="{7BAD2734-7E77-4B8A-BD6E-DAC7E5FADBA8}" sibTransId="{1EC14BBA-4756-4238-961D-0F4B6B21DAA4}"/>
    <dgm:cxn modelId="{CE166169-87A5-4A5A-9714-75AA75CDA088}" type="presOf" srcId="{85C4C045-7E54-48F4-92D0-ABC95137EA64}" destId="{7B24F1B6-238E-44FB-BED3-673A76E86C06}" srcOrd="0" destOrd="0" presId="urn:microsoft.com/office/officeart/2005/8/layout/hierarchy3"/>
    <dgm:cxn modelId="{2EB1D807-C481-41DA-85BB-B5B22A34F0F9}" srcId="{85C4C045-7E54-48F4-92D0-ABC95137EA64}" destId="{4775B4FD-CAA2-4D56-98CF-5621C33EB0C7}" srcOrd="0" destOrd="0" parTransId="{9893D0E4-F9B5-4E7E-BE38-3E9C94A67BD5}" sibTransId="{40DF80CD-EE3D-4E4E-A180-B9F8AF42400F}"/>
    <dgm:cxn modelId="{DC82B6FE-212F-4BB7-94F6-463DDC9E4A06}" srcId="{16C31A7E-75F8-40CF-B166-1C1E92005B12}" destId="{85C4C045-7E54-48F4-92D0-ABC95137EA64}" srcOrd="0" destOrd="0" parTransId="{4A10CD92-13C3-494F-8C01-D738CB51100F}" sibTransId="{EF570D6E-B598-4FB8-B2EE-CC695006F48E}"/>
    <dgm:cxn modelId="{A7E61ADB-659C-4C10-BD84-CCD5CDB419DC}" type="presOf" srcId="{CF12E7DC-A0F7-4ACE-AFFB-119C07DEB156}" destId="{037265C1-9D56-475A-B2CD-915C170AFA31}" srcOrd="0" destOrd="0" presId="urn:microsoft.com/office/officeart/2005/8/layout/hierarchy3"/>
    <dgm:cxn modelId="{34469758-EC99-45C1-B35F-525D56E8BF4B}" type="presOf" srcId="{ED826C59-25C7-4756-BDA1-0FD5BBBE2FC5}" destId="{51B024BB-BBA4-4D16-90F9-D0F69DC67D89}" srcOrd="0" destOrd="0" presId="urn:microsoft.com/office/officeart/2005/8/layout/hierarchy3"/>
    <dgm:cxn modelId="{B3B68A6A-9CA7-4B88-8B6C-0162BBD221A4}" type="presOf" srcId="{626B6B96-4853-467F-B11D-DD1E6E5BA613}" destId="{0DA5AA24-A6ED-4292-9A64-B66BB6064F25}" srcOrd="0" destOrd="0" presId="urn:microsoft.com/office/officeart/2005/8/layout/hierarchy3"/>
    <dgm:cxn modelId="{9895DF48-E4E1-42D9-931B-E4AE87C9E9B7}" type="presOf" srcId="{9893D0E4-F9B5-4E7E-BE38-3E9C94A67BD5}" destId="{2FB9962B-76B4-4970-BC60-3B111CBABB5A}" srcOrd="0" destOrd="0" presId="urn:microsoft.com/office/officeart/2005/8/layout/hierarchy3"/>
    <dgm:cxn modelId="{980645D6-BE98-4DE7-9CE4-4A15CFC90477}" type="presParOf" srcId="{417855C9-932C-49FF-AE04-3A4BC97B275C}" destId="{739168CA-8FCD-422E-9BBD-48CC242A45DF}" srcOrd="0" destOrd="0" presId="urn:microsoft.com/office/officeart/2005/8/layout/hierarchy3"/>
    <dgm:cxn modelId="{C8189B09-142D-4355-8528-27F9EFCD7E40}" type="presParOf" srcId="{739168CA-8FCD-422E-9BBD-48CC242A45DF}" destId="{DEE6B198-82A0-49EF-916D-2F367D0C13FA}" srcOrd="0" destOrd="0" presId="urn:microsoft.com/office/officeart/2005/8/layout/hierarchy3"/>
    <dgm:cxn modelId="{BEF3A4D7-CAD4-4E22-8419-F27C187FCE37}" type="presParOf" srcId="{DEE6B198-82A0-49EF-916D-2F367D0C13FA}" destId="{7B24F1B6-238E-44FB-BED3-673A76E86C06}" srcOrd="0" destOrd="0" presId="urn:microsoft.com/office/officeart/2005/8/layout/hierarchy3"/>
    <dgm:cxn modelId="{EDD661C5-D9F6-4312-84DB-B99A87A3FA9D}" type="presParOf" srcId="{DEE6B198-82A0-49EF-916D-2F367D0C13FA}" destId="{405EE09B-19EB-4136-B750-25147B31DCA7}" srcOrd="1" destOrd="0" presId="urn:microsoft.com/office/officeart/2005/8/layout/hierarchy3"/>
    <dgm:cxn modelId="{F5DE18D0-A6F3-481B-A460-E0A99615D6E3}" type="presParOf" srcId="{739168CA-8FCD-422E-9BBD-48CC242A45DF}" destId="{72FCA5DB-5A31-4A27-BE71-23C102C1F6B5}" srcOrd="1" destOrd="0" presId="urn:microsoft.com/office/officeart/2005/8/layout/hierarchy3"/>
    <dgm:cxn modelId="{1470D228-6948-4419-BB72-F8E9B3EC88FF}" type="presParOf" srcId="{72FCA5DB-5A31-4A27-BE71-23C102C1F6B5}" destId="{2FB9962B-76B4-4970-BC60-3B111CBABB5A}" srcOrd="0" destOrd="0" presId="urn:microsoft.com/office/officeart/2005/8/layout/hierarchy3"/>
    <dgm:cxn modelId="{FBCFCC48-AFC5-4F40-B51B-9D354ECBC5E0}" type="presParOf" srcId="{72FCA5DB-5A31-4A27-BE71-23C102C1F6B5}" destId="{5F6F73CE-F856-4814-A584-52AB2B883116}" srcOrd="1" destOrd="0" presId="urn:microsoft.com/office/officeart/2005/8/layout/hierarchy3"/>
    <dgm:cxn modelId="{AEB14C9E-5143-4039-AA25-458FF18C5EDB}" type="presParOf" srcId="{72FCA5DB-5A31-4A27-BE71-23C102C1F6B5}" destId="{037265C1-9D56-475A-B2CD-915C170AFA31}" srcOrd="2" destOrd="0" presId="urn:microsoft.com/office/officeart/2005/8/layout/hierarchy3"/>
    <dgm:cxn modelId="{893D8CC1-9CC1-423C-96EF-8B523F564D23}" type="presParOf" srcId="{72FCA5DB-5A31-4A27-BE71-23C102C1F6B5}" destId="{51B024BB-BBA4-4D16-90F9-D0F69DC67D89}" srcOrd="3" destOrd="0" presId="urn:microsoft.com/office/officeart/2005/8/layout/hierarchy3"/>
    <dgm:cxn modelId="{1AB8C6F8-2389-4A74-B916-8EA25A0E2DAC}" type="presParOf" srcId="{72FCA5DB-5A31-4A27-BE71-23C102C1F6B5}" destId="{9B0659DE-AE54-4051-9816-386A8CEA1FF6}" srcOrd="4" destOrd="0" presId="urn:microsoft.com/office/officeart/2005/8/layout/hierarchy3"/>
    <dgm:cxn modelId="{C1A26483-B915-4942-90B6-06C6B0AA1C8E}" type="presParOf" srcId="{72FCA5DB-5A31-4A27-BE71-23C102C1F6B5}" destId="{0DA5AA24-A6ED-4292-9A64-B66BB6064F25}" srcOrd="5" destOrd="0" presId="urn:microsoft.com/office/officeart/2005/8/layout/hierarchy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D50732-6DBC-435C-A587-484971826CE8}"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S"/>
        </a:p>
      </dgm:t>
    </dgm:pt>
    <dgm:pt modelId="{5F5FD483-B95C-413E-9F15-55554A85469A}">
      <dgm:prSet phldrT="[Texto]"/>
      <dgm:spPr/>
      <dgm:t>
        <a:bodyPr/>
        <a:lstStyle/>
        <a:p>
          <a:r>
            <a:rPr lang="es-ES" dirty="0" smtClean="0">
              <a:solidFill>
                <a:schemeClr val="tx1"/>
              </a:solidFill>
            </a:rPr>
            <a:t>Creación de espacios de negociación para fomentar la corresponsabilidad en el Sistema Nacional de Salud.</a:t>
          </a:r>
          <a:endParaRPr lang="es-ES" dirty="0">
            <a:solidFill>
              <a:schemeClr val="tx1"/>
            </a:solidFill>
          </a:endParaRPr>
        </a:p>
      </dgm:t>
    </dgm:pt>
    <dgm:pt modelId="{4AE966D1-F88D-4C66-9F50-12C44F15BD38}" type="parTrans" cxnId="{20316C12-A5D5-4518-B59F-377253C3EC5E}">
      <dgm:prSet/>
      <dgm:spPr/>
      <dgm:t>
        <a:bodyPr/>
        <a:lstStyle/>
        <a:p>
          <a:endParaRPr lang="es-ES"/>
        </a:p>
      </dgm:t>
    </dgm:pt>
    <dgm:pt modelId="{367ABD04-0EAC-47DB-99C2-60ACCE45C0D5}" type="sibTrans" cxnId="{20316C12-A5D5-4518-B59F-377253C3EC5E}">
      <dgm:prSet/>
      <dgm:spPr/>
      <dgm:t>
        <a:bodyPr/>
        <a:lstStyle/>
        <a:p>
          <a:endParaRPr lang="es-ES"/>
        </a:p>
      </dgm:t>
    </dgm:pt>
    <dgm:pt modelId="{32A3AD88-E770-40BD-A56B-63B2A73AAE0E}">
      <dgm:prSet phldrT="[Texto]"/>
      <dgm:spPr>
        <a:solidFill>
          <a:schemeClr val="accent2">
            <a:lumMod val="40000"/>
            <a:lumOff val="60000"/>
          </a:schemeClr>
        </a:solidFill>
      </dgm:spPr>
      <dgm:t>
        <a:bodyPr/>
        <a:lstStyle/>
        <a:p>
          <a:r>
            <a:rPr lang="es-ES" dirty="0" smtClean="0">
              <a:solidFill>
                <a:schemeClr val="tx1"/>
              </a:solidFill>
            </a:rPr>
            <a:t>Institucionalizar la participación de  la población y de los trabajadores en la administración del Sistema de Salud.</a:t>
          </a:r>
          <a:endParaRPr lang="es-ES" dirty="0">
            <a:solidFill>
              <a:schemeClr val="tx1"/>
            </a:solidFill>
          </a:endParaRPr>
        </a:p>
      </dgm:t>
    </dgm:pt>
    <dgm:pt modelId="{BF079B9D-5AFE-42A3-A0A6-BBCB1708A96B}" type="parTrans" cxnId="{BF6C6DE3-5DE7-4D54-919B-6F3B81396210}">
      <dgm:prSet/>
      <dgm:spPr/>
      <dgm:t>
        <a:bodyPr/>
        <a:lstStyle/>
        <a:p>
          <a:endParaRPr lang="es-ES"/>
        </a:p>
      </dgm:t>
    </dgm:pt>
    <dgm:pt modelId="{BE9DB8CE-923B-4CCA-9F50-2764992D7CDB}" type="sibTrans" cxnId="{BF6C6DE3-5DE7-4D54-919B-6F3B81396210}">
      <dgm:prSet/>
      <dgm:spPr/>
      <dgm:t>
        <a:bodyPr/>
        <a:lstStyle/>
        <a:p>
          <a:endParaRPr lang="es-ES"/>
        </a:p>
      </dgm:t>
    </dgm:pt>
    <dgm:pt modelId="{FA00B039-EE4E-4C72-AD70-7445711016E9}">
      <dgm:prSet phldrT="[Texto]"/>
      <dgm:spPr>
        <a:solidFill>
          <a:schemeClr val="accent4">
            <a:lumMod val="40000"/>
            <a:lumOff val="60000"/>
          </a:schemeClr>
        </a:solidFill>
      </dgm:spPr>
      <dgm:t>
        <a:bodyPr/>
        <a:lstStyle/>
        <a:p>
          <a:r>
            <a:rPr lang="es-ES" dirty="0" smtClean="0">
              <a:solidFill>
                <a:schemeClr val="tx1"/>
              </a:solidFill>
            </a:rPr>
            <a:t>Ampliar los conocimientos, capacidades y habilidades de la población en salud.</a:t>
          </a:r>
          <a:endParaRPr lang="es-ES" dirty="0">
            <a:solidFill>
              <a:schemeClr val="tx1"/>
            </a:solidFill>
          </a:endParaRPr>
        </a:p>
      </dgm:t>
    </dgm:pt>
    <dgm:pt modelId="{E2487874-969F-49C4-86A8-45044AF35DED}" type="parTrans" cxnId="{999F2C39-FB0B-489D-A6BF-5F4DBFE683C5}">
      <dgm:prSet/>
      <dgm:spPr/>
      <dgm:t>
        <a:bodyPr/>
        <a:lstStyle/>
        <a:p>
          <a:endParaRPr lang="es-ES"/>
        </a:p>
      </dgm:t>
    </dgm:pt>
    <dgm:pt modelId="{8CB89049-7282-4C99-A94C-DF7982B8B519}" type="sibTrans" cxnId="{999F2C39-FB0B-489D-A6BF-5F4DBFE683C5}">
      <dgm:prSet/>
      <dgm:spPr/>
      <dgm:t>
        <a:bodyPr/>
        <a:lstStyle/>
        <a:p>
          <a:endParaRPr lang="es-ES"/>
        </a:p>
      </dgm:t>
    </dgm:pt>
    <dgm:pt modelId="{071F8B39-8306-4462-9F70-6EA366EC073E}">
      <dgm:prSet phldrT="[Texto]"/>
      <dgm:spPr>
        <a:solidFill>
          <a:srgbClr val="FFFF66"/>
        </a:solidFill>
      </dgm:spPr>
      <dgm:t>
        <a:bodyPr/>
        <a:lstStyle/>
        <a:p>
          <a:r>
            <a:rPr lang="es-ES" dirty="0" smtClean="0">
              <a:solidFill>
                <a:schemeClr val="tx1"/>
              </a:solidFill>
            </a:rPr>
            <a:t>Crear mecanismos que permitan la participación social en la administración del Sistema</a:t>
          </a:r>
          <a:endParaRPr lang="es-ES" dirty="0">
            <a:solidFill>
              <a:schemeClr val="tx1"/>
            </a:solidFill>
          </a:endParaRPr>
        </a:p>
      </dgm:t>
    </dgm:pt>
    <dgm:pt modelId="{8241E245-834B-44EE-A1E5-689BA3851651}" type="parTrans" cxnId="{A4071B2A-A5AF-4B67-9648-48A777B72D7F}">
      <dgm:prSet/>
      <dgm:spPr/>
      <dgm:t>
        <a:bodyPr/>
        <a:lstStyle/>
        <a:p>
          <a:endParaRPr lang="es-ES"/>
        </a:p>
      </dgm:t>
    </dgm:pt>
    <dgm:pt modelId="{222033A6-870E-4E30-9A79-A483CFA6164D}" type="sibTrans" cxnId="{A4071B2A-A5AF-4B67-9648-48A777B72D7F}">
      <dgm:prSet/>
      <dgm:spPr/>
      <dgm:t>
        <a:bodyPr/>
        <a:lstStyle/>
        <a:p>
          <a:endParaRPr lang="es-ES"/>
        </a:p>
      </dgm:t>
    </dgm:pt>
    <dgm:pt modelId="{578143CF-EEEF-422B-9EC1-F4C7D1D69F3A}" type="pres">
      <dgm:prSet presAssocID="{B8D50732-6DBC-435C-A587-484971826CE8}" presName="Name0" presStyleCnt="0">
        <dgm:presLayoutVars>
          <dgm:dir/>
          <dgm:animLvl val="lvl"/>
          <dgm:resizeHandles val="exact"/>
        </dgm:presLayoutVars>
      </dgm:prSet>
      <dgm:spPr/>
      <dgm:t>
        <a:bodyPr/>
        <a:lstStyle/>
        <a:p>
          <a:endParaRPr lang="es-ES"/>
        </a:p>
      </dgm:t>
    </dgm:pt>
    <dgm:pt modelId="{2578CA89-973B-4B99-BE78-68ED4E2044AA}" type="pres">
      <dgm:prSet presAssocID="{071F8B39-8306-4462-9F70-6EA366EC073E}" presName="boxAndChildren" presStyleCnt="0"/>
      <dgm:spPr/>
    </dgm:pt>
    <dgm:pt modelId="{FE9E8BE7-B9CE-4166-962A-01AF639035FE}" type="pres">
      <dgm:prSet presAssocID="{071F8B39-8306-4462-9F70-6EA366EC073E}" presName="parentTextBox" presStyleLbl="node1" presStyleIdx="0" presStyleCnt="4"/>
      <dgm:spPr/>
      <dgm:t>
        <a:bodyPr/>
        <a:lstStyle/>
        <a:p>
          <a:endParaRPr lang="es-ES"/>
        </a:p>
      </dgm:t>
    </dgm:pt>
    <dgm:pt modelId="{BA33DAF1-8376-4572-A5CD-63FCE6ACBE7C}" type="pres">
      <dgm:prSet presAssocID="{8CB89049-7282-4C99-A94C-DF7982B8B519}" presName="sp" presStyleCnt="0"/>
      <dgm:spPr/>
    </dgm:pt>
    <dgm:pt modelId="{F145383E-C354-455C-8F14-C4B99CFC769C}" type="pres">
      <dgm:prSet presAssocID="{FA00B039-EE4E-4C72-AD70-7445711016E9}" presName="arrowAndChildren" presStyleCnt="0"/>
      <dgm:spPr/>
    </dgm:pt>
    <dgm:pt modelId="{6B8F11D9-4314-45AF-B72B-5408DC397DC3}" type="pres">
      <dgm:prSet presAssocID="{FA00B039-EE4E-4C72-AD70-7445711016E9}" presName="parentTextArrow" presStyleLbl="node1" presStyleIdx="1" presStyleCnt="4"/>
      <dgm:spPr/>
      <dgm:t>
        <a:bodyPr/>
        <a:lstStyle/>
        <a:p>
          <a:endParaRPr lang="es-ES"/>
        </a:p>
      </dgm:t>
    </dgm:pt>
    <dgm:pt modelId="{C2233479-4991-4D04-A072-8AA8594CA56A}" type="pres">
      <dgm:prSet presAssocID="{BE9DB8CE-923B-4CCA-9F50-2764992D7CDB}" presName="sp" presStyleCnt="0"/>
      <dgm:spPr/>
    </dgm:pt>
    <dgm:pt modelId="{F4B1AF46-B631-4D13-B27B-22D8BE5AD953}" type="pres">
      <dgm:prSet presAssocID="{32A3AD88-E770-40BD-A56B-63B2A73AAE0E}" presName="arrowAndChildren" presStyleCnt="0"/>
      <dgm:spPr/>
    </dgm:pt>
    <dgm:pt modelId="{E744A7C3-99C0-47DB-B124-46A74F8040FA}" type="pres">
      <dgm:prSet presAssocID="{32A3AD88-E770-40BD-A56B-63B2A73AAE0E}" presName="parentTextArrow" presStyleLbl="node1" presStyleIdx="2" presStyleCnt="4" custLinFactNeighborX="689" custLinFactNeighborY="128"/>
      <dgm:spPr/>
      <dgm:t>
        <a:bodyPr/>
        <a:lstStyle/>
        <a:p>
          <a:endParaRPr lang="es-ES"/>
        </a:p>
      </dgm:t>
    </dgm:pt>
    <dgm:pt modelId="{0F86807B-8B4D-4A62-84EF-857FB077A710}" type="pres">
      <dgm:prSet presAssocID="{367ABD04-0EAC-47DB-99C2-60ACCE45C0D5}" presName="sp" presStyleCnt="0"/>
      <dgm:spPr/>
    </dgm:pt>
    <dgm:pt modelId="{78BAC048-B744-4318-B96A-22C8599D3993}" type="pres">
      <dgm:prSet presAssocID="{5F5FD483-B95C-413E-9F15-55554A85469A}" presName="arrowAndChildren" presStyleCnt="0"/>
      <dgm:spPr/>
    </dgm:pt>
    <dgm:pt modelId="{0C14BB84-1C56-4551-9744-291C5D2A325A}" type="pres">
      <dgm:prSet presAssocID="{5F5FD483-B95C-413E-9F15-55554A85469A}" presName="parentTextArrow" presStyleLbl="node1" presStyleIdx="3" presStyleCnt="4"/>
      <dgm:spPr/>
      <dgm:t>
        <a:bodyPr/>
        <a:lstStyle/>
        <a:p>
          <a:endParaRPr lang="es-ES"/>
        </a:p>
      </dgm:t>
    </dgm:pt>
  </dgm:ptLst>
  <dgm:cxnLst>
    <dgm:cxn modelId="{999F2C39-FB0B-489D-A6BF-5F4DBFE683C5}" srcId="{B8D50732-6DBC-435C-A587-484971826CE8}" destId="{FA00B039-EE4E-4C72-AD70-7445711016E9}" srcOrd="2" destOrd="0" parTransId="{E2487874-969F-49C4-86A8-45044AF35DED}" sibTransId="{8CB89049-7282-4C99-A94C-DF7982B8B519}"/>
    <dgm:cxn modelId="{251D388A-D9A9-4F11-AB91-7EC5095E3D28}" type="presOf" srcId="{071F8B39-8306-4462-9F70-6EA366EC073E}" destId="{FE9E8BE7-B9CE-4166-962A-01AF639035FE}" srcOrd="0" destOrd="0" presId="urn:microsoft.com/office/officeart/2005/8/layout/process4"/>
    <dgm:cxn modelId="{C70739F0-3DCE-41D0-98F8-EFA82730C570}" type="presOf" srcId="{B8D50732-6DBC-435C-A587-484971826CE8}" destId="{578143CF-EEEF-422B-9EC1-F4C7D1D69F3A}" srcOrd="0" destOrd="0" presId="urn:microsoft.com/office/officeart/2005/8/layout/process4"/>
    <dgm:cxn modelId="{8395F6FF-FA83-488F-876B-4691DBA54DCB}" type="presOf" srcId="{FA00B039-EE4E-4C72-AD70-7445711016E9}" destId="{6B8F11D9-4314-45AF-B72B-5408DC397DC3}" srcOrd="0" destOrd="0" presId="urn:microsoft.com/office/officeart/2005/8/layout/process4"/>
    <dgm:cxn modelId="{4CE81FD5-280B-49D8-91B2-E5EFF3E44F76}" type="presOf" srcId="{5F5FD483-B95C-413E-9F15-55554A85469A}" destId="{0C14BB84-1C56-4551-9744-291C5D2A325A}" srcOrd="0" destOrd="0" presId="urn:microsoft.com/office/officeart/2005/8/layout/process4"/>
    <dgm:cxn modelId="{BF6C6DE3-5DE7-4D54-919B-6F3B81396210}" srcId="{B8D50732-6DBC-435C-A587-484971826CE8}" destId="{32A3AD88-E770-40BD-A56B-63B2A73AAE0E}" srcOrd="1" destOrd="0" parTransId="{BF079B9D-5AFE-42A3-A0A6-BBCB1708A96B}" sibTransId="{BE9DB8CE-923B-4CCA-9F50-2764992D7CDB}"/>
    <dgm:cxn modelId="{20316C12-A5D5-4518-B59F-377253C3EC5E}" srcId="{B8D50732-6DBC-435C-A587-484971826CE8}" destId="{5F5FD483-B95C-413E-9F15-55554A85469A}" srcOrd="0" destOrd="0" parTransId="{4AE966D1-F88D-4C66-9F50-12C44F15BD38}" sibTransId="{367ABD04-0EAC-47DB-99C2-60ACCE45C0D5}"/>
    <dgm:cxn modelId="{A4071B2A-A5AF-4B67-9648-48A777B72D7F}" srcId="{B8D50732-6DBC-435C-A587-484971826CE8}" destId="{071F8B39-8306-4462-9F70-6EA366EC073E}" srcOrd="3" destOrd="0" parTransId="{8241E245-834B-44EE-A1E5-689BA3851651}" sibTransId="{222033A6-870E-4E30-9A79-A483CFA6164D}"/>
    <dgm:cxn modelId="{C5091D47-7628-4E22-8604-EA8CDA54CF76}" type="presOf" srcId="{32A3AD88-E770-40BD-A56B-63B2A73AAE0E}" destId="{E744A7C3-99C0-47DB-B124-46A74F8040FA}" srcOrd="0" destOrd="0" presId="urn:microsoft.com/office/officeart/2005/8/layout/process4"/>
    <dgm:cxn modelId="{538D0DDC-7C4D-443E-B175-2162D5FE84E8}" type="presParOf" srcId="{578143CF-EEEF-422B-9EC1-F4C7D1D69F3A}" destId="{2578CA89-973B-4B99-BE78-68ED4E2044AA}" srcOrd="0" destOrd="0" presId="urn:microsoft.com/office/officeart/2005/8/layout/process4"/>
    <dgm:cxn modelId="{2807C81B-37A5-4D5B-B98B-38D00F9FFF95}" type="presParOf" srcId="{2578CA89-973B-4B99-BE78-68ED4E2044AA}" destId="{FE9E8BE7-B9CE-4166-962A-01AF639035FE}" srcOrd="0" destOrd="0" presId="urn:microsoft.com/office/officeart/2005/8/layout/process4"/>
    <dgm:cxn modelId="{79A3D0D7-460B-42A4-BC85-2B9D31AD77D6}" type="presParOf" srcId="{578143CF-EEEF-422B-9EC1-F4C7D1D69F3A}" destId="{BA33DAF1-8376-4572-A5CD-63FCE6ACBE7C}" srcOrd="1" destOrd="0" presId="urn:microsoft.com/office/officeart/2005/8/layout/process4"/>
    <dgm:cxn modelId="{4BF0CA80-244A-4E30-9B32-B35508A1EA71}" type="presParOf" srcId="{578143CF-EEEF-422B-9EC1-F4C7D1D69F3A}" destId="{F145383E-C354-455C-8F14-C4B99CFC769C}" srcOrd="2" destOrd="0" presId="urn:microsoft.com/office/officeart/2005/8/layout/process4"/>
    <dgm:cxn modelId="{310E08E4-4722-4140-A60E-7A8609BDB573}" type="presParOf" srcId="{F145383E-C354-455C-8F14-C4B99CFC769C}" destId="{6B8F11D9-4314-45AF-B72B-5408DC397DC3}" srcOrd="0" destOrd="0" presId="urn:microsoft.com/office/officeart/2005/8/layout/process4"/>
    <dgm:cxn modelId="{A642E2FC-EE35-4DD0-830F-403231174C37}" type="presParOf" srcId="{578143CF-EEEF-422B-9EC1-F4C7D1D69F3A}" destId="{C2233479-4991-4D04-A072-8AA8594CA56A}" srcOrd="3" destOrd="0" presId="urn:microsoft.com/office/officeart/2005/8/layout/process4"/>
    <dgm:cxn modelId="{5ACE293F-E595-4684-B9C2-867A029D5FAE}" type="presParOf" srcId="{578143CF-EEEF-422B-9EC1-F4C7D1D69F3A}" destId="{F4B1AF46-B631-4D13-B27B-22D8BE5AD953}" srcOrd="4" destOrd="0" presId="urn:microsoft.com/office/officeart/2005/8/layout/process4"/>
    <dgm:cxn modelId="{ECA21159-36E7-41D1-996C-47CD635EEF86}" type="presParOf" srcId="{F4B1AF46-B631-4D13-B27B-22D8BE5AD953}" destId="{E744A7C3-99C0-47DB-B124-46A74F8040FA}" srcOrd="0" destOrd="0" presId="urn:microsoft.com/office/officeart/2005/8/layout/process4"/>
    <dgm:cxn modelId="{DA135D60-566E-45C1-8549-01B7C1A06651}" type="presParOf" srcId="{578143CF-EEEF-422B-9EC1-F4C7D1D69F3A}" destId="{0F86807B-8B4D-4A62-84EF-857FB077A710}" srcOrd="5" destOrd="0" presId="urn:microsoft.com/office/officeart/2005/8/layout/process4"/>
    <dgm:cxn modelId="{0F9A0F17-4FF1-4E91-9066-F8EE56CB6C36}" type="presParOf" srcId="{578143CF-EEEF-422B-9EC1-F4C7D1D69F3A}" destId="{78BAC048-B744-4318-B96A-22C8599D3993}" srcOrd="6" destOrd="0" presId="urn:microsoft.com/office/officeart/2005/8/layout/process4"/>
    <dgm:cxn modelId="{BE59235D-9213-4D00-8C7E-9362CF5FC8B2}" type="presParOf" srcId="{78BAC048-B744-4318-B96A-22C8599D3993}" destId="{0C14BB84-1C56-4551-9744-291C5D2A325A}"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F43BF85-DF7D-4DC0-8383-BB7D8026B10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ES"/>
        </a:p>
      </dgm:t>
    </dgm:pt>
    <dgm:pt modelId="{1BF89BC9-49A0-41E2-9866-047DC2A6BE3E}">
      <dgm:prSet phldrT="[Texto]"/>
      <dgm:spPr/>
      <dgm:t>
        <a:bodyPr/>
        <a:lstStyle/>
        <a:p>
          <a:r>
            <a:rPr lang="es-ES" b="1" dirty="0" smtClean="0">
              <a:solidFill>
                <a:prstClr val="black"/>
              </a:solidFill>
              <a:latin typeface="Times New Roman" pitchFamily="18" charset="0"/>
              <a:cs typeface="Times New Roman" pitchFamily="18" charset="0"/>
            </a:rPr>
            <a:t>PRECEPTOS DEL MODELO </a:t>
          </a:r>
        </a:p>
        <a:p>
          <a:r>
            <a:rPr lang="es-ES" b="1" dirty="0" smtClean="0">
              <a:solidFill>
                <a:prstClr val="black"/>
              </a:solidFill>
              <a:latin typeface="Times New Roman" pitchFamily="18" charset="0"/>
              <a:cs typeface="Times New Roman" pitchFamily="18" charset="0"/>
            </a:rPr>
            <a:t>PRECEDE-PROCEDE</a:t>
          </a:r>
          <a:endParaRPr lang="es-ES" b="1" dirty="0"/>
        </a:p>
      </dgm:t>
    </dgm:pt>
    <dgm:pt modelId="{13A45D98-C4CC-4AEC-AD2F-6265F19A68A0}" type="parTrans" cxnId="{275F44E3-48A8-45D7-90D4-E40394CB8978}">
      <dgm:prSet/>
      <dgm:spPr/>
      <dgm:t>
        <a:bodyPr/>
        <a:lstStyle/>
        <a:p>
          <a:endParaRPr lang="es-ES"/>
        </a:p>
      </dgm:t>
    </dgm:pt>
    <dgm:pt modelId="{A5DDC556-B27D-462B-80A9-85EBA78AF6B0}" type="sibTrans" cxnId="{275F44E3-48A8-45D7-90D4-E40394CB8978}">
      <dgm:prSet/>
      <dgm:spPr/>
      <dgm:t>
        <a:bodyPr/>
        <a:lstStyle/>
        <a:p>
          <a:endParaRPr lang="es-ES"/>
        </a:p>
      </dgm:t>
    </dgm:pt>
    <dgm:pt modelId="{79A88B57-56F2-4BAC-BF8A-934758292A8E}">
      <dgm:prSet phldrT="[Texto]"/>
      <dgm:spPr>
        <a:solidFill>
          <a:srgbClr val="D4FF8D"/>
        </a:solidFill>
      </dgm:spPr>
      <dgm:t>
        <a:bodyPr/>
        <a:lstStyle/>
        <a:p>
          <a:r>
            <a:rPr lang="es-ES" dirty="0" smtClean="0">
              <a:solidFill>
                <a:prstClr val="black"/>
              </a:solidFill>
              <a:latin typeface="Times New Roman" pitchFamily="18" charset="0"/>
              <a:cs typeface="Times New Roman" pitchFamily="18" charset="0"/>
            </a:rPr>
            <a:t>Mejora  la calidad de vida</a:t>
          </a:r>
          <a:endParaRPr lang="es-ES" dirty="0"/>
        </a:p>
      </dgm:t>
    </dgm:pt>
    <dgm:pt modelId="{484EE166-9E29-4C74-A5A9-483E4FE8FB5B}" type="parTrans" cxnId="{3DD2C8ED-6457-4319-81F6-29AB30B72AC8}">
      <dgm:prSet/>
      <dgm:spPr/>
      <dgm:t>
        <a:bodyPr/>
        <a:lstStyle/>
        <a:p>
          <a:endParaRPr lang="es-ES"/>
        </a:p>
      </dgm:t>
    </dgm:pt>
    <dgm:pt modelId="{CA2EF1B9-B147-4E7B-8BC7-251DDFEE84F2}" type="sibTrans" cxnId="{3DD2C8ED-6457-4319-81F6-29AB30B72AC8}">
      <dgm:prSet/>
      <dgm:spPr/>
      <dgm:t>
        <a:bodyPr/>
        <a:lstStyle/>
        <a:p>
          <a:endParaRPr lang="es-ES"/>
        </a:p>
      </dgm:t>
    </dgm:pt>
    <dgm:pt modelId="{E4B9146E-3688-4BEB-98D6-1AE934A31219}">
      <dgm:prSet phldrT="[Texto]" custT="1"/>
      <dgm:spPr>
        <a:solidFill>
          <a:schemeClr val="accent2">
            <a:lumMod val="40000"/>
            <a:lumOff val="6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ES" sz="2400" dirty="0" smtClean="0">
              <a:solidFill>
                <a:prstClr val="black"/>
              </a:solidFill>
              <a:latin typeface="Times New Roman" pitchFamily="18" charset="0"/>
              <a:cs typeface="Times New Roman" pitchFamily="18" charset="0"/>
            </a:rPr>
            <a:t>Proceso participativo</a:t>
          </a:r>
          <a:endParaRPr lang="es-ES" sz="2400" dirty="0" smtClean="0"/>
        </a:p>
        <a:p>
          <a:pPr defTabSz="1555750">
            <a:lnSpc>
              <a:spcPct val="90000"/>
            </a:lnSpc>
            <a:spcBef>
              <a:spcPct val="0"/>
            </a:spcBef>
            <a:spcAft>
              <a:spcPct val="35000"/>
            </a:spcAft>
          </a:pPr>
          <a:endParaRPr lang="es-ES" dirty="0"/>
        </a:p>
      </dgm:t>
    </dgm:pt>
    <dgm:pt modelId="{96BCE082-35A2-48B6-85C4-C97D0B655C83}" type="parTrans" cxnId="{41F02339-0308-40D7-AFB4-86A48550E7D3}">
      <dgm:prSet/>
      <dgm:spPr/>
      <dgm:t>
        <a:bodyPr/>
        <a:lstStyle/>
        <a:p>
          <a:endParaRPr lang="es-ES"/>
        </a:p>
      </dgm:t>
    </dgm:pt>
    <dgm:pt modelId="{B6F37349-0476-4828-9E26-AB2BFC8BB547}" type="sibTrans" cxnId="{41F02339-0308-40D7-AFB4-86A48550E7D3}">
      <dgm:prSet/>
      <dgm:spPr/>
      <dgm:t>
        <a:bodyPr/>
        <a:lstStyle/>
        <a:p>
          <a:endParaRPr lang="es-ES"/>
        </a:p>
      </dgm:t>
    </dgm:pt>
    <dgm:pt modelId="{BCE2AFF0-C2FD-404A-B5FA-FC8E44A27AB7}">
      <dgm:prSet phldrT="[Texto]"/>
      <dgm:spPr>
        <a:solidFill>
          <a:srgbClr val="FFFF66"/>
        </a:solidFill>
      </dgm:spPr>
      <dgm:t>
        <a:bodyPr/>
        <a:lstStyle/>
        <a:p>
          <a:r>
            <a:rPr lang="es-ES" dirty="0" smtClean="0">
              <a:solidFill>
                <a:prstClr val="black"/>
              </a:solidFill>
              <a:latin typeface="Times New Roman" pitchFamily="18" charset="0"/>
              <a:cs typeface="Times New Roman" pitchFamily="18" charset="0"/>
            </a:rPr>
            <a:t>La salud como asunto comunitario</a:t>
          </a:r>
          <a:endParaRPr lang="es-ES" dirty="0"/>
        </a:p>
      </dgm:t>
    </dgm:pt>
    <dgm:pt modelId="{75706E40-C289-4417-BD14-D8F853823EC5}" type="parTrans" cxnId="{082ADCC6-3616-4C43-891B-6F8844200957}">
      <dgm:prSet/>
      <dgm:spPr/>
      <dgm:t>
        <a:bodyPr/>
        <a:lstStyle/>
        <a:p>
          <a:endParaRPr lang="es-ES"/>
        </a:p>
      </dgm:t>
    </dgm:pt>
    <dgm:pt modelId="{6F73F0D6-A1D4-4666-A5B3-FE859E182531}" type="sibTrans" cxnId="{082ADCC6-3616-4C43-891B-6F8844200957}">
      <dgm:prSet/>
      <dgm:spPr/>
      <dgm:t>
        <a:bodyPr/>
        <a:lstStyle/>
        <a:p>
          <a:endParaRPr lang="es-ES"/>
        </a:p>
      </dgm:t>
    </dgm:pt>
    <dgm:pt modelId="{C037DE92-ED32-41B5-96B0-385E90931705}" type="pres">
      <dgm:prSet presAssocID="{7F43BF85-DF7D-4DC0-8383-BB7D8026B108}" presName="cycle" presStyleCnt="0">
        <dgm:presLayoutVars>
          <dgm:chMax val="1"/>
          <dgm:dir/>
          <dgm:animLvl val="ctr"/>
          <dgm:resizeHandles val="exact"/>
        </dgm:presLayoutVars>
      </dgm:prSet>
      <dgm:spPr/>
      <dgm:t>
        <a:bodyPr/>
        <a:lstStyle/>
        <a:p>
          <a:endParaRPr lang="es-ES"/>
        </a:p>
      </dgm:t>
    </dgm:pt>
    <dgm:pt modelId="{9AB5ABB1-7454-49D5-AA8C-E551166D7594}" type="pres">
      <dgm:prSet presAssocID="{1BF89BC9-49A0-41E2-9866-047DC2A6BE3E}" presName="centerShape" presStyleLbl="node0" presStyleIdx="0" presStyleCnt="1"/>
      <dgm:spPr/>
      <dgm:t>
        <a:bodyPr/>
        <a:lstStyle/>
        <a:p>
          <a:endParaRPr lang="es-ES"/>
        </a:p>
      </dgm:t>
    </dgm:pt>
    <dgm:pt modelId="{E4EC55DB-E1BB-4154-8DBE-0A737AD715B6}" type="pres">
      <dgm:prSet presAssocID="{484EE166-9E29-4C74-A5A9-483E4FE8FB5B}" presName="parTrans" presStyleLbl="bgSibTrans2D1" presStyleIdx="0" presStyleCnt="3"/>
      <dgm:spPr/>
      <dgm:t>
        <a:bodyPr/>
        <a:lstStyle/>
        <a:p>
          <a:endParaRPr lang="es-ES"/>
        </a:p>
      </dgm:t>
    </dgm:pt>
    <dgm:pt modelId="{16A8E558-49FD-4D10-9B25-81505C3B2844}" type="pres">
      <dgm:prSet presAssocID="{79A88B57-56F2-4BAC-BF8A-934758292A8E}" presName="node" presStyleLbl="node1" presStyleIdx="0" presStyleCnt="3">
        <dgm:presLayoutVars>
          <dgm:bulletEnabled val="1"/>
        </dgm:presLayoutVars>
      </dgm:prSet>
      <dgm:spPr/>
      <dgm:t>
        <a:bodyPr/>
        <a:lstStyle/>
        <a:p>
          <a:endParaRPr lang="es-ES"/>
        </a:p>
      </dgm:t>
    </dgm:pt>
    <dgm:pt modelId="{2419B1D2-26C3-4E9B-BFF4-63A2FCB37CD0}" type="pres">
      <dgm:prSet presAssocID="{96BCE082-35A2-48B6-85C4-C97D0B655C83}" presName="parTrans" presStyleLbl="bgSibTrans2D1" presStyleIdx="1" presStyleCnt="3"/>
      <dgm:spPr/>
      <dgm:t>
        <a:bodyPr/>
        <a:lstStyle/>
        <a:p>
          <a:endParaRPr lang="es-ES"/>
        </a:p>
      </dgm:t>
    </dgm:pt>
    <dgm:pt modelId="{9429516F-6624-4673-A501-00A1BCF6EC32}" type="pres">
      <dgm:prSet presAssocID="{E4B9146E-3688-4BEB-98D6-1AE934A31219}" presName="node" presStyleLbl="node1" presStyleIdx="1" presStyleCnt="3" custScaleX="129195">
        <dgm:presLayoutVars>
          <dgm:bulletEnabled val="1"/>
        </dgm:presLayoutVars>
      </dgm:prSet>
      <dgm:spPr/>
      <dgm:t>
        <a:bodyPr/>
        <a:lstStyle/>
        <a:p>
          <a:endParaRPr lang="es-ES"/>
        </a:p>
      </dgm:t>
    </dgm:pt>
    <dgm:pt modelId="{07DED37C-7A1B-4454-AD23-F325C7095D7C}" type="pres">
      <dgm:prSet presAssocID="{75706E40-C289-4417-BD14-D8F853823EC5}" presName="parTrans" presStyleLbl="bgSibTrans2D1" presStyleIdx="2" presStyleCnt="3" custLinFactNeighborX="-2801" custLinFactNeighborY="21289"/>
      <dgm:spPr/>
      <dgm:t>
        <a:bodyPr/>
        <a:lstStyle/>
        <a:p>
          <a:endParaRPr lang="es-ES"/>
        </a:p>
      </dgm:t>
    </dgm:pt>
    <dgm:pt modelId="{B4CA40F0-55AA-47F4-9D44-71D3360C8F66}" type="pres">
      <dgm:prSet presAssocID="{BCE2AFF0-C2FD-404A-B5FA-FC8E44A27AB7}" presName="node" presStyleLbl="node1" presStyleIdx="2" presStyleCnt="3" custScaleX="116821">
        <dgm:presLayoutVars>
          <dgm:bulletEnabled val="1"/>
        </dgm:presLayoutVars>
      </dgm:prSet>
      <dgm:spPr/>
      <dgm:t>
        <a:bodyPr/>
        <a:lstStyle/>
        <a:p>
          <a:endParaRPr lang="es-ES"/>
        </a:p>
      </dgm:t>
    </dgm:pt>
  </dgm:ptLst>
  <dgm:cxnLst>
    <dgm:cxn modelId="{73F5DBAE-8798-41D6-B0E5-1A4811BC0DEF}" type="presOf" srcId="{7F43BF85-DF7D-4DC0-8383-BB7D8026B108}" destId="{C037DE92-ED32-41B5-96B0-385E90931705}" srcOrd="0" destOrd="0" presId="urn:microsoft.com/office/officeart/2005/8/layout/radial4"/>
    <dgm:cxn modelId="{333F77CE-19F3-42A4-B5B7-E4E168693E71}" type="presOf" srcId="{75706E40-C289-4417-BD14-D8F853823EC5}" destId="{07DED37C-7A1B-4454-AD23-F325C7095D7C}" srcOrd="0" destOrd="0" presId="urn:microsoft.com/office/officeart/2005/8/layout/radial4"/>
    <dgm:cxn modelId="{D675A762-4097-43A5-839B-9C390226068F}" type="presOf" srcId="{BCE2AFF0-C2FD-404A-B5FA-FC8E44A27AB7}" destId="{B4CA40F0-55AA-47F4-9D44-71D3360C8F66}" srcOrd="0" destOrd="0" presId="urn:microsoft.com/office/officeart/2005/8/layout/radial4"/>
    <dgm:cxn modelId="{082ADCC6-3616-4C43-891B-6F8844200957}" srcId="{1BF89BC9-49A0-41E2-9866-047DC2A6BE3E}" destId="{BCE2AFF0-C2FD-404A-B5FA-FC8E44A27AB7}" srcOrd="2" destOrd="0" parTransId="{75706E40-C289-4417-BD14-D8F853823EC5}" sibTransId="{6F73F0D6-A1D4-4666-A5B3-FE859E182531}"/>
    <dgm:cxn modelId="{3DD2C8ED-6457-4319-81F6-29AB30B72AC8}" srcId="{1BF89BC9-49A0-41E2-9866-047DC2A6BE3E}" destId="{79A88B57-56F2-4BAC-BF8A-934758292A8E}" srcOrd="0" destOrd="0" parTransId="{484EE166-9E29-4C74-A5A9-483E4FE8FB5B}" sibTransId="{CA2EF1B9-B147-4E7B-8BC7-251DDFEE84F2}"/>
    <dgm:cxn modelId="{E712EC79-C290-4FFF-9DF3-6E7350081491}" type="presOf" srcId="{79A88B57-56F2-4BAC-BF8A-934758292A8E}" destId="{16A8E558-49FD-4D10-9B25-81505C3B2844}" srcOrd="0" destOrd="0" presId="urn:microsoft.com/office/officeart/2005/8/layout/radial4"/>
    <dgm:cxn modelId="{41F02339-0308-40D7-AFB4-86A48550E7D3}" srcId="{1BF89BC9-49A0-41E2-9866-047DC2A6BE3E}" destId="{E4B9146E-3688-4BEB-98D6-1AE934A31219}" srcOrd="1" destOrd="0" parTransId="{96BCE082-35A2-48B6-85C4-C97D0B655C83}" sibTransId="{B6F37349-0476-4828-9E26-AB2BFC8BB547}"/>
    <dgm:cxn modelId="{F3C20A5A-29E2-4F16-935D-D1DA1EF5F8CD}" type="presOf" srcId="{96BCE082-35A2-48B6-85C4-C97D0B655C83}" destId="{2419B1D2-26C3-4E9B-BFF4-63A2FCB37CD0}" srcOrd="0" destOrd="0" presId="urn:microsoft.com/office/officeart/2005/8/layout/radial4"/>
    <dgm:cxn modelId="{2041DA2E-9B53-4372-A5CB-9C96A2B5760E}" type="presOf" srcId="{E4B9146E-3688-4BEB-98D6-1AE934A31219}" destId="{9429516F-6624-4673-A501-00A1BCF6EC32}" srcOrd="0" destOrd="0" presId="urn:microsoft.com/office/officeart/2005/8/layout/radial4"/>
    <dgm:cxn modelId="{C78B0023-E741-4411-91C1-A4779BF6333E}" type="presOf" srcId="{484EE166-9E29-4C74-A5A9-483E4FE8FB5B}" destId="{E4EC55DB-E1BB-4154-8DBE-0A737AD715B6}" srcOrd="0" destOrd="0" presId="urn:microsoft.com/office/officeart/2005/8/layout/radial4"/>
    <dgm:cxn modelId="{510967F4-C11F-40D1-B600-0065D8650F4F}" type="presOf" srcId="{1BF89BC9-49A0-41E2-9866-047DC2A6BE3E}" destId="{9AB5ABB1-7454-49D5-AA8C-E551166D7594}" srcOrd="0" destOrd="0" presId="urn:microsoft.com/office/officeart/2005/8/layout/radial4"/>
    <dgm:cxn modelId="{275F44E3-48A8-45D7-90D4-E40394CB8978}" srcId="{7F43BF85-DF7D-4DC0-8383-BB7D8026B108}" destId="{1BF89BC9-49A0-41E2-9866-047DC2A6BE3E}" srcOrd="0" destOrd="0" parTransId="{13A45D98-C4CC-4AEC-AD2F-6265F19A68A0}" sibTransId="{A5DDC556-B27D-462B-80A9-85EBA78AF6B0}"/>
    <dgm:cxn modelId="{EBF12164-D7C2-44DE-9112-820EC7F202D7}" type="presParOf" srcId="{C037DE92-ED32-41B5-96B0-385E90931705}" destId="{9AB5ABB1-7454-49D5-AA8C-E551166D7594}" srcOrd="0" destOrd="0" presId="urn:microsoft.com/office/officeart/2005/8/layout/radial4"/>
    <dgm:cxn modelId="{5123F168-5844-43A3-998A-DCE7942BA19F}" type="presParOf" srcId="{C037DE92-ED32-41B5-96B0-385E90931705}" destId="{E4EC55DB-E1BB-4154-8DBE-0A737AD715B6}" srcOrd="1" destOrd="0" presId="urn:microsoft.com/office/officeart/2005/8/layout/radial4"/>
    <dgm:cxn modelId="{341B2670-E670-48B3-A42C-8F340977EB59}" type="presParOf" srcId="{C037DE92-ED32-41B5-96B0-385E90931705}" destId="{16A8E558-49FD-4D10-9B25-81505C3B2844}" srcOrd="2" destOrd="0" presId="urn:microsoft.com/office/officeart/2005/8/layout/radial4"/>
    <dgm:cxn modelId="{AF4485EA-A804-4A9A-B3D3-E32112E71B82}" type="presParOf" srcId="{C037DE92-ED32-41B5-96B0-385E90931705}" destId="{2419B1D2-26C3-4E9B-BFF4-63A2FCB37CD0}" srcOrd="3" destOrd="0" presId="urn:microsoft.com/office/officeart/2005/8/layout/radial4"/>
    <dgm:cxn modelId="{E599D3C5-DDD5-4033-90E1-9E33BDB382EA}" type="presParOf" srcId="{C037DE92-ED32-41B5-96B0-385E90931705}" destId="{9429516F-6624-4673-A501-00A1BCF6EC32}" srcOrd="4" destOrd="0" presId="urn:microsoft.com/office/officeart/2005/8/layout/radial4"/>
    <dgm:cxn modelId="{216F9DC1-D2A7-45E0-A245-A56B30483DC2}" type="presParOf" srcId="{C037DE92-ED32-41B5-96B0-385E90931705}" destId="{07DED37C-7A1B-4454-AD23-F325C7095D7C}" srcOrd="5" destOrd="0" presId="urn:microsoft.com/office/officeart/2005/8/layout/radial4"/>
    <dgm:cxn modelId="{8EFA7935-A0BC-46CB-BBA0-92D78B811375}" type="presParOf" srcId="{C037DE92-ED32-41B5-96B0-385E90931705}" destId="{B4CA40F0-55AA-47F4-9D44-71D3360C8F66}" srcOrd="6" destOrd="0" presId="urn:microsoft.com/office/officeart/2005/8/layout/radial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AEA7BAF-BD5F-4E01-A60B-FC92F8A63950}" type="doc">
      <dgm:prSet loTypeId="urn:microsoft.com/office/officeart/2005/8/layout/chevron1" loCatId="process" qsTypeId="urn:microsoft.com/office/officeart/2005/8/quickstyle/simple1" qsCatId="simple" csTypeId="urn:microsoft.com/office/officeart/2005/8/colors/accent3_2" csCatId="accent3" phldr="1"/>
      <dgm:spPr/>
    </dgm:pt>
    <dgm:pt modelId="{1A6C7A66-16C2-48D6-B714-BAE00A881EDA}">
      <dgm:prSet phldrT="[Texto]" custT="1"/>
      <dgm:spPr/>
      <dgm:t>
        <a:bodyPr/>
        <a:lstStyle/>
        <a:p>
          <a:r>
            <a:rPr lang="es-ES" sz="2000" dirty="0" smtClean="0">
              <a:solidFill>
                <a:schemeClr val="tx1"/>
              </a:solidFill>
            </a:rPr>
            <a:t>educación nutricional </a:t>
          </a:r>
          <a:endParaRPr lang="es-ES" sz="2000" dirty="0">
            <a:solidFill>
              <a:schemeClr val="tx1"/>
            </a:solidFill>
          </a:endParaRPr>
        </a:p>
      </dgm:t>
    </dgm:pt>
    <dgm:pt modelId="{D4DCBAC8-074E-47E4-964C-973D9EB4D3AF}" type="parTrans" cxnId="{E8BB4771-5BBD-4E2D-844F-31CAB102361A}">
      <dgm:prSet/>
      <dgm:spPr/>
      <dgm:t>
        <a:bodyPr/>
        <a:lstStyle/>
        <a:p>
          <a:endParaRPr lang="es-ES"/>
        </a:p>
      </dgm:t>
    </dgm:pt>
    <dgm:pt modelId="{3B4146A5-67B1-4FFD-85E2-D6B48FAAC7B5}" type="sibTrans" cxnId="{E8BB4771-5BBD-4E2D-844F-31CAB102361A}">
      <dgm:prSet/>
      <dgm:spPr/>
      <dgm:t>
        <a:bodyPr/>
        <a:lstStyle/>
        <a:p>
          <a:endParaRPr lang="es-ES"/>
        </a:p>
      </dgm:t>
    </dgm:pt>
    <dgm:pt modelId="{96536F38-973B-496B-A1AA-EAA387F762A2}">
      <dgm:prSet phldrT="[Texto]" custT="1"/>
      <dgm:spPr/>
      <dgm:t>
        <a:bodyPr/>
        <a:lstStyle/>
        <a:p>
          <a:r>
            <a:rPr lang="es-ES" sz="2000" dirty="0" smtClean="0">
              <a:solidFill>
                <a:schemeClr val="tx1"/>
              </a:solidFill>
            </a:rPr>
            <a:t>producción hortícola </a:t>
          </a:r>
          <a:endParaRPr lang="es-ES" sz="2000" dirty="0">
            <a:solidFill>
              <a:schemeClr val="tx1"/>
            </a:solidFill>
          </a:endParaRPr>
        </a:p>
      </dgm:t>
    </dgm:pt>
    <dgm:pt modelId="{A21EFAA0-DDDD-4A15-9592-766E9D06804B}" type="parTrans" cxnId="{288A7EC0-F014-4048-B848-08797A3FE4D5}">
      <dgm:prSet/>
      <dgm:spPr/>
      <dgm:t>
        <a:bodyPr/>
        <a:lstStyle/>
        <a:p>
          <a:endParaRPr lang="es-ES"/>
        </a:p>
      </dgm:t>
    </dgm:pt>
    <dgm:pt modelId="{82D8A7C4-2364-4681-9745-D16AB84DF440}" type="sibTrans" cxnId="{288A7EC0-F014-4048-B848-08797A3FE4D5}">
      <dgm:prSet/>
      <dgm:spPr/>
      <dgm:t>
        <a:bodyPr/>
        <a:lstStyle/>
        <a:p>
          <a:endParaRPr lang="es-ES"/>
        </a:p>
      </dgm:t>
    </dgm:pt>
    <dgm:pt modelId="{3700CC10-C4BF-4C1E-8355-B449CC9E1E81}">
      <dgm:prSet phldrT="[Texto]" custT="1"/>
      <dgm:spPr/>
      <dgm:t>
        <a:bodyPr/>
        <a:lstStyle/>
        <a:p>
          <a:r>
            <a:rPr lang="es-ES" sz="2000" dirty="0" smtClean="0">
              <a:solidFill>
                <a:schemeClr val="tx1"/>
              </a:solidFill>
            </a:rPr>
            <a:t>transformar hábitos de vida diaria</a:t>
          </a:r>
          <a:endParaRPr lang="es-ES" sz="2000" dirty="0">
            <a:solidFill>
              <a:schemeClr val="tx1"/>
            </a:solidFill>
          </a:endParaRPr>
        </a:p>
      </dgm:t>
    </dgm:pt>
    <dgm:pt modelId="{53E12D35-3579-4D7D-B45D-D5B04DF951B4}" type="parTrans" cxnId="{C1EC4482-B726-48E8-AC64-C49EE583E286}">
      <dgm:prSet/>
      <dgm:spPr/>
      <dgm:t>
        <a:bodyPr/>
        <a:lstStyle/>
        <a:p>
          <a:endParaRPr lang="es-ES"/>
        </a:p>
      </dgm:t>
    </dgm:pt>
    <dgm:pt modelId="{E2382831-9F8D-4D47-8F6B-8B1DFBEB19FE}" type="sibTrans" cxnId="{C1EC4482-B726-48E8-AC64-C49EE583E286}">
      <dgm:prSet/>
      <dgm:spPr/>
      <dgm:t>
        <a:bodyPr/>
        <a:lstStyle/>
        <a:p>
          <a:endParaRPr lang="es-ES"/>
        </a:p>
      </dgm:t>
    </dgm:pt>
    <dgm:pt modelId="{5B5223AE-5ECC-4DC7-8A7D-70C9B9731835}" type="pres">
      <dgm:prSet presAssocID="{9AEA7BAF-BD5F-4E01-A60B-FC92F8A63950}" presName="Name0" presStyleCnt="0">
        <dgm:presLayoutVars>
          <dgm:dir/>
          <dgm:animLvl val="lvl"/>
          <dgm:resizeHandles val="exact"/>
        </dgm:presLayoutVars>
      </dgm:prSet>
      <dgm:spPr/>
    </dgm:pt>
    <dgm:pt modelId="{3757B24A-E47F-4FF1-A432-77864551EB86}" type="pres">
      <dgm:prSet presAssocID="{1A6C7A66-16C2-48D6-B714-BAE00A881EDA}" presName="parTxOnly" presStyleLbl="node1" presStyleIdx="0" presStyleCnt="3">
        <dgm:presLayoutVars>
          <dgm:chMax val="0"/>
          <dgm:chPref val="0"/>
          <dgm:bulletEnabled val="1"/>
        </dgm:presLayoutVars>
      </dgm:prSet>
      <dgm:spPr/>
      <dgm:t>
        <a:bodyPr/>
        <a:lstStyle/>
        <a:p>
          <a:endParaRPr lang="es-ES"/>
        </a:p>
      </dgm:t>
    </dgm:pt>
    <dgm:pt modelId="{7EB4D80E-4B81-483F-8AB6-7271F853AFEC}" type="pres">
      <dgm:prSet presAssocID="{3B4146A5-67B1-4FFD-85E2-D6B48FAAC7B5}" presName="parTxOnlySpace" presStyleCnt="0"/>
      <dgm:spPr/>
    </dgm:pt>
    <dgm:pt modelId="{7C9F5619-474F-4425-A410-57F5DE5A75EF}" type="pres">
      <dgm:prSet presAssocID="{96536F38-973B-496B-A1AA-EAA387F762A2}" presName="parTxOnly" presStyleLbl="node1" presStyleIdx="1" presStyleCnt="3">
        <dgm:presLayoutVars>
          <dgm:chMax val="0"/>
          <dgm:chPref val="0"/>
          <dgm:bulletEnabled val="1"/>
        </dgm:presLayoutVars>
      </dgm:prSet>
      <dgm:spPr/>
      <dgm:t>
        <a:bodyPr/>
        <a:lstStyle/>
        <a:p>
          <a:endParaRPr lang="es-ES"/>
        </a:p>
      </dgm:t>
    </dgm:pt>
    <dgm:pt modelId="{B314FEB3-5876-427E-AA15-5C191C76347C}" type="pres">
      <dgm:prSet presAssocID="{82D8A7C4-2364-4681-9745-D16AB84DF440}" presName="parTxOnlySpace" presStyleCnt="0"/>
      <dgm:spPr/>
    </dgm:pt>
    <dgm:pt modelId="{1EED5AA4-C6EF-4785-BECC-ACC60350FC66}" type="pres">
      <dgm:prSet presAssocID="{3700CC10-C4BF-4C1E-8355-B449CC9E1E81}" presName="parTxOnly" presStyleLbl="node1" presStyleIdx="2" presStyleCnt="3">
        <dgm:presLayoutVars>
          <dgm:chMax val="0"/>
          <dgm:chPref val="0"/>
          <dgm:bulletEnabled val="1"/>
        </dgm:presLayoutVars>
      </dgm:prSet>
      <dgm:spPr/>
      <dgm:t>
        <a:bodyPr/>
        <a:lstStyle/>
        <a:p>
          <a:endParaRPr lang="es-ES"/>
        </a:p>
      </dgm:t>
    </dgm:pt>
  </dgm:ptLst>
  <dgm:cxnLst>
    <dgm:cxn modelId="{31C0D8F3-7016-40FF-B3DB-5F543B1AB7ED}" type="presOf" srcId="{3700CC10-C4BF-4C1E-8355-B449CC9E1E81}" destId="{1EED5AA4-C6EF-4785-BECC-ACC60350FC66}" srcOrd="0" destOrd="0" presId="urn:microsoft.com/office/officeart/2005/8/layout/chevron1"/>
    <dgm:cxn modelId="{C1EC4482-B726-48E8-AC64-C49EE583E286}" srcId="{9AEA7BAF-BD5F-4E01-A60B-FC92F8A63950}" destId="{3700CC10-C4BF-4C1E-8355-B449CC9E1E81}" srcOrd="2" destOrd="0" parTransId="{53E12D35-3579-4D7D-B45D-D5B04DF951B4}" sibTransId="{E2382831-9F8D-4D47-8F6B-8B1DFBEB19FE}"/>
    <dgm:cxn modelId="{64AC0EE6-20F3-40E1-AA7E-2DD0BE5022F0}" type="presOf" srcId="{1A6C7A66-16C2-48D6-B714-BAE00A881EDA}" destId="{3757B24A-E47F-4FF1-A432-77864551EB86}" srcOrd="0" destOrd="0" presId="urn:microsoft.com/office/officeart/2005/8/layout/chevron1"/>
    <dgm:cxn modelId="{E8BB4771-5BBD-4E2D-844F-31CAB102361A}" srcId="{9AEA7BAF-BD5F-4E01-A60B-FC92F8A63950}" destId="{1A6C7A66-16C2-48D6-B714-BAE00A881EDA}" srcOrd="0" destOrd="0" parTransId="{D4DCBAC8-074E-47E4-964C-973D9EB4D3AF}" sibTransId="{3B4146A5-67B1-4FFD-85E2-D6B48FAAC7B5}"/>
    <dgm:cxn modelId="{485F61EE-302D-4504-B83C-A714FCD94DA5}" type="presOf" srcId="{96536F38-973B-496B-A1AA-EAA387F762A2}" destId="{7C9F5619-474F-4425-A410-57F5DE5A75EF}" srcOrd="0" destOrd="0" presId="urn:microsoft.com/office/officeart/2005/8/layout/chevron1"/>
    <dgm:cxn modelId="{288A7EC0-F014-4048-B848-08797A3FE4D5}" srcId="{9AEA7BAF-BD5F-4E01-A60B-FC92F8A63950}" destId="{96536F38-973B-496B-A1AA-EAA387F762A2}" srcOrd="1" destOrd="0" parTransId="{A21EFAA0-DDDD-4A15-9592-766E9D06804B}" sibTransId="{82D8A7C4-2364-4681-9745-D16AB84DF440}"/>
    <dgm:cxn modelId="{6255501B-0E99-4203-AF65-4A9AD3D6A05B}" type="presOf" srcId="{9AEA7BAF-BD5F-4E01-A60B-FC92F8A63950}" destId="{5B5223AE-5ECC-4DC7-8A7D-70C9B9731835}" srcOrd="0" destOrd="0" presId="urn:microsoft.com/office/officeart/2005/8/layout/chevron1"/>
    <dgm:cxn modelId="{8AB2F491-9738-49CE-9626-ED7ABCEF259C}" type="presParOf" srcId="{5B5223AE-5ECC-4DC7-8A7D-70C9B9731835}" destId="{3757B24A-E47F-4FF1-A432-77864551EB86}" srcOrd="0" destOrd="0" presId="urn:microsoft.com/office/officeart/2005/8/layout/chevron1"/>
    <dgm:cxn modelId="{F49B35D7-ABD7-4756-B0AD-F24FF0B2BC56}" type="presParOf" srcId="{5B5223AE-5ECC-4DC7-8A7D-70C9B9731835}" destId="{7EB4D80E-4B81-483F-8AB6-7271F853AFEC}" srcOrd="1" destOrd="0" presId="urn:microsoft.com/office/officeart/2005/8/layout/chevron1"/>
    <dgm:cxn modelId="{8FDFBAB8-1271-42ED-9C92-D4EB504A3820}" type="presParOf" srcId="{5B5223AE-5ECC-4DC7-8A7D-70C9B9731835}" destId="{7C9F5619-474F-4425-A410-57F5DE5A75EF}" srcOrd="2" destOrd="0" presId="urn:microsoft.com/office/officeart/2005/8/layout/chevron1"/>
    <dgm:cxn modelId="{DA1E951A-7A4D-46BA-806A-FE1A91A43F48}" type="presParOf" srcId="{5B5223AE-5ECC-4DC7-8A7D-70C9B9731835}" destId="{B314FEB3-5876-427E-AA15-5C191C76347C}" srcOrd="3" destOrd="0" presId="urn:microsoft.com/office/officeart/2005/8/layout/chevron1"/>
    <dgm:cxn modelId="{90BA1EB3-86A5-4923-9A0A-FF23E9756D9F}" type="presParOf" srcId="{5B5223AE-5ECC-4DC7-8A7D-70C9B9731835}" destId="{1EED5AA4-C6EF-4785-BECC-ACC60350FC66}" srcOrd="4"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33A9394-5196-4C6D-B5DE-5D31C12A7BB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28DF0757-BB99-469D-9C48-C9440ED1833F}">
      <dgm:prSet phldrT="[Texto]"/>
      <dgm:spPr/>
      <dgm:t>
        <a:bodyPr/>
        <a:lstStyle/>
        <a:p>
          <a:r>
            <a:rPr lang="es-ES" dirty="0" smtClean="0"/>
            <a:t>1</a:t>
          </a:r>
          <a:endParaRPr lang="es-ES" dirty="0"/>
        </a:p>
      </dgm:t>
    </dgm:pt>
    <dgm:pt modelId="{3CA89E1D-BCDF-4E33-BD37-01E403F0B403}" type="parTrans" cxnId="{50E5BAE2-C747-4666-9143-FFE3F4B5C130}">
      <dgm:prSet/>
      <dgm:spPr/>
      <dgm:t>
        <a:bodyPr/>
        <a:lstStyle/>
        <a:p>
          <a:endParaRPr lang="es-ES"/>
        </a:p>
      </dgm:t>
    </dgm:pt>
    <dgm:pt modelId="{AFFE8B8A-8605-4904-99C4-1C2EE8525C06}" type="sibTrans" cxnId="{50E5BAE2-C747-4666-9143-FFE3F4B5C130}">
      <dgm:prSet/>
      <dgm:spPr/>
      <dgm:t>
        <a:bodyPr/>
        <a:lstStyle/>
        <a:p>
          <a:endParaRPr lang="es-ES"/>
        </a:p>
      </dgm:t>
    </dgm:pt>
    <dgm:pt modelId="{381045D1-F83B-47EA-B830-C3C705E7262C}">
      <dgm:prSet phldrT="[Texto]"/>
      <dgm:spPr/>
      <dgm:t>
        <a:bodyPr/>
        <a:lstStyle/>
        <a:p>
          <a:r>
            <a:rPr lang="es-ES_tradnl" dirty="0" smtClean="0">
              <a:solidFill>
                <a:schemeClr val="tx1"/>
              </a:solidFill>
            </a:rPr>
            <a:t>Respetar el medio ambiente</a:t>
          </a:r>
          <a:endParaRPr lang="es-ES" dirty="0"/>
        </a:p>
      </dgm:t>
    </dgm:pt>
    <dgm:pt modelId="{B2ED081A-C963-4DAE-B50A-E5C7EED72104}">
      <dgm:prSet phldrT="[Texto]"/>
      <dgm:spPr/>
      <dgm:t>
        <a:bodyPr/>
        <a:lstStyle/>
        <a:p>
          <a:r>
            <a:rPr lang="es-ES" dirty="0" smtClean="0"/>
            <a:t>3</a:t>
          </a:r>
          <a:endParaRPr lang="es-ES" dirty="0"/>
        </a:p>
      </dgm:t>
    </dgm:pt>
    <dgm:pt modelId="{CB38C9AB-0CBF-4D77-9B53-587215EF601A}" type="sibTrans" cxnId="{E77B195B-FB6B-4973-93F1-FA4256062C29}">
      <dgm:prSet/>
      <dgm:spPr/>
      <dgm:t>
        <a:bodyPr/>
        <a:lstStyle/>
        <a:p>
          <a:endParaRPr lang="es-ES"/>
        </a:p>
      </dgm:t>
    </dgm:pt>
    <dgm:pt modelId="{291D2AB0-E332-46BD-97AB-B153A84DA39F}" type="parTrans" cxnId="{E77B195B-FB6B-4973-93F1-FA4256062C29}">
      <dgm:prSet/>
      <dgm:spPr/>
      <dgm:t>
        <a:bodyPr/>
        <a:lstStyle/>
        <a:p>
          <a:endParaRPr lang="es-ES"/>
        </a:p>
      </dgm:t>
    </dgm:pt>
    <dgm:pt modelId="{6009211D-473A-4C21-A2DF-BA739768E4C5}" type="sibTrans" cxnId="{12BCE08A-60E3-45D5-92C0-876AE55903B4}">
      <dgm:prSet/>
      <dgm:spPr/>
      <dgm:t>
        <a:bodyPr/>
        <a:lstStyle/>
        <a:p>
          <a:endParaRPr lang="es-ES"/>
        </a:p>
      </dgm:t>
    </dgm:pt>
    <dgm:pt modelId="{5DF35697-F5E1-4416-9EDB-20FF20AC9D16}" type="parTrans" cxnId="{12BCE08A-60E3-45D5-92C0-876AE55903B4}">
      <dgm:prSet/>
      <dgm:spPr/>
      <dgm:t>
        <a:bodyPr/>
        <a:lstStyle/>
        <a:p>
          <a:endParaRPr lang="es-ES"/>
        </a:p>
      </dgm:t>
    </dgm:pt>
    <dgm:pt modelId="{025C409C-7FEF-4D3B-8654-D62112BD74E2}">
      <dgm:prSet phldrT="[Texto]"/>
      <dgm:spPr/>
      <dgm:t>
        <a:bodyPr/>
        <a:lstStyle/>
        <a:p>
          <a:r>
            <a:rPr lang="es-ES_tradnl" dirty="0" smtClean="0">
              <a:solidFill>
                <a:schemeClr val="tx1"/>
              </a:solidFill>
            </a:rPr>
            <a:t>Comprender los vínculos entre alimentación y salud</a:t>
          </a:r>
          <a:endParaRPr lang="es-ES" dirty="0"/>
        </a:p>
      </dgm:t>
    </dgm:pt>
    <dgm:pt modelId="{E0A7E9E0-9BEB-4A1E-B06A-AE0A03EE612A}">
      <dgm:prSet phldrT="[Texto]"/>
      <dgm:spPr/>
      <dgm:t>
        <a:bodyPr/>
        <a:lstStyle/>
        <a:p>
          <a:r>
            <a:rPr lang="es-ES" dirty="0" smtClean="0"/>
            <a:t>2</a:t>
          </a:r>
          <a:endParaRPr lang="es-ES" dirty="0"/>
        </a:p>
      </dgm:t>
    </dgm:pt>
    <dgm:pt modelId="{68AC9DA3-653F-4795-9A84-5BCBBE700D77}" type="sibTrans" cxnId="{1D9E1B24-D5B4-431B-8B1B-8944154E4C85}">
      <dgm:prSet/>
      <dgm:spPr/>
      <dgm:t>
        <a:bodyPr/>
        <a:lstStyle/>
        <a:p>
          <a:endParaRPr lang="es-ES"/>
        </a:p>
      </dgm:t>
    </dgm:pt>
    <dgm:pt modelId="{B1E6CB86-9A4B-4C4B-BE1F-53F7DD5AC94A}" type="parTrans" cxnId="{1D9E1B24-D5B4-431B-8B1B-8944154E4C85}">
      <dgm:prSet/>
      <dgm:spPr/>
      <dgm:t>
        <a:bodyPr/>
        <a:lstStyle/>
        <a:p>
          <a:endParaRPr lang="es-ES"/>
        </a:p>
      </dgm:t>
    </dgm:pt>
    <dgm:pt modelId="{675B5CB8-4B75-484D-8627-2B4392170F98}" type="sibTrans" cxnId="{1E762E9D-476E-44BE-9B91-89EDB797AF14}">
      <dgm:prSet/>
      <dgm:spPr/>
      <dgm:t>
        <a:bodyPr/>
        <a:lstStyle/>
        <a:p>
          <a:endParaRPr lang="es-ES"/>
        </a:p>
      </dgm:t>
    </dgm:pt>
    <dgm:pt modelId="{A6DCA18E-BB38-4490-A0F8-A7B29A795CF1}" type="parTrans" cxnId="{1E762E9D-476E-44BE-9B91-89EDB797AF14}">
      <dgm:prSet/>
      <dgm:spPr/>
      <dgm:t>
        <a:bodyPr/>
        <a:lstStyle/>
        <a:p>
          <a:endParaRPr lang="es-ES"/>
        </a:p>
      </dgm:t>
    </dgm:pt>
    <dgm:pt modelId="{362B7B2A-71AC-4630-BA5A-66500B2382B7}">
      <dgm:prSet phldrT="[Texto]"/>
      <dgm:spPr/>
      <dgm:t>
        <a:bodyPr/>
        <a:lstStyle/>
        <a:p>
          <a:r>
            <a:rPr lang="es-ES_tradnl" dirty="0" smtClean="0">
              <a:solidFill>
                <a:schemeClr val="tx1"/>
              </a:solidFill>
            </a:rPr>
            <a:t>Aprender a cultivar alimentos saludables</a:t>
          </a:r>
          <a:endParaRPr lang="es-ES" dirty="0"/>
        </a:p>
      </dgm:t>
    </dgm:pt>
    <dgm:pt modelId="{E14E956F-A3E9-4F26-BDCA-E768A066AFC6}" type="sibTrans" cxnId="{C330B8D3-A8A7-40A0-AD59-A09F5CE9AB67}">
      <dgm:prSet/>
      <dgm:spPr/>
      <dgm:t>
        <a:bodyPr/>
        <a:lstStyle/>
        <a:p>
          <a:endParaRPr lang="es-ES"/>
        </a:p>
      </dgm:t>
    </dgm:pt>
    <dgm:pt modelId="{55613AE9-CC78-4E3B-B628-4F688EE965BE}" type="parTrans" cxnId="{C330B8D3-A8A7-40A0-AD59-A09F5CE9AB67}">
      <dgm:prSet/>
      <dgm:spPr/>
      <dgm:t>
        <a:bodyPr/>
        <a:lstStyle/>
        <a:p>
          <a:endParaRPr lang="es-ES"/>
        </a:p>
      </dgm:t>
    </dgm:pt>
    <dgm:pt modelId="{4FAC855D-6C9B-4AC9-A311-7D9EBF6B6980}">
      <dgm:prSet phldrT="[Texto]"/>
      <dgm:spPr/>
      <dgm:t>
        <a:bodyPr/>
        <a:lstStyle/>
        <a:p>
          <a:r>
            <a:rPr lang="es-ES" dirty="0" smtClean="0"/>
            <a:t>5</a:t>
          </a:r>
          <a:endParaRPr lang="es-ES" dirty="0"/>
        </a:p>
      </dgm:t>
    </dgm:pt>
    <dgm:pt modelId="{EBD0DC2A-67AC-4745-848E-77A1461C0600}" type="parTrans" cxnId="{8D08D2B3-1101-41B0-9C4F-88E7F0A068B1}">
      <dgm:prSet/>
      <dgm:spPr/>
      <dgm:t>
        <a:bodyPr/>
        <a:lstStyle/>
        <a:p>
          <a:endParaRPr lang="es-ES"/>
        </a:p>
      </dgm:t>
    </dgm:pt>
    <dgm:pt modelId="{2732E26A-E774-4B11-B2DE-D825890E196F}" type="sibTrans" cxnId="{8D08D2B3-1101-41B0-9C4F-88E7F0A068B1}">
      <dgm:prSet/>
      <dgm:spPr/>
      <dgm:t>
        <a:bodyPr/>
        <a:lstStyle/>
        <a:p>
          <a:endParaRPr lang="es-ES"/>
        </a:p>
      </dgm:t>
    </dgm:pt>
    <dgm:pt modelId="{106129C3-553C-4193-A762-2334D600B1B9}">
      <dgm:prSet phldrT="[Texto]"/>
      <dgm:spPr/>
      <dgm:t>
        <a:bodyPr/>
        <a:lstStyle/>
        <a:p>
          <a:r>
            <a:rPr lang="es-ES" dirty="0" smtClean="0"/>
            <a:t>4</a:t>
          </a:r>
          <a:endParaRPr lang="es-ES" dirty="0"/>
        </a:p>
      </dgm:t>
    </dgm:pt>
    <dgm:pt modelId="{64F526DA-636A-44EB-9432-9D98D01C4209}" type="parTrans" cxnId="{110A94B9-62F3-4571-8C46-4625478FF8FC}">
      <dgm:prSet/>
      <dgm:spPr/>
      <dgm:t>
        <a:bodyPr/>
        <a:lstStyle/>
        <a:p>
          <a:endParaRPr lang="es-ES"/>
        </a:p>
      </dgm:t>
    </dgm:pt>
    <dgm:pt modelId="{F0F3C699-143C-43A9-BB0A-88AA0E9E41A6}" type="sibTrans" cxnId="{110A94B9-62F3-4571-8C46-4625478FF8FC}">
      <dgm:prSet/>
      <dgm:spPr/>
      <dgm:t>
        <a:bodyPr/>
        <a:lstStyle/>
        <a:p>
          <a:endParaRPr lang="es-ES"/>
        </a:p>
      </dgm:t>
    </dgm:pt>
    <dgm:pt modelId="{10FD1A97-F19B-4D92-ACA3-FBE502E6094A}">
      <dgm:prSet/>
      <dgm:spPr/>
      <dgm:t>
        <a:bodyPr/>
        <a:lstStyle/>
        <a:p>
          <a:r>
            <a:rPr lang="es-ES_tradnl" dirty="0" smtClean="0">
              <a:solidFill>
                <a:schemeClr val="tx1"/>
              </a:solidFill>
            </a:rPr>
            <a:t>Relacionar horticultura y una adecuada nutrición</a:t>
          </a:r>
          <a:endParaRPr lang="es-ES" dirty="0"/>
        </a:p>
      </dgm:t>
    </dgm:pt>
    <dgm:pt modelId="{86A766A7-1F91-4A9B-8EE4-973889BD10B2}" type="parTrans" cxnId="{BF7F6C90-55F4-4E97-A718-A9FE86792B40}">
      <dgm:prSet/>
      <dgm:spPr/>
      <dgm:t>
        <a:bodyPr/>
        <a:lstStyle/>
        <a:p>
          <a:endParaRPr lang="es-ES"/>
        </a:p>
      </dgm:t>
    </dgm:pt>
    <dgm:pt modelId="{C8A9F0CF-7E3C-46C7-830C-0E21F21BACE3}" type="sibTrans" cxnId="{BF7F6C90-55F4-4E97-A718-A9FE86792B40}">
      <dgm:prSet/>
      <dgm:spPr/>
      <dgm:t>
        <a:bodyPr/>
        <a:lstStyle/>
        <a:p>
          <a:endParaRPr lang="es-ES"/>
        </a:p>
      </dgm:t>
    </dgm:pt>
    <dgm:pt modelId="{4AF7B782-B5CF-49E9-B425-0E82ED33FCFE}">
      <dgm:prSet/>
      <dgm:spPr/>
      <dgm:t>
        <a:bodyPr/>
        <a:lstStyle/>
        <a:p>
          <a:r>
            <a:rPr lang="es-ES_tradnl" dirty="0" smtClean="0">
              <a:solidFill>
                <a:schemeClr val="tx1"/>
              </a:solidFill>
            </a:rPr>
            <a:t>Valorar las frutas, las hortalizas y legumbres </a:t>
          </a:r>
          <a:endParaRPr lang="es-ES" dirty="0"/>
        </a:p>
      </dgm:t>
    </dgm:pt>
    <dgm:pt modelId="{50564A39-E507-455E-8BB4-044B5F9927E0}" type="parTrans" cxnId="{401FF55F-605C-471A-8773-23F5A70F53C5}">
      <dgm:prSet/>
      <dgm:spPr/>
      <dgm:t>
        <a:bodyPr/>
        <a:lstStyle/>
        <a:p>
          <a:endParaRPr lang="es-ES"/>
        </a:p>
      </dgm:t>
    </dgm:pt>
    <dgm:pt modelId="{8ED1F5AC-BA33-4E66-A80C-03B9505BE960}" type="sibTrans" cxnId="{401FF55F-605C-471A-8773-23F5A70F53C5}">
      <dgm:prSet/>
      <dgm:spPr/>
      <dgm:t>
        <a:bodyPr/>
        <a:lstStyle/>
        <a:p>
          <a:endParaRPr lang="es-ES"/>
        </a:p>
      </dgm:t>
    </dgm:pt>
    <dgm:pt modelId="{17C14FC5-F7CB-48AA-94AC-EE0840F11029}">
      <dgm:prSet/>
      <dgm:spPr/>
      <dgm:t>
        <a:bodyPr/>
        <a:lstStyle/>
        <a:p>
          <a:r>
            <a:rPr lang="es-ES" dirty="0" smtClean="0"/>
            <a:t>6</a:t>
          </a:r>
          <a:endParaRPr lang="es-ES" dirty="0"/>
        </a:p>
      </dgm:t>
    </dgm:pt>
    <dgm:pt modelId="{22A36547-F293-4DD7-ACA5-46D3D21E2E0E}" type="parTrans" cxnId="{3D5323CD-B4AE-4E0F-8D4C-E4D5012A94D3}">
      <dgm:prSet/>
      <dgm:spPr/>
      <dgm:t>
        <a:bodyPr/>
        <a:lstStyle/>
        <a:p>
          <a:endParaRPr lang="es-ES"/>
        </a:p>
      </dgm:t>
    </dgm:pt>
    <dgm:pt modelId="{E5810BC7-8035-4AF4-8F63-1617B1A21862}" type="sibTrans" cxnId="{3D5323CD-B4AE-4E0F-8D4C-E4D5012A94D3}">
      <dgm:prSet/>
      <dgm:spPr/>
      <dgm:t>
        <a:bodyPr/>
        <a:lstStyle/>
        <a:p>
          <a:endParaRPr lang="es-ES"/>
        </a:p>
      </dgm:t>
    </dgm:pt>
    <dgm:pt modelId="{46E55667-D72D-44BF-AC2D-47E466470358}">
      <dgm:prSet/>
      <dgm:spPr/>
      <dgm:t>
        <a:bodyPr/>
        <a:lstStyle/>
        <a:p>
          <a:r>
            <a:rPr lang="es-ES_tradnl" smtClean="0">
              <a:solidFill>
                <a:schemeClr val="tx1"/>
              </a:solidFill>
            </a:rPr>
            <a:t>Rechazar la comida basura</a:t>
          </a:r>
          <a:endParaRPr lang="es-ES"/>
        </a:p>
      </dgm:t>
    </dgm:pt>
    <dgm:pt modelId="{0411E589-1D28-4723-814B-D6CEC35CEA99}" type="parTrans" cxnId="{A3515468-8131-4B21-BDFA-87AABFEC6C03}">
      <dgm:prSet/>
      <dgm:spPr/>
      <dgm:t>
        <a:bodyPr/>
        <a:lstStyle/>
        <a:p>
          <a:endParaRPr lang="es-ES"/>
        </a:p>
      </dgm:t>
    </dgm:pt>
    <dgm:pt modelId="{65F58325-0391-4535-BB24-837FDA3C662A}" type="sibTrans" cxnId="{A3515468-8131-4B21-BDFA-87AABFEC6C03}">
      <dgm:prSet/>
      <dgm:spPr/>
      <dgm:t>
        <a:bodyPr/>
        <a:lstStyle/>
        <a:p>
          <a:endParaRPr lang="es-ES"/>
        </a:p>
      </dgm:t>
    </dgm:pt>
    <dgm:pt modelId="{9494B9C3-971D-4134-B341-F7B8D61A8EB8}" type="pres">
      <dgm:prSet presAssocID="{F33A9394-5196-4C6D-B5DE-5D31C12A7BB8}" presName="linearFlow" presStyleCnt="0">
        <dgm:presLayoutVars>
          <dgm:dir/>
          <dgm:animLvl val="lvl"/>
          <dgm:resizeHandles val="exact"/>
        </dgm:presLayoutVars>
      </dgm:prSet>
      <dgm:spPr/>
      <dgm:t>
        <a:bodyPr/>
        <a:lstStyle/>
        <a:p>
          <a:endParaRPr lang="es-ES"/>
        </a:p>
      </dgm:t>
    </dgm:pt>
    <dgm:pt modelId="{7CFF60D1-EAB0-4636-AC9E-49DEF466E889}" type="pres">
      <dgm:prSet presAssocID="{28DF0757-BB99-469D-9C48-C9440ED1833F}" presName="composite" presStyleCnt="0"/>
      <dgm:spPr/>
    </dgm:pt>
    <dgm:pt modelId="{D277DD49-0378-4792-BAE9-303A47271CE2}" type="pres">
      <dgm:prSet presAssocID="{28DF0757-BB99-469D-9C48-C9440ED1833F}" presName="parentText" presStyleLbl="alignNode1" presStyleIdx="0" presStyleCnt="6">
        <dgm:presLayoutVars>
          <dgm:chMax val="1"/>
          <dgm:bulletEnabled val="1"/>
        </dgm:presLayoutVars>
      </dgm:prSet>
      <dgm:spPr/>
      <dgm:t>
        <a:bodyPr/>
        <a:lstStyle/>
        <a:p>
          <a:endParaRPr lang="es-ES"/>
        </a:p>
      </dgm:t>
    </dgm:pt>
    <dgm:pt modelId="{80D116B8-7CEB-4E1E-A8AC-3A3F2136FDAF}" type="pres">
      <dgm:prSet presAssocID="{28DF0757-BB99-469D-9C48-C9440ED1833F}" presName="descendantText" presStyleLbl="alignAcc1" presStyleIdx="0" presStyleCnt="6">
        <dgm:presLayoutVars>
          <dgm:bulletEnabled val="1"/>
        </dgm:presLayoutVars>
      </dgm:prSet>
      <dgm:spPr/>
      <dgm:t>
        <a:bodyPr/>
        <a:lstStyle/>
        <a:p>
          <a:endParaRPr lang="es-ES"/>
        </a:p>
      </dgm:t>
    </dgm:pt>
    <dgm:pt modelId="{4782D167-D9EF-4377-B11B-D08F455CD6B3}" type="pres">
      <dgm:prSet presAssocID="{AFFE8B8A-8605-4904-99C4-1C2EE8525C06}" presName="sp" presStyleCnt="0"/>
      <dgm:spPr/>
    </dgm:pt>
    <dgm:pt modelId="{2126D18E-8C07-4FE6-995E-DA0B8E605BEB}" type="pres">
      <dgm:prSet presAssocID="{E0A7E9E0-9BEB-4A1E-B06A-AE0A03EE612A}" presName="composite" presStyleCnt="0"/>
      <dgm:spPr/>
    </dgm:pt>
    <dgm:pt modelId="{3E0D9A14-508A-4E9E-B1A0-5EB7213A0C9A}" type="pres">
      <dgm:prSet presAssocID="{E0A7E9E0-9BEB-4A1E-B06A-AE0A03EE612A}" presName="parentText" presStyleLbl="alignNode1" presStyleIdx="1" presStyleCnt="6">
        <dgm:presLayoutVars>
          <dgm:chMax val="1"/>
          <dgm:bulletEnabled val="1"/>
        </dgm:presLayoutVars>
      </dgm:prSet>
      <dgm:spPr/>
      <dgm:t>
        <a:bodyPr/>
        <a:lstStyle/>
        <a:p>
          <a:endParaRPr lang="es-ES"/>
        </a:p>
      </dgm:t>
    </dgm:pt>
    <dgm:pt modelId="{8647AF09-B95B-47E2-9CC2-1E0814EC5C6D}" type="pres">
      <dgm:prSet presAssocID="{E0A7E9E0-9BEB-4A1E-B06A-AE0A03EE612A}" presName="descendantText" presStyleLbl="alignAcc1" presStyleIdx="1" presStyleCnt="6">
        <dgm:presLayoutVars>
          <dgm:bulletEnabled val="1"/>
        </dgm:presLayoutVars>
      </dgm:prSet>
      <dgm:spPr/>
      <dgm:t>
        <a:bodyPr/>
        <a:lstStyle/>
        <a:p>
          <a:endParaRPr lang="es-ES"/>
        </a:p>
      </dgm:t>
    </dgm:pt>
    <dgm:pt modelId="{9BDF046B-9313-4FA1-8323-7169A06D376F}" type="pres">
      <dgm:prSet presAssocID="{68AC9DA3-653F-4795-9A84-5BCBBE700D77}" presName="sp" presStyleCnt="0"/>
      <dgm:spPr/>
    </dgm:pt>
    <dgm:pt modelId="{C6B13F7C-B552-4EC3-A438-A696F398268B}" type="pres">
      <dgm:prSet presAssocID="{B2ED081A-C963-4DAE-B50A-E5C7EED72104}" presName="composite" presStyleCnt="0"/>
      <dgm:spPr/>
    </dgm:pt>
    <dgm:pt modelId="{30DB5AAA-DC60-49AB-AF67-C0E206057F11}" type="pres">
      <dgm:prSet presAssocID="{B2ED081A-C963-4DAE-B50A-E5C7EED72104}" presName="parentText" presStyleLbl="alignNode1" presStyleIdx="2" presStyleCnt="6">
        <dgm:presLayoutVars>
          <dgm:chMax val="1"/>
          <dgm:bulletEnabled val="1"/>
        </dgm:presLayoutVars>
      </dgm:prSet>
      <dgm:spPr/>
      <dgm:t>
        <a:bodyPr/>
        <a:lstStyle/>
        <a:p>
          <a:endParaRPr lang="es-ES"/>
        </a:p>
      </dgm:t>
    </dgm:pt>
    <dgm:pt modelId="{D542A772-CD42-4E59-805D-17E31FCA3AB3}" type="pres">
      <dgm:prSet presAssocID="{B2ED081A-C963-4DAE-B50A-E5C7EED72104}" presName="descendantText" presStyleLbl="alignAcc1" presStyleIdx="2" presStyleCnt="6">
        <dgm:presLayoutVars>
          <dgm:bulletEnabled val="1"/>
        </dgm:presLayoutVars>
      </dgm:prSet>
      <dgm:spPr/>
      <dgm:t>
        <a:bodyPr/>
        <a:lstStyle/>
        <a:p>
          <a:endParaRPr lang="es-ES"/>
        </a:p>
      </dgm:t>
    </dgm:pt>
    <dgm:pt modelId="{B7D89EDF-1E89-4B6B-8B5C-736EA7D33C32}" type="pres">
      <dgm:prSet presAssocID="{CB38C9AB-0CBF-4D77-9B53-587215EF601A}" presName="sp" presStyleCnt="0"/>
      <dgm:spPr/>
    </dgm:pt>
    <dgm:pt modelId="{950BB7AE-F693-42C8-9B1B-4D61337D3678}" type="pres">
      <dgm:prSet presAssocID="{106129C3-553C-4193-A762-2334D600B1B9}" presName="composite" presStyleCnt="0"/>
      <dgm:spPr/>
    </dgm:pt>
    <dgm:pt modelId="{87AB5AE6-45B1-4B82-95F8-777A4A257C41}" type="pres">
      <dgm:prSet presAssocID="{106129C3-553C-4193-A762-2334D600B1B9}" presName="parentText" presStyleLbl="alignNode1" presStyleIdx="3" presStyleCnt="6">
        <dgm:presLayoutVars>
          <dgm:chMax val="1"/>
          <dgm:bulletEnabled val="1"/>
        </dgm:presLayoutVars>
      </dgm:prSet>
      <dgm:spPr/>
      <dgm:t>
        <a:bodyPr/>
        <a:lstStyle/>
        <a:p>
          <a:endParaRPr lang="es-ES"/>
        </a:p>
      </dgm:t>
    </dgm:pt>
    <dgm:pt modelId="{DB9B868B-B450-47AE-8D3E-84FD625FA139}" type="pres">
      <dgm:prSet presAssocID="{106129C3-553C-4193-A762-2334D600B1B9}" presName="descendantText" presStyleLbl="alignAcc1" presStyleIdx="3" presStyleCnt="6">
        <dgm:presLayoutVars>
          <dgm:bulletEnabled val="1"/>
        </dgm:presLayoutVars>
      </dgm:prSet>
      <dgm:spPr/>
      <dgm:t>
        <a:bodyPr/>
        <a:lstStyle/>
        <a:p>
          <a:endParaRPr lang="es-ES"/>
        </a:p>
      </dgm:t>
    </dgm:pt>
    <dgm:pt modelId="{2A6E71D5-AB93-497E-94B6-A8DF87BC8CB3}" type="pres">
      <dgm:prSet presAssocID="{F0F3C699-143C-43A9-BB0A-88AA0E9E41A6}" presName="sp" presStyleCnt="0"/>
      <dgm:spPr/>
    </dgm:pt>
    <dgm:pt modelId="{F32C0FD0-5041-499B-9033-CDCF042702AA}" type="pres">
      <dgm:prSet presAssocID="{4FAC855D-6C9B-4AC9-A311-7D9EBF6B6980}" presName="composite" presStyleCnt="0"/>
      <dgm:spPr/>
    </dgm:pt>
    <dgm:pt modelId="{74C232EA-945C-4589-A1B7-729A711C479F}" type="pres">
      <dgm:prSet presAssocID="{4FAC855D-6C9B-4AC9-A311-7D9EBF6B6980}" presName="parentText" presStyleLbl="alignNode1" presStyleIdx="4" presStyleCnt="6">
        <dgm:presLayoutVars>
          <dgm:chMax val="1"/>
          <dgm:bulletEnabled val="1"/>
        </dgm:presLayoutVars>
      </dgm:prSet>
      <dgm:spPr/>
      <dgm:t>
        <a:bodyPr/>
        <a:lstStyle/>
        <a:p>
          <a:endParaRPr lang="es-ES"/>
        </a:p>
      </dgm:t>
    </dgm:pt>
    <dgm:pt modelId="{D21A4226-C67C-4715-B2B6-C7778BC1A1E4}" type="pres">
      <dgm:prSet presAssocID="{4FAC855D-6C9B-4AC9-A311-7D9EBF6B6980}" presName="descendantText" presStyleLbl="alignAcc1" presStyleIdx="4" presStyleCnt="6">
        <dgm:presLayoutVars>
          <dgm:bulletEnabled val="1"/>
        </dgm:presLayoutVars>
      </dgm:prSet>
      <dgm:spPr/>
      <dgm:t>
        <a:bodyPr/>
        <a:lstStyle/>
        <a:p>
          <a:endParaRPr lang="es-ES"/>
        </a:p>
      </dgm:t>
    </dgm:pt>
    <dgm:pt modelId="{302B6723-42EE-41EA-9283-0A9C11A81B96}" type="pres">
      <dgm:prSet presAssocID="{2732E26A-E774-4B11-B2DE-D825890E196F}" presName="sp" presStyleCnt="0"/>
      <dgm:spPr/>
    </dgm:pt>
    <dgm:pt modelId="{A6A30527-500C-4BBD-AA61-8AD45B632CB7}" type="pres">
      <dgm:prSet presAssocID="{17C14FC5-F7CB-48AA-94AC-EE0840F11029}" presName="composite" presStyleCnt="0"/>
      <dgm:spPr/>
    </dgm:pt>
    <dgm:pt modelId="{9BEEF69A-0550-4832-8FB9-81CC52050EEB}" type="pres">
      <dgm:prSet presAssocID="{17C14FC5-F7CB-48AA-94AC-EE0840F11029}" presName="parentText" presStyleLbl="alignNode1" presStyleIdx="5" presStyleCnt="6">
        <dgm:presLayoutVars>
          <dgm:chMax val="1"/>
          <dgm:bulletEnabled val="1"/>
        </dgm:presLayoutVars>
      </dgm:prSet>
      <dgm:spPr/>
      <dgm:t>
        <a:bodyPr/>
        <a:lstStyle/>
        <a:p>
          <a:endParaRPr lang="es-ES"/>
        </a:p>
      </dgm:t>
    </dgm:pt>
    <dgm:pt modelId="{E76E858F-B217-485E-A105-370D8F6DA9FB}" type="pres">
      <dgm:prSet presAssocID="{17C14FC5-F7CB-48AA-94AC-EE0840F11029}" presName="descendantText" presStyleLbl="alignAcc1" presStyleIdx="5" presStyleCnt="6">
        <dgm:presLayoutVars>
          <dgm:bulletEnabled val="1"/>
        </dgm:presLayoutVars>
      </dgm:prSet>
      <dgm:spPr/>
      <dgm:t>
        <a:bodyPr/>
        <a:lstStyle/>
        <a:p>
          <a:endParaRPr lang="es-ES"/>
        </a:p>
      </dgm:t>
    </dgm:pt>
  </dgm:ptLst>
  <dgm:cxnLst>
    <dgm:cxn modelId="{A7C3460A-243D-4B2E-812A-812FCF943A75}" type="presOf" srcId="{17C14FC5-F7CB-48AA-94AC-EE0840F11029}" destId="{9BEEF69A-0550-4832-8FB9-81CC52050EEB}" srcOrd="0" destOrd="0" presId="urn:microsoft.com/office/officeart/2005/8/layout/chevron2"/>
    <dgm:cxn modelId="{C330B8D3-A8A7-40A0-AD59-A09F5CE9AB67}" srcId="{28DF0757-BB99-469D-9C48-C9440ED1833F}" destId="{362B7B2A-71AC-4630-BA5A-66500B2382B7}" srcOrd="0" destOrd="0" parTransId="{55613AE9-CC78-4E3B-B628-4F688EE965BE}" sibTransId="{E14E956F-A3E9-4F26-BDCA-E768A066AFC6}"/>
    <dgm:cxn modelId="{1E762E9D-476E-44BE-9B91-89EDB797AF14}" srcId="{E0A7E9E0-9BEB-4A1E-B06A-AE0A03EE612A}" destId="{025C409C-7FEF-4D3B-8654-D62112BD74E2}" srcOrd="0" destOrd="0" parTransId="{A6DCA18E-BB38-4490-A0F8-A7B29A795CF1}" sibTransId="{675B5CB8-4B75-484D-8627-2B4392170F98}"/>
    <dgm:cxn modelId="{10EE622F-E652-4A1D-9A6D-0CB5C00FAAEA}" type="presOf" srcId="{381045D1-F83B-47EA-B830-C3C705E7262C}" destId="{D542A772-CD42-4E59-805D-17E31FCA3AB3}" srcOrd="0" destOrd="0" presId="urn:microsoft.com/office/officeart/2005/8/layout/chevron2"/>
    <dgm:cxn modelId="{A3515468-8131-4B21-BDFA-87AABFEC6C03}" srcId="{17C14FC5-F7CB-48AA-94AC-EE0840F11029}" destId="{46E55667-D72D-44BF-AC2D-47E466470358}" srcOrd="0" destOrd="0" parTransId="{0411E589-1D28-4723-814B-D6CEC35CEA99}" sibTransId="{65F58325-0391-4535-BB24-837FDA3C662A}"/>
    <dgm:cxn modelId="{8D08D2B3-1101-41B0-9C4F-88E7F0A068B1}" srcId="{F33A9394-5196-4C6D-B5DE-5D31C12A7BB8}" destId="{4FAC855D-6C9B-4AC9-A311-7D9EBF6B6980}" srcOrd="4" destOrd="0" parTransId="{EBD0DC2A-67AC-4745-848E-77A1461C0600}" sibTransId="{2732E26A-E774-4B11-B2DE-D825890E196F}"/>
    <dgm:cxn modelId="{8024C9EA-3F64-48AE-8E53-D8AF2041E0F2}" type="presOf" srcId="{025C409C-7FEF-4D3B-8654-D62112BD74E2}" destId="{8647AF09-B95B-47E2-9CC2-1E0814EC5C6D}" srcOrd="0" destOrd="0" presId="urn:microsoft.com/office/officeart/2005/8/layout/chevron2"/>
    <dgm:cxn modelId="{1D9E1B24-D5B4-431B-8B1B-8944154E4C85}" srcId="{F33A9394-5196-4C6D-B5DE-5D31C12A7BB8}" destId="{E0A7E9E0-9BEB-4A1E-B06A-AE0A03EE612A}" srcOrd="1" destOrd="0" parTransId="{B1E6CB86-9A4B-4C4B-BE1F-53F7DD5AC94A}" sibTransId="{68AC9DA3-653F-4795-9A84-5BCBBE700D77}"/>
    <dgm:cxn modelId="{D72650E5-43EB-45CD-97E1-7D670B7188EF}" type="presOf" srcId="{28DF0757-BB99-469D-9C48-C9440ED1833F}" destId="{D277DD49-0378-4792-BAE9-303A47271CE2}" srcOrd="0" destOrd="0" presId="urn:microsoft.com/office/officeart/2005/8/layout/chevron2"/>
    <dgm:cxn modelId="{110A94B9-62F3-4571-8C46-4625478FF8FC}" srcId="{F33A9394-5196-4C6D-B5DE-5D31C12A7BB8}" destId="{106129C3-553C-4193-A762-2334D600B1B9}" srcOrd="3" destOrd="0" parTransId="{64F526DA-636A-44EB-9432-9D98D01C4209}" sibTransId="{F0F3C699-143C-43A9-BB0A-88AA0E9E41A6}"/>
    <dgm:cxn modelId="{3D5323CD-B4AE-4E0F-8D4C-E4D5012A94D3}" srcId="{F33A9394-5196-4C6D-B5DE-5D31C12A7BB8}" destId="{17C14FC5-F7CB-48AA-94AC-EE0840F11029}" srcOrd="5" destOrd="0" parTransId="{22A36547-F293-4DD7-ACA5-46D3D21E2E0E}" sibTransId="{E5810BC7-8035-4AF4-8F63-1617B1A21862}"/>
    <dgm:cxn modelId="{BF7F6C90-55F4-4E97-A718-A9FE86792B40}" srcId="{106129C3-553C-4193-A762-2334D600B1B9}" destId="{10FD1A97-F19B-4D92-ACA3-FBE502E6094A}" srcOrd="0" destOrd="0" parTransId="{86A766A7-1F91-4A9B-8EE4-973889BD10B2}" sibTransId="{C8A9F0CF-7E3C-46C7-830C-0E21F21BACE3}"/>
    <dgm:cxn modelId="{60F2D34C-DFB3-40D7-8BFF-9BB302CC5BC2}" type="presOf" srcId="{106129C3-553C-4193-A762-2334D600B1B9}" destId="{87AB5AE6-45B1-4B82-95F8-777A4A257C41}" srcOrd="0" destOrd="0" presId="urn:microsoft.com/office/officeart/2005/8/layout/chevron2"/>
    <dgm:cxn modelId="{4958D0B7-4B35-4C3C-9FCA-093A0BA11ABC}" type="presOf" srcId="{4AF7B782-B5CF-49E9-B425-0E82ED33FCFE}" destId="{D21A4226-C67C-4715-B2B6-C7778BC1A1E4}" srcOrd="0" destOrd="0" presId="urn:microsoft.com/office/officeart/2005/8/layout/chevron2"/>
    <dgm:cxn modelId="{12BCE08A-60E3-45D5-92C0-876AE55903B4}" srcId="{B2ED081A-C963-4DAE-B50A-E5C7EED72104}" destId="{381045D1-F83B-47EA-B830-C3C705E7262C}" srcOrd="0" destOrd="0" parTransId="{5DF35697-F5E1-4416-9EDB-20FF20AC9D16}" sibTransId="{6009211D-473A-4C21-A2DF-BA739768E4C5}"/>
    <dgm:cxn modelId="{B217F8B5-DD58-4B6F-924F-4DC9C13E02AE}" type="presOf" srcId="{B2ED081A-C963-4DAE-B50A-E5C7EED72104}" destId="{30DB5AAA-DC60-49AB-AF67-C0E206057F11}" srcOrd="0" destOrd="0" presId="urn:microsoft.com/office/officeart/2005/8/layout/chevron2"/>
    <dgm:cxn modelId="{4AE9549C-6A3B-43D4-B0BC-73226E9C1F09}" type="presOf" srcId="{4FAC855D-6C9B-4AC9-A311-7D9EBF6B6980}" destId="{74C232EA-945C-4589-A1B7-729A711C479F}" srcOrd="0" destOrd="0" presId="urn:microsoft.com/office/officeart/2005/8/layout/chevron2"/>
    <dgm:cxn modelId="{401FF55F-605C-471A-8773-23F5A70F53C5}" srcId="{4FAC855D-6C9B-4AC9-A311-7D9EBF6B6980}" destId="{4AF7B782-B5CF-49E9-B425-0E82ED33FCFE}" srcOrd="0" destOrd="0" parTransId="{50564A39-E507-455E-8BB4-044B5F9927E0}" sibTransId="{8ED1F5AC-BA33-4E66-A80C-03B9505BE960}"/>
    <dgm:cxn modelId="{434C7A59-24BD-48A6-A8FA-D14E43EFCE30}" type="presOf" srcId="{E0A7E9E0-9BEB-4A1E-B06A-AE0A03EE612A}" destId="{3E0D9A14-508A-4E9E-B1A0-5EB7213A0C9A}" srcOrd="0" destOrd="0" presId="urn:microsoft.com/office/officeart/2005/8/layout/chevron2"/>
    <dgm:cxn modelId="{50E5BAE2-C747-4666-9143-FFE3F4B5C130}" srcId="{F33A9394-5196-4C6D-B5DE-5D31C12A7BB8}" destId="{28DF0757-BB99-469D-9C48-C9440ED1833F}" srcOrd="0" destOrd="0" parTransId="{3CA89E1D-BCDF-4E33-BD37-01E403F0B403}" sibTransId="{AFFE8B8A-8605-4904-99C4-1C2EE8525C06}"/>
    <dgm:cxn modelId="{1CFB78E7-BDE0-41AA-9973-5B3098D9EE1F}" type="presOf" srcId="{10FD1A97-F19B-4D92-ACA3-FBE502E6094A}" destId="{DB9B868B-B450-47AE-8D3E-84FD625FA139}" srcOrd="0" destOrd="0" presId="urn:microsoft.com/office/officeart/2005/8/layout/chevron2"/>
    <dgm:cxn modelId="{A93C73E5-1C98-4687-8209-CD1FAA8F8719}" type="presOf" srcId="{46E55667-D72D-44BF-AC2D-47E466470358}" destId="{E76E858F-B217-485E-A105-370D8F6DA9FB}" srcOrd="0" destOrd="0" presId="urn:microsoft.com/office/officeart/2005/8/layout/chevron2"/>
    <dgm:cxn modelId="{77C8EDEE-648C-469D-8B60-65733190ADCE}" type="presOf" srcId="{F33A9394-5196-4C6D-B5DE-5D31C12A7BB8}" destId="{9494B9C3-971D-4134-B341-F7B8D61A8EB8}" srcOrd="0" destOrd="0" presId="urn:microsoft.com/office/officeart/2005/8/layout/chevron2"/>
    <dgm:cxn modelId="{834879F1-C4F0-4514-9D86-7C11050B2435}" type="presOf" srcId="{362B7B2A-71AC-4630-BA5A-66500B2382B7}" destId="{80D116B8-7CEB-4E1E-A8AC-3A3F2136FDAF}" srcOrd="0" destOrd="0" presId="urn:microsoft.com/office/officeart/2005/8/layout/chevron2"/>
    <dgm:cxn modelId="{E77B195B-FB6B-4973-93F1-FA4256062C29}" srcId="{F33A9394-5196-4C6D-B5DE-5D31C12A7BB8}" destId="{B2ED081A-C963-4DAE-B50A-E5C7EED72104}" srcOrd="2" destOrd="0" parTransId="{291D2AB0-E332-46BD-97AB-B153A84DA39F}" sibTransId="{CB38C9AB-0CBF-4D77-9B53-587215EF601A}"/>
    <dgm:cxn modelId="{8CB09834-2CE0-4B24-ADC1-3BB4B38839E2}" type="presParOf" srcId="{9494B9C3-971D-4134-B341-F7B8D61A8EB8}" destId="{7CFF60D1-EAB0-4636-AC9E-49DEF466E889}" srcOrd="0" destOrd="0" presId="urn:microsoft.com/office/officeart/2005/8/layout/chevron2"/>
    <dgm:cxn modelId="{EEF46E35-7A50-40B6-9775-B82216CF43FC}" type="presParOf" srcId="{7CFF60D1-EAB0-4636-AC9E-49DEF466E889}" destId="{D277DD49-0378-4792-BAE9-303A47271CE2}" srcOrd="0" destOrd="0" presId="urn:microsoft.com/office/officeart/2005/8/layout/chevron2"/>
    <dgm:cxn modelId="{633E97C5-84D2-4536-841F-79393D9D7F2B}" type="presParOf" srcId="{7CFF60D1-EAB0-4636-AC9E-49DEF466E889}" destId="{80D116B8-7CEB-4E1E-A8AC-3A3F2136FDAF}" srcOrd="1" destOrd="0" presId="urn:microsoft.com/office/officeart/2005/8/layout/chevron2"/>
    <dgm:cxn modelId="{3D17BF1A-B116-4510-BBDE-99B8F4D2D5E8}" type="presParOf" srcId="{9494B9C3-971D-4134-B341-F7B8D61A8EB8}" destId="{4782D167-D9EF-4377-B11B-D08F455CD6B3}" srcOrd="1" destOrd="0" presId="urn:microsoft.com/office/officeart/2005/8/layout/chevron2"/>
    <dgm:cxn modelId="{CF82DBFF-4163-4C3A-9862-A8B1DA94DC92}" type="presParOf" srcId="{9494B9C3-971D-4134-B341-F7B8D61A8EB8}" destId="{2126D18E-8C07-4FE6-995E-DA0B8E605BEB}" srcOrd="2" destOrd="0" presId="urn:microsoft.com/office/officeart/2005/8/layout/chevron2"/>
    <dgm:cxn modelId="{16DC56CB-E1CB-4FCD-8BDC-1E3BCCCBFC52}" type="presParOf" srcId="{2126D18E-8C07-4FE6-995E-DA0B8E605BEB}" destId="{3E0D9A14-508A-4E9E-B1A0-5EB7213A0C9A}" srcOrd="0" destOrd="0" presId="urn:microsoft.com/office/officeart/2005/8/layout/chevron2"/>
    <dgm:cxn modelId="{51BDECCF-4FE0-43E8-8CEC-DFAA3429D366}" type="presParOf" srcId="{2126D18E-8C07-4FE6-995E-DA0B8E605BEB}" destId="{8647AF09-B95B-47E2-9CC2-1E0814EC5C6D}" srcOrd="1" destOrd="0" presId="urn:microsoft.com/office/officeart/2005/8/layout/chevron2"/>
    <dgm:cxn modelId="{2236D67A-C028-4B83-98E0-5639625EA8B1}" type="presParOf" srcId="{9494B9C3-971D-4134-B341-F7B8D61A8EB8}" destId="{9BDF046B-9313-4FA1-8323-7169A06D376F}" srcOrd="3" destOrd="0" presId="urn:microsoft.com/office/officeart/2005/8/layout/chevron2"/>
    <dgm:cxn modelId="{1E170EE4-0B2F-4A2E-A39B-97FCEEA40C61}" type="presParOf" srcId="{9494B9C3-971D-4134-B341-F7B8D61A8EB8}" destId="{C6B13F7C-B552-4EC3-A438-A696F398268B}" srcOrd="4" destOrd="0" presId="urn:microsoft.com/office/officeart/2005/8/layout/chevron2"/>
    <dgm:cxn modelId="{86FC77E2-C181-46BE-809C-A2DC3CDBE865}" type="presParOf" srcId="{C6B13F7C-B552-4EC3-A438-A696F398268B}" destId="{30DB5AAA-DC60-49AB-AF67-C0E206057F11}" srcOrd="0" destOrd="0" presId="urn:microsoft.com/office/officeart/2005/8/layout/chevron2"/>
    <dgm:cxn modelId="{531156DC-8A9A-4A49-A627-E69F5ADC4279}" type="presParOf" srcId="{C6B13F7C-B552-4EC3-A438-A696F398268B}" destId="{D542A772-CD42-4E59-805D-17E31FCA3AB3}" srcOrd="1" destOrd="0" presId="urn:microsoft.com/office/officeart/2005/8/layout/chevron2"/>
    <dgm:cxn modelId="{86C28FDB-7DD1-4611-B5AC-D3B85AFFDFF0}" type="presParOf" srcId="{9494B9C3-971D-4134-B341-F7B8D61A8EB8}" destId="{B7D89EDF-1E89-4B6B-8B5C-736EA7D33C32}" srcOrd="5" destOrd="0" presId="urn:microsoft.com/office/officeart/2005/8/layout/chevron2"/>
    <dgm:cxn modelId="{B8ADC1D6-2C95-4722-B368-56FD0311575B}" type="presParOf" srcId="{9494B9C3-971D-4134-B341-F7B8D61A8EB8}" destId="{950BB7AE-F693-42C8-9B1B-4D61337D3678}" srcOrd="6" destOrd="0" presId="urn:microsoft.com/office/officeart/2005/8/layout/chevron2"/>
    <dgm:cxn modelId="{B7A261AD-1F60-4F69-98B9-19BD31E3298E}" type="presParOf" srcId="{950BB7AE-F693-42C8-9B1B-4D61337D3678}" destId="{87AB5AE6-45B1-4B82-95F8-777A4A257C41}" srcOrd="0" destOrd="0" presId="urn:microsoft.com/office/officeart/2005/8/layout/chevron2"/>
    <dgm:cxn modelId="{4C25D5B3-9B1C-4598-87C5-F2B7488887A9}" type="presParOf" srcId="{950BB7AE-F693-42C8-9B1B-4D61337D3678}" destId="{DB9B868B-B450-47AE-8D3E-84FD625FA139}" srcOrd="1" destOrd="0" presId="urn:microsoft.com/office/officeart/2005/8/layout/chevron2"/>
    <dgm:cxn modelId="{FDDF79D4-C950-434E-A1A9-BB6AA9DD79B3}" type="presParOf" srcId="{9494B9C3-971D-4134-B341-F7B8D61A8EB8}" destId="{2A6E71D5-AB93-497E-94B6-A8DF87BC8CB3}" srcOrd="7" destOrd="0" presId="urn:microsoft.com/office/officeart/2005/8/layout/chevron2"/>
    <dgm:cxn modelId="{54BCF97A-4897-418F-A26F-D0F916331265}" type="presParOf" srcId="{9494B9C3-971D-4134-B341-F7B8D61A8EB8}" destId="{F32C0FD0-5041-499B-9033-CDCF042702AA}" srcOrd="8" destOrd="0" presId="urn:microsoft.com/office/officeart/2005/8/layout/chevron2"/>
    <dgm:cxn modelId="{C8D3D1FA-8AF5-4545-9344-0F67F18D1A4A}" type="presParOf" srcId="{F32C0FD0-5041-499B-9033-CDCF042702AA}" destId="{74C232EA-945C-4589-A1B7-729A711C479F}" srcOrd="0" destOrd="0" presId="urn:microsoft.com/office/officeart/2005/8/layout/chevron2"/>
    <dgm:cxn modelId="{B89CFAE9-2C39-41E8-B5B1-554AA1CC15B1}" type="presParOf" srcId="{F32C0FD0-5041-499B-9033-CDCF042702AA}" destId="{D21A4226-C67C-4715-B2B6-C7778BC1A1E4}" srcOrd="1" destOrd="0" presId="urn:microsoft.com/office/officeart/2005/8/layout/chevron2"/>
    <dgm:cxn modelId="{6BD42870-96A8-42FC-8298-C27C5076DA7A}" type="presParOf" srcId="{9494B9C3-971D-4134-B341-F7B8D61A8EB8}" destId="{302B6723-42EE-41EA-9283-0A9C11A81B96}" srcOrd="9" destOrd="0" presId="urn:microsoft.com/office/officeart/2005/8/layout/chevron2"/>
    <dgm:cxn modelId="{E25291BA-C262-4459-B441-66151B7DAD5E}" type="presParOf" srcId="{9494B9C3-971D-4134-B341-F7B8D61A8EB8}" destId="{A6A30527-500C-4BBD-AA61-8AD45B632CB7}" srcOrd="10" destOrd="0" presId="urn:microsoft.com/office/officeart/2005/8/layout/chevron2"/>
    <dgm:cxn modelId="{A89CC38D-6804-4B21-BBA2-CB358F1DB3F8}" type="presParOf" srcId="{A6A30527-500C-4BBD-AA61-8AD45B632CB7}" destId="{9BEEF69A-0550-4832-8FB9-81CC52050EEB}" srcOrd="0" destOrd="0" presId="urn:microsoft.com/office/officeart/2005/8/layout/chevron2"/>
    <dgm:cxn modelId="{1E835A62-1A45-4CFC-BA13-C0385FDDDB3D}" type="presParOf" srcId="{A6A30527-500C-4BBD-AA61-8AD45B632CB7}" destId="{E76E858F-B217-485E-A105-370D8F6DA9FB}"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BBFF7DD-744D-413B-B59C-B1683C6CFC1C}"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s-ES"/>
        </a:p>
      </dgm:t>
    </dgm:pt>
    <dgm:pt modelId="{9A10EBEE-A63E-45CE-9E90-EF15AE7661EA}">
      <dgm:prSet phldrT="[Texto]"/>
      <dgm:spPr/>
      <dgm:t>
        <a:bodyPr/>
        <a:lstStyle/>
        <a:p>
          <a:r>
            <a:rPr lang="es-ES"/>
            <a:t>2. Educación nutricional </a:t>
          </a:r>
        </a:p>
      </dgm:t>
    </dgm:pt>
    <dgm:pt modelId="{F05106F2-93E9-49E7-A670-42EE5B52A107}" type="parTrans" cxnId="{1C5225A2-FFB2-4077-8C1D-B65942AA753D}">
      <dgm:prSet/>
      <dgm:spPr/>
      <dgm:t>
        <a:bodyPr/>
        <a:lstStyle/>
        <a:p>
          <a:endParaRPr lang="es-ES"/>
        </a:p>
      </dgm:t>
    </dgm:pt>
    <dgm:pt modelId="{40E0B535-551E-4F19-90F0-BCC317629B33}" type="sibTrans" cxnId="{1C5225A2-FFB2-4077-8C1D-B65942AA753D}">
      <dgm:prSet/>
      <dgm:spPr/>
      <dgm:t>
        <a:bodyPr/>
        <a:lstStyle/>
        <a:p>
          <a:endParaRPr lang="es-ES"/>
        </a:p>
      </dgm:t>
    </dgm:pt>
    <dgm:pt modelId="{2003D49B-EB9E-4589-A7BB-2172E47C59F8}">
      <dgm:prSet phldrT="[Texto]"/>
      <dgm:spPr/>
      <dgm:t>
        <a:bodyPr/>
        <a:lstStyle/>
        <a:p>
          <a:r>
            <a:rPr lang="es-ES"/>
            <a:t>3. Buena alimentación</a:t>
          </a:r>
        </a:p>
      </dgm:t>
    </dgm:pt>
    <dgm:pt modelId="{5CAEFC2F-65D0-4905-A643-FABD7F54DB67}" type="parTrans" cxnId="{0F5DC9AD-BA53-43B4-BCA1-142AE3410900}">
      <dgm:prSet/>
      <dgm:spPr/>
      <dgm:t>
        <a:bodyPr/>
        <a:lstStyle/>
        <a:p>
          <a:endParaRPr lang="es-ES"/>
        </a:p>
      </dgm:t>
    </dgm:pt>
    <dgm:pt modelId="{BBE5D02A-3207-4267-97F8-5EFB2DC06C86}" type="sibTrans" cxnId="{0F5DC9AD-BA53-43B4-BCA1-142AE3410900}">
      <dgm:prSet/>
      <dgm:spPr/>
      <dgm:t>
        <a:bodyPr/>
        <a:lstStyle/>
        <a:p>
          <a:endParaRPr lang="es-ES"/>
        </a:p>
      </dgm:t>
    </dgm:pt>
    <dgm:pt modelId="{9B05C43C-06B6-47D5-A614-E48502101790}">
      <dgm:prSet phldrT="[Texto]"/>
      <dgm:spPr/>
      <dgm:t>
        <a:bodyPr/>
        <a:lstStyle/>
        <a:p>
          <a:r>
            <a:rPr lang="es-ES"/>
            <a:t>1. Huerto escolar</a:t>
          </a:r>
        </a:p>
      </dgm:t>
    </dgm:pt>
    <dgm:pt modelId="{8A737665-2546-42FF-872D-302376195E7B}" type="parTrans" cxnId="{1BC8F6EE-F124-4101-8FFB-12DB0ACBC3C6}">
      <dgm:prSet/>
      <dgm:spPr/>
      <dgm:t>
        <a:bodyPr/>
        <a:lstStyle/>
        <a:p>
          <a:endParaRPr lang="es-ES"/>
        </a:p>
      </dgm:t>
    </dgm:pt>
    <dgm:pt modelId="{2350496F-BA4C-4F40-A699-C5447249C050}" type="sibTrans" cxnId="{1BC8F6EE-F124-4101-8FFB-12DB0ACBC3C6}">
      <dgm:prSet/>
      <dgm:spPr/>
      <dgm:t>
        <a:bodyPr/>
        <a:lstStyle/>
        <a:p>
          <a:endParaRPr lang="es-ES"/>
        </a:p>
      </dgm:t>
    </dgm:pt>
    <dgm:pt modelId="{95F78361-B5A2-45E4-9ADA-5E1ECC73CD0F}" type="pres">
      <dgm:prSet presAssocID="{ABBFF7DD-744D-413B-B59C-B1683C6CFC1C}" presName="cycle" presStyleCnt="0">
        <dgm:presLayoutVars>
          <dgm:dir/>
          <dgm:resizeHandles val="exact"/>
        </dgm:presLayoutVars>
      </dgm:prSet>
      <dgm:spPr/>
      <dgm:t>
        <a:bodyPr/>
        <a:lstStyle/>
        <a:p>
          <a:endParaRPr lang="es-ES"/>
        </a:p>
      </dgm:t>
    </dgm:pt>
    <dgm:pt modelId="{650A10E1-BB27-4C64-A51B-747A03B74178}" type="pres">
      <dgm:prSet presAssocID="{9A10EBEE-A63E-45CE-9E90-EF15AE7661EA}" presName="dummy" presStyleCnt="0"/>
      <dgm:spPr/>
    </dgm:pt>
    <dgm:pt modelId="{EE319817-D8CA-4495-9E8B-695439482843}" type="pres">
      <dgm:prSet presAssocID="{9A10EBEE-A63E-45CE-9E90-EF15AE7661EA}" presName="node" presStyleLbl="revTx" presStyleIdx="0" presStyleCnt="3">
        <dgm:presLayoutVars>
          <dgm:bulletEnabled val="1"/>
        </dgm:presLayoutVars>
      </dgm:prSet>
      <dgm:spPr/>
      <dgm:t>
        <a:bodyPr/>
        <a:lstStyle/>
        <a:p>
          <a:endParaRPr lang="es-ES"/>
        </a:p>
      </dgm:t>
    </dgm:pt>
    <dgm:pt modelId="{A9F5E837-C3B5-4332-999C-1AE6DA108436}" type="pres">
      <dgm:prSet presAssocID="{40E0B535-551E-4F19-90F0-BCC317629B33}" presName="sibTrans" presStyleLbl="node1" presStyleIdx="0" presStyleCnt="3"/>
      <dgm:spPr/>
      <dgm:t>
        <a:bodyPr/>
        <a:lstStyle/>
        <a:p>
          <a:endParaRPr lang="es-ES"/>
        </a:p>
      </dgm:t>
    </dgm:pt>
    <dgm:pt modelId="{77591A7F-2A52-4B06-9F70-06AD01E43F79}" type="pres">
      <dgm:prSet presAssocID="{2003D49B-EB9E-4589-A7BB-2172E47C59F8}" presName="dummy" presStyleCnt="0"/>
      <dgm:spPr/>
    </dgm:pt>
    <dgm:pt modelId="{99475AAD-9E88-49E7-AF4D-A2A89BD197B6}" type="pres">
      <dgm:prSet presAssocID="{2003D49B-EB9E-4589-A7BB-2172E47C59F8}" presName="node" presStyleLbl="revTx" presStyleIdx="1" presStyleCnt="3">
        <dgm:presLayoutVars>
          <dgm:bulletEnabled val="1"/>
        </dgm:presLayoutVars>
      </dgm:prSet>
      <dgm:spPr/>
      <dgm:t>
        <a:bodyPr/>
        <a:lstStyle/>
        <a:p>
          <a:endParaRPr lang="es-ES"/>
        </a:p>
      </dgm:t>
    </dgm:pt>
    <dgm:pt modelId="{CBEDAB37-4817-4BC2-B804-A8C9FA53B5E0}" type="pres">
      <dgm:prSet presAssocID="{BBE5D02A-3207-4267-97F8-5EFB2DC06C86}" presName="sibTrans" presStyleLbl="node1" presStyleIdx="1" presStyleCnt="3"/>
      <dgm:spPr/>
      <dgm:t>
        <a:bodyPr/>
        <a:lstStyle/>
        <a:p>
          <a:endParaRPr lang="es-ES"/>
        </a:p>
      </dgm:t>
    </dgm:pt>
    <dgm:pt modelId="{CACE22E0-58B8-4009-BB75-13C5C637B375}" type="pres">
      <dgm:prSet presAssocID="{9B05C43C-06B6-47D5-A614-E48502101790}" presName="dummy" presStyleCnt="0"/>
      <dgm:spPr/>
    </dgm:pt>
    <dgm:pt modelId="{2C79B3A4-9365-4D93-9AED-1FE59CC578FF}" type="pres">
      <dgm:prSet presAssocID="{9B05C43C-06B6-47D5-A614-E48502101790}" presName="node" presStyleLbl="revTx" presStyleIdx="2" presStyleCnt="3">
        <dgm:presLayoutVars>
          <dgm:bulletEnabled val="1"/>
        </dgm:presLayoutVars>
      </dgm:prSet>
      <dgm:spPr/>
      <dgm:t>
        <a:bodyPr/>
        <a:lstStyle/>
        <a:p>
          <a:endParaRPr lang="es-ES"/>
        </a:p>
      </dgm:t>
    </dgm:pt>
    <dgm:pt modelId="{E4FC03B9-70E6-4207-A8AA-6D28409E883A}" type="pres">
      <dgm:prSet presAssocID="{2350496F-BA4C-4F40-A699-C5447249C050}" presName="sibTrans" presStyleLbl="node1" presStyleIdx="2" presStyleCnt="3"/>
      <dgm:spPr/>
      <dgm:t>
        <a:bodyPr/>
        <a:lstStyle/>
        <a:p>
          <a:endParaRPr lang="es-ES"/>
        </a:p>
      </dgm:t>
    </dgm:pt>
  </dgm:ptLst>
  <dgm:cxnLst>
    <dgm:cxn modelId="{E4A7ADD9-43C9-48EB-935B-CFCDFF5E63B1}" type="presOf" srcId="{2350496F-BA4C-4F40-A699-C5447249C050}" destId="{E4FC03B9-70E6-4207-A8AA-6D28409E883A}" srcOrd="0" destOrd="0" presId="urn:microsoft.com/office/officeart/2005/8/layout/cycle1"/>
    <dgm:cxn modelId="{BE54C08B-47D9-4933-B6FD-D5173F81DE9E}" type="presOf" srcId="{9B05C43C-06B6-47D5-A614-E48502101790}" destId="{2C79B3A4-9365-4D93-9AED-1FE59CC578FF}" srcOrd="0" destOrd="0" presId="urn:microsoft.com/office/officeart/2005/8/layout/cycle1"/>
    <dgm:cxn modelId="{57B09EC8-4CB5-42DD-B762-CB0A2D67F176}" type="presOf" srcId="{2003D49B-EB9E-4589-A7BB-2172E47C59F8}" destId="{99475AAD-9E88-49E7-AF4D-A2A89BD197B6}" srcOrd="0" destOrd="0" presId="urn:microsoft.com/office/officeart/2005/8/layout/cycle1"/>
    <dgm:cxn modelId="{CCF778AE-17BF-4380-8630-F230F46356E3}" type="presOf" srcId="{9A10EBEE-A63E-45CE-9E90-EF15AE7661EA}" destId="{EE319817-D8CA-4495-9E8B-695439482843}" srcOrd="0" destOrd="0" presId="urn:microsoft.com/office/officeart/2005/8/layout/cycle1"/>
    <dgm:cxn modelId="{1BC8F6EE-F124-4101-8FFB-12DB0ACBC3C6}" srcId="{ABBFF7DD-744D-413B-B59C-B1683C6CFC1C}" destId="{9B05C43C-06B6-47D5-A614-E48502101790}" srcOrd="2" destOrd="0" parTransId="{8A737665-2546-42FF-872D-302376195E7B}" sibTransId="{2350496F-BA4C-4F40-A699-C5447249C050}"/>
    <dgm:cxn modelId="{A42D05B4-DFE5-4217-83D3-4913E5DD13B9}" type="presOf" srcId="{ABBFF7DD-744D-413B-B59C-B1683C6CFC1C}" destId="{95F78361-B5A2-45E4-9ADA-5E1ECC73CD0F}" srcOrd="0" destOrd="0" presId="urn:microsoft.com/office/officeart/2005/8/layout/cycle1"/>
    <dgm:cxn modelId="{0F5DC9AD-BA53-43B4-BCA1-142AE3410900}" srcId="{ABBFF7DD-744D-413B-B59C-B1683C6CFC1C}" destId="{2003D49B-EB9E-4589-A7BB-2172E47C59F8}" srcOrd="1" destOrd="0" parTransId="{5CAEFC2F-65D0-4905-A643-FABD7F54DB67}" sibTransId="{BBE5D02A-3207-4267-97F8-5EFB2DC06C86}"/>
    <dgm:cxn modelId="{31B00E25-C252-48A6-B254-9326ED193EEF}" type="presOf" srcId="{40E0B535-551E-4F19-90F0-BCC317629B33}" destId="{A9F5E837-C3B5-4332-999C-1AE6DA108436}" srcOrd="0" destOrd="0" presId="urn:microsoft.com/office/officeart/2005/8/layout/cycle1"/>
    <dgm:cxn modelId="{E6454EF5-A16C-4E9C-B04F-EFA971AA1D21}" type="presOf" srcId="{BBE5D02A-3207-4267-97F8-5EFB2DC06C86}" destId="{CBEDAB37-4817-4BC2-B804-A8C9FA53B5E0}" srcOrd="0" destOrd="0" presId="urn:microsoft.com/office/officeart/2005/8/layout/cycle1"/>
    <dgm:cxn modelId="{1C5225A2-FFB2-4077-8C1D-B65942AA753D}" srcId="{ABBFF7DD-744D-413B-B59C-B1683C6CFC1C}" destId="{9A10EBEE-A63E-45CE-9E90-EF15AE7661EA}" srcOrd="0" destOrd="0" parTransId="{F05106F2-93E9-49E7-A670-42EE5B52A107}" sibTransId="{40E0B535-551E-4F19-90F0-BCC317629B33}"/>
    <dgm:cxn modelId="{EC745049-CA53-4242-82BE-914B0B7BB523}" type="presParOf" srcId="{95F78361-B5A2-45E4-9ADA-5E1ECC73CD0F}" destId="{650A10E1-BB27-4C64-A51B-747A03B74178}" srcOrd="0" destOrd="0" presId="urn:microsoft.com/office/officeart/2005/8/layout/cycle1"/>
    <dgm:cxn modelId="{CDF5435F-7E63-492E-8E78-8300C16FCC7F}" type="presParOf" srcId="{95F78361-B5A2-45E4-9ADA-5E1ECC73CD0F}" destId="{EE319817-D8CA-4495-9E8B-695439482843}" srcOrd="1" destOrd="0" presId="urn:microsoft.com/office/officeart/2005/8/layout/cycle1"/>
    <dgm:cxn modelId="{7C288C5F-D513-42BB-BF6C-5E8824E3AED0}" type="presParOf" srcId="{95F78361-B5A2-45E4-9ADA-5E1ECC73CD0F}" destId="{A9F5E837-C3B5-4332-999C-1AE6DA108436}" srcOrd="2" destOrd="0" presId="urn:microsoft.com/office/officeart/2005/8/layout/cycle1"/>
    <dgm:cxn modelId="{DFA1423F-FDD8-4BAA-BD4D-C19D61264BB4}" type="presParOf" srcId="{95F78361-B5A2-45E4-9ADA-5E1ECC73CD0F}" destId="{77591A7F-2A52-4B06-9F70-06AD01E43F79}" srcOrd="3" destOrd="0" presId="urn:microsoft.com/office/officeart/2005/8/layout/cycle1"/>
    <dgm:cxn modelId="{C09A3BF3-C69F-42FC-A3BC-275889A2E79F}" type="presParOf" srcId="{95F78361-B5A2-45E4-9ADA-5E1ECC73CD0F}" destId="{99475AAD-9E88-49E7-AF4D-A2A89BD197B6}" srcOrd="4" destOrd="0" presId="urn:microsoft.com/office/officeart/2005/8/layout/cycle1"/>
    <dgm:cxn modelId="{CE1C206B-EDE5-4559-91A8-34AF6F65D0D4}" type="presParOf" srcId="{95F78361-B5A2-45E4-9ADA-5E1ECC73CD0F}" destId="{CBEDAB37-4817-4BC2-B804-A8C9FA53B5E0}" srcOrd="5" destOrd="0" presId="urn:microsoft.com/office/officeart/2005/8/layout/cycle1"/>
    <dgm:cxn modelId="{53D8F052-B0A7-49BA-B7AB-70319D325FF2}" type="presParOf" srcId="{95F78361-B5A2-45E4-9ADA-5E1ECC73CD0F}" destId="{CACE22E0-58B8-4009-BB75-13C5C637B375}" srcOrd="6" destOrd="0" presId="urn:microsoft.com/office/officeart/2005/8/layout/cycle1"/>
    <dgm:cxn modelId="{CD72A052-E793-4154-9D4C-03DB20E8717B}" type="presParOf" srcId="{95F78361-B5A2-45E4-9ADA-5E1ECC73CD0F}" destId="{2C79B3A4-9365-4D93-9AED-1FE59CC578FF}" srcOrd="7" destOrd="0" presId="urn:microsoft.com/office/officeart/2005/8/layout/cycle1"/>
    <dgm:cxn modelId="{043AA2F3-B728-480F-B666-5D92F5D3B06C}" type="presParOf" srcId="{95F78361-B5A2-45E4-9ADA-5E1ECC73CD0F}" destId="{E4FC03B9-70E6-4207-A8AA-6D28409E883A}" srcOrd="8" destOrd="0" presId="urn:microsoft.com/office/officeart/2005/8/layout/cycle1"/>
  </dgm:cxnLst>
  <dgm:bg>
    <a:effectLst>
      <a:glow rad="266700">
        <a:srgbClr val="FF0000">
          <a:alpha val="75000"/>
        </a:srgbClr>
      </a:glow>
      <a:softEdge rad="406400"/>
    </a:effectLst>
  </dgm:bg>
  <dgm:whole>
    <a:ln>
      <a:solidFill>
        <a:schemeClr val="tx1"/>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0A0F84-6035-4C0E-88E7-6499F54DB02D}">
      <dsp:nvSpPr>
        <dsp:cNvPr id="0" name=""/>
        <dsp:cNvSpPr/>
      </dsp:nvSpPr>
      <dsp:spPr>
        <a:xfrm>
          <a:off x="0" y="203199"/>
          <a:ext cx="3657600" cy="365760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5EC426E-DE39-4941-94A2-268CB6E754FF}">
      <dsp:nvSpPr>
        <dsp:cNvPr id="0" name=""/>
        <dsp:cNvSpPr/>
      </dsp:nvSpPr>
      <dsp:spPr>
        <a:xfrm>
          <a:off x="1828800" y="203199"/>
          <a:ext cx="4267200" cy="365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latin typeface="Times New Roman" pitchFamily="18" charset="0"/>
              <a:cs typeface="Times New Roman" pitchFamily="18" charset="0"/>
            </a:rPr>
            <a:t>Principal causa de enfermedad y muerte en el mundo: 5  millones de personas  </a:t>
          </a:r>
          <a:endParaRPr lang="es-ES" sz="2300" kern="1200" dirty="0"/>
        </a:p>
      </dsp:txBody>
      <dsp:txXfrm>
        <a:off x="1828800" y="203199"/>
        <a:ext cx="4267200" cy="1097282"/>
      </dsp:txXfrm>
    </dsp:sp>
    <dsp:sp modelId="{F411234D-5418-4EBE-B26D-15F2380DCE9B}">
      <dsp:nvSpPr>
        <dsp:cNvPr id="0" name=""/>
        <dsp:cNvSpPr/>
      </dsp:nvSpPr>
      <dsp:spPr>
        <a:xfrm>
          <a:off x="640081" y="1300482"/>
          <a:ext cx="2377437" cy="2377437"/>
        </a:xfrm>
        <a:prstGeom prst="pie">
          <a:avLst>
            <a:gd name="adj1" fmla="val 5400000"/>
            <a:gd name="adj2" fmla="val 16200000"/>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B00F06-5FD5-43C5-843B-936AA875EC02}">
      <dsp:nvSpPr>
        <dsp:cNvPr id="0" name=""/>
        <dsp:cNvSpPr/>
      </dsp:nvSpPr>
      <dsp:spPr>
        <a:xfrm>
          <a:off x="1828800" y="1300482"/>
          <a:ext cx="4267200" cy="2377437"/>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latin typeface="Times New Roman" pitchFamily="18" charset="0"/>
              <a:cs typeface="Times New Roman" pitchFamily="18" charset="0"/>
            </a:rPr>
            <a:t>Los jóvenes europeos cada vez empiezan a fumar antes.</a:t>
          </a:r>
          <a:endParaRPr lang="es-ES" sz="2300" kern="1200" dirty="0"/>
        </a:p>
      </dsp:txBody>
      <dsp:txXfrm>
        <a:off x="1828800" y="1300482"/>
        <a:ext cx="4267200" cy="1097278"/>
      </dsp:txXfrm>
    </dsp:sp>
    <dsp:sp modelId="{6936A5D9-E469-4885-AB03-9C1B93EEEDE6}">
      <dsp:nvSpPr>
        <dsp:cNvPr id="0" name=""/>
        <dsp:cNvSpPr/>
      </dsp:nvSpPr>
      <dsp:spPr>
        <a:xfrm>
          <a:off x="1280160" y="2397761"/>
          <a:ext cx="1097278" cy="109727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C19554A-F54F-4C1F-8175-98146E3C0166}">
      <dsp:nvSpPr>
        <dsp:cNvPr id="0" name=""/>
        <dsp:cNvSpPr/>
      </dsp:nvSpPr>
      <dsp:spPr>
        <a:xfrm>
          <a:off x="1828800" y="2397761"/>
          <a:ext cx="4267200" cy="109727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ES" sz="2300" kern="1200" dirty="0" smtClean="0">
              <a:latin typeface="Times New Roman" pitchFamily="18" charset="0"/>
              <a:cs typeface="Times New Roman" pitchFamily="18" charset="0"/>
            </a:rPr>
            <a:t>Su desarrollo está asociado a factores sociales y culturales</a:t>
          </a:r>
          <a:endParaRPr lang="es-ES" sz="2300" kern="1200" dirty="0"/>
        </a:p>
      </dsp:txBody>
      <dsp:txXfrm>
        <a:off x="1828800" y="2397761"/>
        <a:ext cx="4267200" cy="1097278"/>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B2F84B-6E72-4A1E-B985-D3EFF05B5D54}">
      <dsp:nvSpPr>
        <dsp:cNvPr id="0" name=""/>
        <dsp:cNvSpPr/>
      </dsp:nvSpPr>
      <dsp:spPr>
        <a:xfrm rot="16200000">
          <a:off x="482206" y="-482206"/>
          <a:ext cx="1857388" cy="2821801"/>
        </a:xfrm>
        <a:prstGeom prst="round1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ES" sz="2600" kern="1200" dirty="0" smtClean="0">
              <a:solidFill>
                <a:prstClr val="black"/>
              </a:solidFill>
            </a:rPr>
            <a:t>Actividades muy motivadoras </a:t>
          </a:r>
          <a:endParaRPr lang="es-ES" sz="2600" kern="1200" dirty="0"/>
        </a:p>
      </dsp:txBody>
      <dsp:txXfrm rot="16200000">
        <a:off x="714379" y="-714379"/>
        <a:ext cx="1393041" cy="2821801"/>
      </dsp:txXfrm>
    </dsp:sp>
    <dsp:sp modelId="{DFBB60CC-D623-47BE-8F2A-451C3C897D34}">
      <dsp:nvSpPr>
        <dsp:cNvPr id="0" name=""/>
        <dsp:cNvSpPr/>
      </dsp:nvSpPr>
      <dsp:spPr>
        <a:xfrm>
          <a:off x="2821801" y="0"/>
          <a:ext cx="2821801" cy="1857388"/>
        </a:xfrm>
        <a:prstGeom prst="round1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ES" sz="2600" kern="1200" dirty="0" smtClean="0">
              <a:solidFill>
                <a:prstClr val="black"/>
              </a:solidFill>
            </a:rPr>
            <a:t>Aprender haciendo </a:t>
          </a:r>
          <a:endParaRPr lang="es-ES" sz="2600" kern="1200" dirty="0"/>
        </a:p>
      </dsp:txBody>
      <dsp:txXfrm>
        <a:off x="2821801" y="0"/>
        <a:ext cx="2821801" cy="1393041"/>
      </dsp:txXfrm>
    </dsp:sp>
    <dsp:sp modelId="{C1D05604-F17A-4420-B612-977A963D5B56}">
      <dsp:nvSpPr>
        <dsp:cNvPr id="0" name=""/>
        <dsp:cNvSpPr/>
      </dsp:nvSpPr>
      <dsp:spPr>
        <a:xfrm rot="10800000">
          <a:off x="0" y="1857388"/>
          <a:ext cx="2821801" cy="1857388"/>
        </a:xfrm>
        <a:prstGeom prst="round1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ES" sz="2600" kern="1200" dirty="0" smtClean="0">
              <a:solidFill>
                <a:prstClr val="black"/>
              </a:solidFill>
            </a:rPr>
            <a:t>enseñar de forma cooperativa </a:t>
          </a:r>
          <a:endParaRPr lang="es-ES" sz="2600" kern="1200" dirty="0"/>
        </a:p>
      </dsp:txBody>
      <dsp:txXfrm rot="10800000">
        <a:off x="0" y="2321734"/>
        <a:ext cx="2821801" cy="1393041"/>
      </dsp:txXfrm>
    </dsp:sp>
    <dsp:sp modelId="{81740DCB-74D8-4B8B-BA0A-D4978D9D3018}">
      <dsp:nvSpPr>
        <dsp:cNvPr id="0" name=""/>
        <dsp:cNvSpPr/>
      </dsp:nvSpPr>
      <dsp:spPr>
        <a:xfrm rot="5400000">
          <a:off x="3304007" y="1375181"/>
          <a:ext cx="1857388" cy="2821801"/>
        </a:xfrm>
        <a:prstGeom prst="round1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lvl="0" algn="ctr" defTabSz="1155700">
            <a:lnSpc>
              <a:spcPct val="90000"/>
            </a:lnSpc>
            <a:spcBef>
              <a:spcPct val="0"/>
            </a:spcBef>
            <a:spcAft>
              <a:spcPct val="35000"/>
            </a:spcAft>
          </a:pPr>
          <a:r>
            <a:rPr lang="es-ES" sz="2600" kern="1200" dirty="0" smtClean="0">
              <a:solidFill>
                <a:prstClr val="black"/>
              </a:solidFill>
            </a:rPr>
            <a:t>interacción con la familia y con la comunidad</a:t>
          </a:r>
          <a:endParaRPr lang="es-ES" sz="2600" kern="1200" dirty="0"/>
        </a:p>
      </dsp:txBody>
      <dsp:txXfrm rot="5400000">
        <a:off x="3536181" y="1607354"/>
        <a:ext cx="1393041" cy="2821801"/>
      </dsp:txXfrm>
    </dsp:sp>
    <dsp:sp modelId="{FF003B00-BEDB-425E-BF45-E1CB0A5D4559}">
      <dsp:nvSpPr>
        <dsp:cNvPr id="0" name=""/>
        <dsp:cNvSpPr/>
      </dsp:nvSpPr>
      <dsp:spPr>
        <a:xfrm>
          <a:off x="1975260" y="1393041"/>
          <a:ext cx="1693080" cy="928694"/>
        </a:xfrm>
        <a:prstGeom prst="roundRect">
          <a:avLst/>
        </a:prstGeom>
        <a:solidFill>
          <a:schemeClr val="accent1">
            <a:tint val="60000"/>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s-ES" sz="2600" kern="1200" dirty="0" smtClean="0"/>
            <a:t>Ventajas</a:t>
          </a:r>
          <a:endParaRPr lang="es-ES" sz="2600" kern="1200" dirty="0"/>
        </a:p>
      </dsp:txBody>
      <dsp:txXfrm>
        <a:off x="1975260" y="1393041"/>
        <a:ext cx="1693080" cy="928694"/>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08EF64B-C024-4B8D-B384-3C3225A80CD4}">
      <dsp:nvSpPr>
        <dsp:cNvPr id="0" name=""/>
        <dsp:cNvSpPr/>
      </dsp:nvSpPr>
      <dsp:spPr>
        <a:xfrm>
          <a:off x="0" y="0"/>
          <a:ext cx="5181600" cy="1525194"/>
        </a:xfrm>
        <a:prstGeom prst="roundRect">
          <a:avLst>
            <a:gd name="adj" fmla="val 10000"/>
          </a:avLst>
        </a:prstGeom>
        <a:solidFill>
          <a:schemeClr val="accent2">
            <a:lumMod val="40000"/>
            <a:lumOff val="60000"/>
          </a:schemeClr>
        </a:solid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s-ES" sz="2100" kern="1200" dirty="0" smtClean="0">
              <a:solidFill>
                <a:prstClr val="black"/>
              </a:solidFill>
              <a:latin typeface="Times New Roman" pitchFamily="18" charset="0"/>
              <a:cs typeface="Times New Roman" pitchFamily="18" charset="0"/>
            </a:rPr>
            <a:t>La personalidad y  los estilos de vida pueden llevar a una situación de estrés crónico.</a:t>
          </a:r>
          <a:endParaRPr lang="es-ES" sz="2100" kern="1200" dirty="0"/>
        </a:p>
      </dsp:txBody>
      <dsp:txXfrm>
        <a:off x="0" y="0"/>
        <a:ext cx="3694534" cy="1525194"/>
      </dsp:txXfrm>
    </dsp:sp>
    <dsp:sp modelId="{940122B7-2ECE-4B40-8508-97CA0284A08D}">
      <dsp:nvSpPr>
        <dsp:cNvPr id="0" name=""/>
        <dsp:cNvSpPr/>
      </dsp:nvSpPr>
      <dsp:spPr>
        <a:xfrm>
          <a:off x="1214466" y="2214571"/>
          <a:ext cx="4724375" cy="111003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S" sz="2100" kern="1200" dirty="0" smtClean="0">
              <a:solidFill>
                <a:prstClr val="black"/>
              </a:solidFill>
              <a:latin typeface="Times New Roman" pitchFamily="18" charset="0"/>
              <a:cs typeface="Times New Roman" pitchFamily="18" charset="0"/>
            </a:rPr>
            <a:t>Producir alteraciones  muy negativas para la salud</a:t>
          </a:r>
          <a:endParaRPr lang="es-ES" sz="2100" kern="1200" dirty="0"/>
        </a:p>
      </dsp:txBody>
      <dsp:txXfrm>
        <a:off x="1214466" y="2214571"/>
        <a:ext cx="2986764" cy="1110036"/>
      </dsp:txXfrm>
    </dsp:sp>
    <dsp:sp modelId="{6A72BDCA-7299-4E9E-B2C3-4726562CA6AD}">
      <dsp:nvSpPr>
        <dsp:cNvPr id="0" name=""/>
        <dsp:cNvSpPr/>
      </dsp:nvSpPr>
      <dsp:spPr>
        <a:xfrm>
          <a:off x="4190223" y="1198972"/>
          <a:ext cx="991376" cy="991376"/>
        </a:xfrm>
        <a:prstGeom prst="downArrow">
          <a:avLst>
            <a:gd name="adj1" fmla="val 55000"/>
            <a:gd name="adj2" fmla="val 45000"/>
          </a:avLst>
        </a:prstGeom>
        <a:solidFill>
          <a:srgbClr val="FFFF66">
            <a:alpha val="86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s-ES" sz="3600" kern="1200">
            <a:solidFill>
              <a:srgbClr val="FF0000"/>
            </a:solidFill>
          </a:endParaRPr>
        </a:p>
      </dsp:txBody>
      <dsp:txXfrm>
        <a:off x="4190223" y="1198972"/>
        <a:ext cx="991376" cy="991376"/>
      </dsp:txXfrm>
    </dsp:sp>
  </dsp:spTree>
</dsp:drawing>
</file>

<file path=ppt/diagrams/drawing2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6566E38-FD27-2C46-856F-87C1B52AE1AE}">
      <dsp:nvSpPr>
        <dsp:cNvPr id="0" name=""/>
        <dsp:cNvSpPr/>
      </dsp:nvSpPr>
      <dsp:spPr>
        <a:xfrm rot="5400000">
          <a:off x="-149632" y="152772"/>
          <a:ext cx="997552" cy="698286"/>
        </a:xfrm>
        <a:prstGeom prst="chevron">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1</a:t>
          </a:r>
          <a:endParaRPr lang="es-ES" sz="2000" kern="1200" dirty="0">
            <a:solidFill>
              <a:schemeClr val="tx1"/>
            </a:solidFill>
          </a:endParaRPr>
        </a:p>
      </dsp:txBody>
      <dsp:txXfrm rot="5400000">
        <a:off x="-149632" y="152772"/>
        <a:ext cx="997552" cy="698286"/>
      </dsp:txXfrm>
    </dsp:sp>
    <dsp:sp modelId="{C59EA795-7A5B-9E40-88E0-11B1A0FE8D02}">
      <dsp:nvSpPr>
        <dsp:cNvPr id="0" name=""/>
        <dsp:cNvSpPr/>
      </dsp:nvSpPr>
      <dsp:spPr>
        <a:xfrm rot="5400000">
          <a:off x="3072768" y="-2371341"/>
          <a:ext cx="648750" cy="539771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s-ES" sz="2000" kern="1200" dirty="0" smtClean="0">
              <a:solidFill>
                <a:schemeClr val="tx1"/>
              </a:solidFill>
            </a:rPr>
            <a:t> Aprenden mejor</a:t>
          </a:r>
          <a:endParaRPr lang="es-ES" sz="2000" kern="1200" dirty="0">
            <a:solidFill>
              <a:schemeClr val="tx1"/>
            </a:solidFill>
          </a:endParaRPr>
        </a:p>
      </dsp:txBody>
      <dsp:txXfrm rot="5400000">
        <a:off x="3072768" y="-2371341"/>
        <a:ext cx="648750" cy="5397713"/>
      </dsp:txXfrm>
    </dsp:sp>
    <dsp:sp modelId="{A6DC9322-72DF-004D-B1D7-8297E5A8C07B}">
      <dsp:nvSpPr>
        <dsp:cNvPr id="0" name=""/>
        <dsp:cNvSpPr/>
      </dsp:nvSpPr>
      <dsp:spPr>
        <a:xfrm rot="5400000">
          <a:off x="-149632" y="999551"/>
          <a:ext cx="997552" cy="698286"/>
        </a:xfrm>
        <a:prstGeom prst="chevron">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228600" lvl="0" indent="0" algn="ctr" defTabSz="1066800">
            <a:lnSpc>
              <a:spcPct val="90000"/>
            </a:lnSpc>
            <a:spcBef>
              <a:spcPct val="0"/>
            </a:spcBef>
            <a:spcAft>
              <a:spcPct val="15000"/>
            </a:spcAft>
            <a:buNone/>
          </a:pPr>
          <a:r>
            <a:rPr lang="es-ES" sz="2000" kern="1200" dirty="0" smtClean="0">
              <a:solidFill>
                <a:schemeClr val="tx1"/>
              </a:solidFill>
            </a:rPr>
            <a:t>2</a:t>
          </a:r>
          <a:endParaRPr lang="es-ES" sz="2000" kern="1200" dirty="0">
            <a:solidFill>
              <a:schemeClr val="tx1"/>
            </a:solidFill>
          </a:endParaRPr>
        </a:p>
      </dsp:txBody>
      <dsp:txXfrm rot="5400000">
        <a:off x="-149632" y="999551"/>
        <a:ext cx="997552" cy="698286"/>
      </dsp:txXfrm>
    </dsp:sp>
    <dsp:sp modelId="{5CABF59A-5E69-A24C-BC0A-0213F345FB09}">
      <dsp:nvSpPr>
        <dsp:cNvPr id="0" name=""/>
        <dsp:cNvSpPr/>
      </dsp:nvSpPr>
      <dsp:spPr>
        <a:xfrm rot="5400000">
          <a:off x="3072938" y="-1524733"/>
          <a:ext cx="648409" cy="539771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0" marR="0" lvl="1" indent="0" algn="l" defTabSz="914400" eaLnBrk="1" fontAlgn="auto" latinLnBrk="0" hangingPunct="1">
            <a:lnSpc>
              <a:spcPct val="100000"/>
            </a:lnSpc>
            <a:spcBef>
              <a:spcPct val="0"/>
            </a:spcBef>
            <a:spcAft>
              <a:spcPts val="0"/>
            </a:spcAft>
            <a:buClrTx/>
            <a:buSzTx/>
            <a:buFontTx/>
            <a:buChar char="••"/>
            <a:tabLst/>
            <a:defRPr/>
          </a:pPr>
          <a:r>
            <a:rPr lang="es-ES" sz="2000" kern="1200" dirty="0" smtClean="0">
              <a:solidFill>
                <a:schemeClr val="tx1"/>
              </a:solidFill>
            </a:rPr>
            <a:t> Más calmados, comportándose adecuadamente</a:t>
          </a:r>
          <a:endParaRPr lang="es-ES" sz="2000" kern="1200" dirty="0">
            <a:solidFill>
              <a:schemeClr val="tx1"/>
            </a:solidFill>
          </a:endParaRPr>
        </a:p>
      </dsp:txBody>
      <dsp:txXfrm rot="5400000">
        <a:off x="3072938" y="-1524733"/>
        <a:ext cx="648409" cy="5397713"/>
      </dsp:txXfrm>
    </dsp:sp>
    <dsp:sp modelId="{90A943EF-85C7-594E-8235-AA4E0ED4232F}">
      <dsp:nvSpPr>
        <dsp:cNvPr id="0" name=""/>
        <dsp:cNvSpPr/>
      </dsp:nvSpPr>
      <dsp:spPr>
        <a:xfrm rot="5400000">
          <a:off x="-149632" y="1846329"/>
          <a:ext cx="997552" cy="698286"/>
        </a:xfrm>
        <a:prstGeom prst="chevron">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3</a:t>
          </a:r>
          <a:endParaRPr lang="es-ES" sz="2000" kern="1200" dirty="0">
            <a:solidFill>
              <a:schemeClr val="tx1"/>
            </a:solidFill>
          </a:endParaRPr>
        </a:p>
      </dsp:txBody>
      <dsp:txXfrm rot="5400000">
        <a:off x="-149632" y="1846329"/>
        <a:ext cx="997552" cy="698286"/>
      </dsp:txXfrm>
    </dsp:sp>
    <dsp:sp modelId="{0478E556-A67C-AA4A-9258-84BEEFCA6C41}">
      <dsp:nvSpPr>
        <dsp:cNvPr id="0" name=""/>
        <dsp:cNvSpPr/>
      </dsp:nvSpPr>
      <dsp:spPr>
        <a:xfrm rot="5400000">
          <a:off x="3072938" y="-677955"/>
          <a:ext cx="648409" cy="539771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solidFill>
                <a:schemeClr val="tx1"/>
              </a:solidFill>
            </a:rPr>
            <a:t> Más creativos</a:t>
          </a:r>
          <a:endParaRPr lang="es-ES" sz="2000" kern="1200" dirty="0">
            <a:solidFill>
              <a:schemeClr val="tx1"/>
            </a:solidFill>
          </a:endParaRPr>
        </a:p>
      </dsp:txBody>
      <dsp:txXfrm rot="5400000">
        <a:off x="3072938" y="-677955"/>
        <a:ext cx="648409" cy="5397713"/>
      </dsp:txXfrm>
    </dsp:sp>
    <dsp:sp modelId="{68D36BC6-C062-9048-9648-4EB50E0788FE}">
      <dsp:nvSpPr>
        <dsp:cNvPr id="0" name=""/>
        <dsp:cNvSpPr/>
      </dsp:nvSpPr>
      <dsp:spPr>
        <a:xfrm rot="5400000">
          <a:off x="-149632" y="2693108"/>
          <a:ext cx="997552" cy="698286"/>
        </a:xfrm>
        <a:prstGeom prst="chevron">
          <a:avLst/>
        </a:prstGeom>
        <a:gradFill rotWithShape="0">
          <a:gsLst>
            <a:gs pos="0">
              <a:schemeClr val="accent1">
                <a:hueOff val="0"/>
                <a:satOff val="0"/>
                <a:lumOff val="0"/>
                <a:alphaOff val="0"/>
              </a:schemeClr>
            </a:gs>
            <a:gs pos="100000">
              <a:schemeClr val="accent1">
                <a:hueOff val="0"/>
                <a:satOff val="0"/>
                <a:lumOff val="0"/>
                <a:alphaOff val="0"/>
                <a:shade val="75000"/>
                <a:satMod val="120000"/>
                <a:lumMod val="90000"/>
              </a:schemeClr>
            </a:gs>
          </a:gsLst>
          <a:lin ang="5400000" scaled="0"/>
        </a:gradFill>
        <a:ln w="9525" cap="flat" cmpd="sng" algn="ctr">
          <a:solidFill>
            <a:schemeClr val="accent1">
              <a:hueOff val="0"/>
              <a:satOff val="0"/>
              <a:lumOff val="0"/>
              <a:alphaOff val="0"/>
            </a:schemeClr>
          </a:solidFill>
          <a:prstDash val="solid"/>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1">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4</a:t>
          </a:r>
          <a:endParaRPr lang="es-ES" sz="2000" kern="1200" dirty="0">
            <a:solidFill>
              <a:schemeClr val="tx1"/>
            </a:solidFill>
          </a:endParaRPr>
        </a:p>
      </dsp:txBody>
      <dsp:txXfrm rot="5400000">
        <a:off x="-149632" y="2693108"/>
        <a:ext cx="997552" cy="698286"/>
      </dsp:txXfrm>
    </dsp:sp>
    <dsp:sp modelId="{D13390E1-4E45-F049-A0EC-83F8C3CD3C19}">
      <dsp:nvSpPr>
        <dsp:cNvPr id="0" name=""/>
        <dsp:cNvSpPr/>
      </dsp:nvSpPr>
      <dsp:spPr>
        <a:xfrm rot="5400000">
          <a:off x="3072938" y="168823"/>
          <a:ext cx="648409" cy="5397713"/>
        </a:xfrm>
        <a:prstGeom prst="round2Same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s-ES" sz="2000" kern="1200" dirty="0" smtClean="0">
              <a:solidFill>
                <a:schemeClr val="tx1"/>
              </a:solidFill>
            </a:rPr>
            <a:t>Mejora de déficits físicos y emocionales</a:t>
          </a:r>
          <a:endParaRPr lang="es-ES" sz="2000" kern="1200" dirty="0">
            <a:solidFill>
              <a:schemeClr val="tx1"/>
            </a:solidFill>
          </a:endParaRPr>
        </a:p>
      </dsp:txBody>
      <dsp:txXfrm rot="5400000">
        <a:off x="3072938" y="168823"/>
        <a:ext cx="648409" cy="5397713"/>
      </dsp:txXfrm>
    </dsp:sp>
  </dsp:spTree>
</dsp:drawing>
</file>

<file path=ppt/diagrams/drawing2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5284E5-E23B-B348-A14D-BF8CB5D48510}">
      <dsp:nvSpPr>
        <dsp:cNvPr id="0" name=""/>
        <dsp:cNvSpPr/>
      </dsp:nvSpPr>
      <dsp:spPr>
        <a:xfrm>
          <a:off x="183963" y="0"/>
          <a:ext cx="3400152" cy="3400152"/>
        </a:xfrm>
        <a:prstGeom prst="diamond">
          <a:avLst/>
        </a:prstGeom>
        <a:solidFill>
          <a:schemeClr val="accent1">
            <a:tint val="40000"/>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1">
          <a:scrgbClr r="0" g="0" b="0"/>
        </a:fillRef>
        <a:effectRef idx="2">
          <a:scrgbClr r="0" g="0" b="0"/>
        </a:effectRef>
        <a:fontRef idx="minor"/>
      </dsp:style>
    </dsp:sp>
    <dsp:sp modelId="{B9CA02A0-7987-4C46-B309-E0403B63552F}">
      <dsp:nvSpPr>
        <dsp:cNvPr id="0" name=""/>
        <dsp:cNvSpPr/>
      </dsp:nvSpPr>
      <dsp:spPr>
        <a:xfrm>
          <a:off x="379146" y="323014"/>
          <a:ext cx="1581723" cy="1326059"/>
        </a:xfrm>
        <a:prstGeom prst="roundRect">
          <a:avLst/>
        </a:prstGeom>
        <a:solidFill>
          <a:srgbClr val="D0FF44"/>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600" kern="1200" dirty="0" smtClean="0">
              <a:solidFill>
                <a:srgbClr val="000000"/>
              </a:solidFill>
            </a:rPr>
            <a:t>Actividades de orientación</a:t>
          </a:r>
        </a:p>
        <a:p>
          <a:pPr lvl="0" algn="ctr" defTabSz="1289050">
            <a:lnSpc>
              <a:spcPct val="90000"/>
            </a:lnSpc>
            <a:spcBef>
              <a:spcPct val="0"/>
            </a:spcBef>
            <a:spcAft>
              <a:spcPct val="35000"/>
            </a:spcAft>
          </a:pPr>
          <a:endParaRPr lang="es-ES" sz="1600" kern="1200" dirty="0">
            <a:solidFill>
              <a:srgbClr val="000000"/>
            </a:solidFill>
          </a:endParaRPr>
        </a:p>
      </dsp:txBody>
      <dsp:txXfrm>
        <a:off x="379146" y="323014"/>
        <a:ext cx="1581723" cy="1326059"/>
      </dsp:txXfrm>
    </dsp:sp>
    <dsp:sp modelId="{9745E83B-CAF6-DD48-A17A-A547C1C3721A}">
      <dsp:nvSpPr>
        <dsp:cNvPr id="0" name=""/>
        <dsp:cNvSpPr/>
      </dsp:nvSpPr>
      <dsp:spPr>
        <a:xfrm>
          <a:off x="1807210" y="323014"/>
          <a:ext cx="1581723" cy="1326059"/>
        </a:xfrm>
        <a:prstGeom prst="roundRect">
          <a:avLst/>
        </a:prstGeom>
        <a:solidFill>
          <a:srgbClr val="F6FF98"/>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755650" eaLnBrk="1" fontAlgn="auto" latinLnBrk="0" hangingPunct="1">
            <a:lnSpc>
              <a:spcPct val="90000"/>
            </a:lnSpc>
            <a:spcBef>
              <a:spcPct val="0"/>
            </a:spcBef>
            <a:spcAft>
              <a:spcPct val="35000"/>
            </a:spcAft>
            <a:buClrTx/>
            <a:buSzTx/>
            <a:buFontTx/>
            <a:buNone/>
            <a:tabLst/>
            <a:defRPr/>
          </a:pPr>
          <a:r>
            <a:rPr lang="es-ES" sz="1600" kern="1200" dirty="0" smtClean="0">
              <a:solidFill>
                <a:srgbClr val="000000"/>
              </a:solidFill>
            </a:rPr>
            <a:t>Acampadas</a:t>
          </a:r>
        </a:p>
        <a:p>
          <a:pPr lvl="0" algn="ctr" defTabSz="755650">
            <a:lnSpc>
              <a:spcPct val="90000"/>
            </a:lnSpc>
            <a:spcBef>
              <a:spcPct val="0"/>
            </a:spcBef>
            <a:spcAft>
              <a:spcPct val="35000"/>
            </a:spcAft>
          </a:pPr>
          <a:endParaRPr lang="es-ES" sz="1600" kern="1200" dirty="0">
            <a:solidFill>
              <a:srgbClr val="000000"/>
            </a:solidFill>
          </a:endParaRPr>
        </a:p>
      </dsp:txBody>
      <dsp:txXfrm>
        <a:off x="1807210" y="323014"/>
        <a:ext cx="1581723" cy="1326059"/>
      </dsp:txXfrm>
    </dsp:sp>
    <dsp:sp modelId="{7F20D880-E55D-5D41-A2AA-87DE48C14EF4}">
      <dsp:nvSpPr>
        <dsp:cNvPr id="0" name=""/>
        <dsp:cNvSpPr/>
      </dsp:nvSpPr>
      <dsp:spPr>
        <a:xfrm>
          <a:off x="379146" y="1751078"/>
          <a:ext cx="1581723" cy="1326059"/>
        </a:xfrm>
        <a:prstGeom prst="roundRect">
          <a:avLst/>
        </a:prstGeom>
        <a:solidFill>
          <a:srgbClr val="F6FF98"/>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600" kern="1200" dirty="0" smtClean="0">
              <a:solidFill>
                <a:srgbClr val="000000"/>
              </a:solidFill>
            </a:rPr>
            <a:t>Juegos populares</a:t>
          </a:r>
        </a:p>
        <a:p>
          <a:pPr lvl="0" algn="ctr" defTabSz="755650">
            <a:lnSpc>
              <a:spcPct val="90000"/>
            </a:lnSpc>
            <a:spcBef>
              <a:spcPct val="0"/>
            </a:spcBef>
            <a:spcAft>
              <a:spcPct val="35000"/>
            </a:spcAft>
          </a:pPr>
          <a:endParaRPr lang="es-ES" sz="1600" kern="1200" dirty="0">
            <a:solidFill>
              <a:srgbClr val="000000"/>
            </a:solidFill>
          </a:endParaRPr>
        </a:p>
      </dsp:txBody>
      <dsp:txXfrm>
        <a:off x="379146" y="1751078"/>
        <a:ext cx="1581723" cy="1326059"/>
      </dsp:txXfrm>
    </dsp:sp>
    <dsp:sp modelId="{8D89C49D-8BDC-8143-BA01-379CFAA7D518}">
      <dsp:nvSpPr>
        <dsp:cNvPr id="0" name=""/>
        <dsp:cNvSpPr/>
      </dsp:nvSpPr>
      <dsp:spPr>
        <a:xfrm>
          <a:off x="1807210" y="1751078"/>
          <a:ext cx="1581723" cy="1326059"/>
        </a:xfrm>
        <a:prstGeom prst="roundRect">
          <a:avLst/>
        </a:prstGeom>
        <a:solidFill>
          <a:schemeClr val="accent1">
            <a:lumMod val="60000"/>
            <a:lumOff val="40000"/>
          </a:schemeClr>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600" kern="1200" dirty="0" smtClean="0">
              <a:solidFill>
                <a:srgbClr val="000000"/>
              </a:solidFill>
            </a:rPr>
            <a:t>Senderismo</a:t>
          </a:r>
        </a:p>
        <a:p>
          <a:pPr marL="0" marR="0" lvl="0" indent="0" algn="ctr" defTabSz="914400" eaLnBrk="1" fontAlgn="auto" latinLnBrk="0" hangingPunct="1">
            <a:lnSpc>
              <a:spcPct val="100000"/>
            </a:lnSpc>
            <a:spcBef>
              <a:spcPct val="0"/>
            </a:spcBef>
            <a:spcAft>
              <a:spcPts val="0"/>
            </a:spcAft>
            <a:buClrTx/>
            <a:buSzTx/>
            <a:buFontTx/>
            <a:buNone/>
            <a:tabLst/>
            <a:defRPr/>
          </a:pPr>
          <a:endParaRPr lang="es-ES" sz="1300" kern="1200" dirty="0"/>
        </a:p>
      </dsp:txBody>
      <dsp:txXfrm>
        <a:off x="1807210" y="1751078"/>
        <a:ext cx="1581723" cy="1326059"/>
      </dsp:txXfrm>
    </dsp:sp>
  </dsp:spTree>
</dsp:drawing>
</file>

<file path=ppt/diagrams/drawing2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5284E5-E23B-B348-A14D-BF8CB5D48510}">
      <dsp:nvSpPr>
        <dsp:cNvPr id="0" name=""/>
        <dsp:cNvSpPr/>
      </dsp:nvSpPr>
      <dsp:spPr>
        <a:xfrm>
          <a:off x="183963" y="0"/>
          <a:ext cx="3400152" cy="3400152"/>
        </a:xfrm>
        <a:prstGeom prst="diamond">
          <a:avLst/>
        </a:prstGeom>
        <a:solidFill>
          <a:schemeClr val="accent1">
            <a:tint val="40000"/>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1">
          <a:scrgbClr r="0" g="0" b="0"/>
        </a:fillRef>
        <a:effectRef idx="2">
          <a:scrgbClr r="0" g="0" b="0"/>
        </a:effectRef>
        <a:fontRef idx="minor"/>
      </dsp:style>
    </dsp:sp>
    <dsp:sp modelId="{B9CA02A0-7987-4C46-B309-E0403B63552F}">
      <dsp:nvSpPr>
        <dsp:cNvPr id="0" name=""/>
        <dsp:cNvSpPr/>
      </dsp:nvSpPr>
      <dsp:spPr>
        <a:xfrm>
          <a:off x="409924" y="323014"/>
          <a:ext cx="1520167" cy="1326059"/>
        </a:xfrm>
        <a:prstGeom prst="roundRect">
          <a:avLst/>
        </a:prstGeom>
        <a:solidFill>
          <a:srgbClr val="F6FF98"/>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600" kern="1200" dirty="0" smtClean="0">
              <a:solidFill>
                <a:srgbClr val="000000"/>
              </a:solidFill>
            </a:rPr>
            <a:t>Escalada</a:t>
          </a:r>
        </a:p>
        <a:p>
          <a:pPr lvl="0" algn="ctr" defTabSz="2444750">
            <a:lnSpc>
              <a:spcPct val="90000"/>
            </a:lnSpc>
            <a:spcBef>
              <a:spcPct val="0"/>
            </a:spcBef>
            <a:spcAft>
              <a:spcPct val="35000"/>
            </a:spcAft>
          </a:pPr>
          <a:endParaRPr lang="es-ES" sz="1600" kern="1200" dirty="0">
            <a:solidFill>
              <a:srgbClr val="000000"/>
            </a:solidFill>
          </a:endParaRPr>
        </a:p>
      </dsp:txBody>
      <dsp:txXfrm>
        <a:off x="409924" y="323014"/>
        <a:ext cx="1520167" cy="1326059"/>
      </dsp:txXfrm>
    </dsp:sp>
    <dsp:sp modelId="{9745E83B-CAF6-DD48-A17A-A547C1C3721A}">
      <dsp:nvSpPr>
        <dsp:cNvPr id="0" name=""/>
        <dsp:cNvSpPr/>
      </dsp:nvSpPr>
      <dsp:spPr>
        <a:xfrm>
          <a:off x="1837988" y="323014"/>
          <a:ext cx="1520167" cy="1326059"/>
        </a:xfrm>
        <a:prstGeom prst="roundRect">
          <a:avLst/>
        </a:prstGeom>
        <a:solidFill>
          <a:srgbClr val="D0FF44"/>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600" kern="1200" dirty="0" smtClean="0">
              <a:solidFill>
                <a:srgbClr val="000000"/>
              </a:solidFill>
            </a:rPr>
            <a:t>Salvamento</a:t>
          </a:r>
        </a:p>
        <a:p>
          <a:pPr lvl="0" algn="ctr" defTabSz="800100">
            <a:lnSpc>
              <a:spcPct val="90000"/>
            </a:lnSpc>
            <a:spcBef>
              <a:spcPct val="0"/>
            </a:spcBef>
            <a:spcAft>
              <a:spcPct val="35000"/>
            </a:spcAft>
          </a:pPr>
          <a:endParaRPr lang="es-ES" sz="1600" kern="1200" dirty="0">
            <a:solidFill>
              <a:srgbClr val="000000"/>
            </a:solidFill>
          </a:endParaRPr>
        </a:p>
      </dsp:txBody>
      <dsp:txXfrm>
        <a:off x="1837988" y="323014"/>
        <a:ext cx="1520167" cy="1326059"/>
      </dsp:txXfrm>
    </dsp:sp>
    <dsp:sp modelId="{7F20D880-E55D-5D41-A2AA-87DE48C14EF4}">
      <dsp:nvSpPr>
        <dsp:cNvPr id="0" name=""/>
        <dsp:cNvSpPr/>
      </dsp:nvSpPr>
      <dsp:spPr>
        <a:xfrm>
          <a:off x="409924" y="1751078"/>
          <a:ext cx="1520167" cy="1326059"/>
        </a:xfrm>
        <a:prstGeom prst="roundRect">
          <a:avLst/>
        </a:prstGeom>
        <a:solidFill>
          <a:srgbClr val="D0FF44"/>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600" kern="1200" dirty="0" smtClean="0">
              <a:solidFill>
                <a:srgbClr val="000000"/>
              </a:solidFill>
            </a:rPr>
            <a:t>Equitación</a:t>
          </a:r>
        </a:p>
        <a:p>
          <a:pPr lvl="0" algn="ctr" defTabSz="622300">
            <a:lnSpc>
              <a:spcPct val="90000"/>
            </a:lnSpc>
            <a:spcBef>
              <a:spcPct val="0"/>
            </a:spcBef>
            <a:spcAft>
              <a:spcPct val="35000"/>
            </a:spcAft>
          </a:pPr>
          <a:endParaRPr lang="es-ES" sz="1600" kern="1200" dirty="0">
            <a:solidFill>
              <a:srgbClr val="000000"/>
            </a:solidFill>
          </a:endParaRPr>
        </a:p>
      </dsp:txBody>
      <dsp:txXfrm>
        <a:off x="409924" y="1751078"/>
        <a:ext cx="1520167" cy="1326059"/>
      </dsp:txXfrm>
    </dsp:sp>
    <dsp:sp modelId="{8D89C49D-8BDC-8143-BA01-379CFAA7D518}">
      <dsp:nvSpPr>
        <dsp:cNvPr id="0" name=""/>
        <dsp:cNvSpPr/>
      </dsp:nvSpPr>
      <dsp:spPr>
        <a:xfrm>
          <a:off x="1837988" y="1751078"/>
          <a:ext cx="1520167" cy="1326059"/>
        </a:xfrm>
        <a:prstGeom prst="roundRect">
          <a:avLst/>
        </a:prstGeom>
        <a:solidFill>
          <a:srgbClr val="F6FF98"/>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600" kern="1200" dirty="0" smtClean="0">
              <a:solidFill>
                <a:srgbClr val="000000"/>
              </a:solidFill>
            </a:rPr>
            <a:t>Actividades acuáticas</a:t>
          </a:r>
          <a:r>
            <a:rPr lang="is-IS" sz="1600" kern="1200" dirty="0" smtClean="0">
              <a:solidFill>
                <a:srgbClr val="000000"/>
              </a:solidFill>
            </a:rPr>
            <a:t>…</a:t>
          </a:r>
          <a:endParaRPr lang="es-ES" sz="1600" kern="1200" dirty="0" smtClean="0">
            <a:solidFill>
              <a:srgbClr val="000000"/>
            </a:solidFill>
          </a:endParaRPr>
        </a:p>
        <a:p>
          <a:pPr lvl="0" algn="ctr" defTabSz="622300">
            <a:lnSpc>
              <a:spcPct val="90000"/>
            </a:lnSpc>
            <a:spcBef>
              <a:spcPct val="0"/>
            </a:spcBef>
            <a:spcAft>
              <a:spcPct val="35000"/>
            </a:spcAft>
          </a:pPr>
          <a:endParaRPr lang="es-ES" sz="1600" kern="1200" dirty="0">
            <a:solidFill>
              <a:srgbClr val="000000"/>
            </a:solidFill>
          </a:endParaRPr>
        </a:p>
      </dsp:txBody>
      <dsp:txXfrm>
        <a:off x="1837988" y="1751078"/>
        <a:ext cx="1520167" cy="1326059"/>
      </dsp:txXfrm>
    </dsp:sp>
  </dsp:spTree>
</dsp:drawing>
</file>

<file path=ppt/diagrams/drawing2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43B5D2-03D9-2741-8EBF-D20B3063CFD6}">
      <dsp:nvSpPr>
        <dsp:cNvPr id="0" name=""/>
        <dsp:cNvSpPr/>
      </dsp:nvSpPr>
      <dsp:spPr>
        <a:xfrm>
          <a:off x="2223940" y="1349"/>
          <a:ext cx="1936151" cy="761844"/>
        </a:xfrm>
        <a:prstGeom prst="roundRect">
          <a:avLst/>
        </a:prstGeom>
        <a:solidFill>
          <a:srgbClr val="F6FF98"/>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None/>
            <a:tabLst/>
            <a:defRPr/>
          </a:pPr>
          <a:r>
            <a:rPr lang="es-ES" sz="1400" b="1" kern="1200" dirty="0" smtClean="0">
              <a:solidFill>
                <a:srgbClr val="000000"/>
              </a:solidFill>
            </a:rPr>
            <a:t>MASIFICACIÓN</a:t>
          </a:r>
        </a:p>
        <a:p>
          <a:pPr algn="ctr" defTabSz="1155700">
            <a:lnSpc>
              <a:spcPct val="90000"/>
            </a:lnSpc>
            <a:spcBef>
              <a:spcPct val="0"/>
            </a:spcBef>
            <a:spcAft>
              <a:spcPct val="35000"/>
            </a:spcAft>
          </a:pPr>
          <a:endParaRPr lang="es-ES" sz="1400" b="1" kern="1200" dirty="0">
            <a:solidFill>
              <a:srgbClr val="000000"/>
            </a:solidFill>
          </a:endParaRPr>
        </a:p>
      </dsp:txBody>
      <dsp:txXfrm>
        <a:off x="2223940" y="1349"/>
        <a:ext cx="1936151" cy="761844"/>
      </dsp:txXfrm>
    </dsp:sp>
    <dsp:sp modelId="{227A6A45-4BBA-F546-8440-9A266DBD3614}">
      <dsp:nvSpPr>
        <dsp:cNvPr id="0" name=""/>
        <dsp:cNvSpPr/>
      </dsp:nvSpPr>
      <dsp:spPr>
        <a:xfrm>
          <a:off x="1398271" y="382271"/>
          <a:ext cx="3587488" cy="3587488"/>
        </a:xfrm>
        <a:custGeom>
          <a:avLst/>
          <a:gdLst/>
          <a:ahLst/>
          <a:cxnLst/>
          <a:rect l="0" t="0" r="0" b="0"/>
          <a:pathLst>
            <a:path>
              <a:moveTo>
                <a:pt x="2764951" y="285674"/>
              </a:moveTo>
              <a:arcTo wR="1793744" hR="1793744" stAng="18166908" swAng="70031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F133EF-D6B3-4841-9341-540C98B803C5}">
      <dsp:nvSpPr>
        <dsp:cNvPr id="0" name=""/>
        <dsp:cNvSpPr/>
      </dsp:nvSpPr>
      <dsp:spPr>
        <a:xfrm>
          <a:off x="3777368" y="898221"/>
          <a:ext cx="1936151" cy="761844"/>
        </a:xfrm>
        <a:prstGeom prst="roundRect">
          <a:avLst/>
        </a:prstGeom>
        <a:solidFill>
          <a:schemeClr val="bg2">
            <a:lumMod val="75000"/>
          </a:schemeClr>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rgbClr val="000000"/>
              </a:solidFill>
            </a:rPr>
            <a:t>BASURA </a:t>
          </a:r>
          <a:endParaRPr lang="es-ES" sz="1400" b="1" kern="1200" dirty="0">
            <a:solidFill>
              <a:srgbClr val="000000"/>
            </a:solidFill>
          </a:endParaRPr>
        </a:p>
      </dsp:txBody>
      <dsp:txXfrm>
        <a:off x="3777368" y="898221"/>
        <a:ext cx="1936151" cy="761844"/>
      </dsp:txXfrm>
    </dsp:sp>
    <dsp:sp modelId="{B6EAC86E-0A6C-3642-8B51-6C7C8FE35174}">
      <dsp:nvSpPr>
        <dsp:cNvPr id="0" name=""/>
        <dsp:cNvSpPr/>
      </dsp:nvSpPr>
      <dsp:spPr>
        <a:xfrm>
          <a:off x="1398271" y="382271"/>
          <a:ext cx="3587488" cy="3587488"/>
        </a:xfrm>
        <a:custGeom>
          <a:avLst/>
          <a:gdLst/>
          <a:ahLst/>
          <a:cxnLst/>
          <a:rect l="0" t="0" r="0" b="0"/>
          <a:pathLst>
            <a:path>
              <a:moveTo>
                <a:pt x="3514622" y="1287685"/>
              </a:moveTo>
              <a:arcTo wR="1793744" hR="1793744" stAng="20616779" swAng="196644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5A28EF2-7540-B346-B1CD-69EDE241980E}">
      <dsp:nvSpPr>
        <dsp:cNvPr id="0" name=""/>
        <dsp:cNvSpPr/>
      </dsp:nvSpPr>
      <dsp:spPr>
        <a:xfrm>
          <a:off x="3777368" y="2691965"/>
          <a:ext cx="1936151" cy="761844"/>
        </a:xfrm>
        <a:prstGeom prst="roundRect">
          <a:avLst/>
        </a:prstGeom>
        <a:solidFill>
          <a:schemeClr val="accent3">
            <a:lumMod val="60000"/>
            <a:lumOff val="40000"/>
          </a:schemeClr>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None/>
            <a:tabLst/>
            <a:defRPr/>
          </a:pPr>
          <a:r>
            <a:rPr lang="es-ES" sz="1400" b="1" kern="1200" dirty="0" smtClean="0">
              <a:solidFill>
                <a:srgbClr val="000000"/>
              </a:solidFill>
            </a:rPr>
            <a:t>EROSIÓN DEL SUELO</a:t>
          </a:r>
        </a:p>
        <a:p>
          <a:pPr algn="ctr" defTabSz="622300">
            <a:lnSpc>
              <a:spcPct val="90000"/>
            </a:lnSpc>
            <a:spcBef>
              <a:spcPct val="0"/>
            </a:spcBef>
            <a:spcAft>
              <a:spcPct val="35000"/>
            </a:spcAft>
          </a:pPr>
          <a:endParaRPr lang="es-ES" sz="1400" b="1" kern="1200" dirty="0">
            <a:solidFill>
              <a:srgbClr val="000000"/>
            </a:solidFill>
          </a:endParaRPr>
        </a:p>
      </dsp:txBody>
      <dsp:txXfrm>
        <a:off x="3777368" y="2691965"/>
        <a:ext cx="1936151" cy="761844"/>
      </dsp:txXfrm>
    </dsp:sp>
    <dsp:sp modelId="{3FE539C2-9F25-384F-AF2B-B6A59CBDF883}">
      <dsp:nvSpPr>
        <dsp:cNvPr id="0" name=""/>
        <dsp:cNvSpPr/>
      </dsp:nvSpPr>
      <dsp:spPr>
        <a:xfrm>
          <a:off x="1398271" y="382271"/>
          <a:ext cx="3587488" cy="3587488"/>
        </a:xfrm>
        <a:custGeom>
          <a:avLst/>
          <a:gdLst/>
          <a:ahLst/>
          <a:cxnLst/>
          <a:rect l="0" t="0" r="0" b="0"/>
          <a:pathLst>
            <a:path>
              <a:moveTo>
                <a:pt x="3049962" y="3074147"/>
              </a:moveTo>
              <a:arcTo wR="1793744" hR="1793744" stAng="2732776" swAng="70031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9A957F-9B55-3D4B-8992-038B4203286B}">
      <dsp:nvSpPr>
        <dsp:cNvPr id="0" name=""/>
        <dsp:cNvSpPr/>
      </dsp:nvSpPr>
      <dsp:spPr>
        <a:xfrm>
          <a:off x="2223940" y="3588837"/>
          <a:ext cx="1936151" cy="761844"/>
        </a:xfrm>
        <a:prstGeom prst="roundRect">
          <a:avLst/>
        </a:prstGeom>
        <a:solidFill>
          <a:srgbClr val="F6FF98"/>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marR="0" lvl="1" indent="0" algn="ctr" defTabSz="914400" eaLnBrk="1" fontAlgn="auto" latinLnBrk="0" hangingPunct="1">
            <a:lnSpc>
              <a:spcPct val="100000"/>
            </a:lnSpc>
            <a:spcBef>
              <a:spcPct val="0"/>
            </a:spcBef>
            <a:spcAft>
              <a:spcPts val="0"/>
            </a:spcAft>
            <a:buClrTx/>
            <a:buSzTx/>
            <a:buFontTx/>
            <a:buNone/>
            <a:tabLst/>
            <a:defRPr/>
          </a:pPr>
          <a:r>
            <a:rPr lang="es-ES" sz="1400" b="1" kern="1200" dirty="0" smtClean="0">
              <a:solidFill>
                <a:srgbClr val="000000"/>
              </a:solidFill>
            </a:rPr>
            <a:t>CONTAMINACIÓN</a:t>
          </a:r>
        </a:p>
        <a:p>
          <a:pPr algn="ctr" defTabSz="622300">
            <a:lnSpc>
              <a:spcPct val="90000"/>
            </a:lnSpc>
            <a:spcBef>
              <a:spcPct val="0"/>
            </a:spcBef>
            <a:spcAft>
              <a:spcPct val="35000"/>
            </a:spcAft>
          </a:pPr>
          <a:endParaRPr lang="es-ES" sz="1400" b="1" kern="1200" dirty="0">
            <a:solidFill>
              <a:srgbClr val="000000"/>
            </a:solidFill>
          </a:endParaRPr>
        </a:p>
      </dsp:txBody>
      <dsp:txXfrm>
        <a:off x="2223940" y="3588837"/>
        <a:ext cx="1936151" cy="761844"/>
      </dsp:txXfrm>
    </dsp:sp>
    <dsp:sp modelId="{9DC0A16E-E4AC-4E4B-9736-FE8BF57FFCAE}">
      <dsp:nvSpPr>
        <dsp:cNvPr id="0" name=""/>
        <dsp:cNvSpPr/>
      </dsp:nvSpPr>
      <dsp:spPr>
        <a:xfrm>
          <a:off x="1398271" y="382271"/>
          <a:ext cx="3587488" cy="3587488"/>
        </a:xfrm>
        <a:custGeom>
          <a:avLst/>
          <a:gdLst/>
          <a:ahLst/>
          <a:cxnLst/>
          <a:rect l="0" t="0" r="0" b="0"/>
          <a:pathLst>
            <a:path>
              <a:moveTo>
                <a:pt x="822537" y="3301814"/>
              </a:moveTo>
              <a:arcTo wR="1793744" hR="1793744" stAng="7366908" swAng="70031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9A33E66-4657-FD41-B339-34F4BFF3352F}">
      <dsp:nvSpPr>
        <dsp:cNvPr id="0" name=""/>
        <dsp:cNvSpPr/>
      </dsp:nvSpPr>
      <dsp:spPr>
        <a:xfrm>
          <a:off x="670512" y="2691965"/>
          <a:ext cx="1936151" cy="761844"/>
        </a:xfrm>
        <a:prstGeom prst="roundRect">
          <a:avLst/>
        </a:prstGeom>
        <a:solidFill>
          <a:srgbClr val="AAEA25"/>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rgbClr val="000000"/>
              </a:solidFill>
            </a:rPr>
            <a:t>ALTERACIÓN DEL PAISAJE</a:t>
          </a:r>
          <a:endParaRPr lang="es-ES" sz="1400" b="1" kern="1200" dirty="0">
            <a:solidFill>
              <a:srgbClr val="000000"/>
            </a:solidFill>
          </a:endParaRPr>
        </a:p>
      </dsp:txBody>
      <dsp:txXfrm>
        <a:off x="670512" y="2691965"/>
        <a:ext cx="1936151" cy="761844"/>
      </dsp:txXfrm>
    </dsp:sp>
    <dsp:sp modelId="{B524D2F9-5024-F44B-8785-276AA733B9DC}">
      <dsp:nvSpPr>
        <dsp:cNvPr id="0" name=""/>
        <dsp:cNvSpPr/>
      </dsp:nvSpPr>
      <dsp:spPr>
        <a:xfrm>
          <a:off x="1398271" y="382271"/>
          <a:ext cx="3587488" cy="3587488"/>
        </a:xfrm>
        <a:custGeom>
          <a:avLst/>
          <a:gdLst/>
          <a:ahLst/>
          <a:cxnLst/>
          <a:rect l="0" t="0" r="0" b="0"/>
          <a:pathLst>
            <a:path>
              <a:moveTo>
                <a:pt x="72865" y="2299802"/>
              </a:moveTo>
              <a:arcTo wR="1793744" hR="1793744" stAng="9816779" swAng="196644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54EEC0C-95B3-C14A-A029-F503DF466F00}">
      <dsp:nvSpPr>
        <dsp:cNvPr id="0" name=""/>
        <dsp:cNvSpPr/>
      </dsp:nvSpPr>
      <dsp:spPr>
        <a:xfrm>
          <a:off x="670512" y="898221"/>
          <a:ext cx="1936151" cy="761844"/>
        </a:xfrm>
        <a:prstGeom prst="roundRect">
          <a:avLst/>
        </a:prstGeom>
        <a:solidFill>
          <a:srgbClr val="FFA466"/>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S" sz="1400" b="1" kern="1200" dirty="0" smtClean="0">
              <a:solidFill>
                <a:srgbClr val="000000"/>
              </a:solidFill>
            </a:rPr>
            <a:t>PROLIFERACIÓN DE ACCESOS Y EQUIPAMIENTOS</a:t>
          </a:r>
          <a:endParaRPr lang="es-ES" sz="1400" b="1" kern="1200" dirty="0">
            <a:solidFill>
              <a:srgbClr val="000000"/>
            </a:solidFill>
          </a:endParaRPr>
        </a:p>
      </dsp:txBody>
      <dsp:txXfrm>
        <a:off x="670512" y="898221"/>
        <a:ext cx="1936151" cy="761844"/>
      </dsp:txXfrm>
    </dsp:sp>
    <dsp:sp modelId="{EAFACCF2-6592-8A4D-8895-C7211BF55939}">
      <dsp:nvSpPr>
        <dsp:cNvPr id="0" name=""/>
        <dsp:cNvSpPr/>
      </dsp:nvSpPr>
      <dsp:spPr>
        <a:xfrm>
          <a:off x="1398271" y="382271"/>
          <a:ext cx="3587488" cy="3587488"/>
        </a:xfrm>
        <a:custGeom>
          <a:avLst/>
          <a:gdLst/>
          <a:ahLst/>
          <a:cxnLst/>
          <a:rect l="0" t="0" r="0" b="0"/>
          <a:pathLst>
            <a:path>
              <a:moveTo>
                <a:pt x="537525" y="513340"/>
              </a:moveTo>
              <a:arcTo wR="1793744" hR="1793744" stAng="13532776" swAng="700316"/>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A7C45F-6F67-2F42-B3AB-388F533B6504}">
      <dsp:nvSpPr>
        <dsp:cNvPr id="0" name=""/>
        <dsp:cNvSpPr/>
      </dsp:nvSpPr>
      <dsp:spPr>
        <a:xfrm rot="10800000">
          <a:off x="1249302" y="3056"/>
          <a:ext cx="4309678" cy="655128"/>
        </a:xfrm>
        <a:prstGeom prst="homePlate">
          <a:avLst/>
        </a:prstGeom>
        <a:solidFill>
          <a:srgbClr val="F6FF98"/>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88894" tIns="68580" rIns="128016"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800" kern="1200" dirty="0" smtClean="0">
              <a:solidFill>
                <a:schemeClr val="tx1"/>
              </a:solidFill>
            </a:rPr>
            <a:t>Fabricación de nidos para pájaros</a:t>
          </a:r>
        </a:p>
      </dsp:txBody>
      <dsp:txXfrm rot="10800000">
        <a:off x="1249302" y="3056"/>
        <a:ext cx="4309678" cy="655128"/>
      </dsp:txXfrm>
    </dsp:sp>
    <dsp:sp modelId="{A424EF49-59D0-AB42-9BD3-883FDC08308A}">
      <dsp:nvSpPr>
        <dsp:cNvPr id="0" name=""/>
        <dsp:cNvSpPr/>
      </dsp:nvSpPr>
      <dsp:spPr>
        <a:xfrm>
          <a:off x="921738" y="3056"/>
          <a:ext cx="655128" cy="655128"/>
        </a:xfrm>
        <a:prstGeom prst="ellipse">
          <a:avLst/>
        </a:prstGeom>
        <a:solidFill>
          <a:srgbClr val="FFFF00"/>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1">
          <a:scrgbClr r="0" g="0" b="0"/>
        </a:fillRef>
        <a:effectRef idx="2">
          <a:scrgbClr r="0" g="0" b="0"/>
        </a:effectRef>
        <a:fontRef idx="minor"/>
      </dsp:style>
    </dsp:sp>
    <dsp:sp modelId="{CAEE3F40-9038-5749-AF2F-E8017F3D7039}">
      <dsp:nvSpPr>
        <dsp:cNvPr id="0" name=""/>
        <dsp:cNvSpPr/>
      </dsp:nvSpPr>
      <dsp:spPr>
        <a:xfrm rot="10800000">
          <a:off x="1249302" y="853746"/>
          <a:ext cx="4309678" cy="655128"/>
        </a:xfrm>
        <a:prstGeom prst="homePlate">
          <a:avLst/>
        </a:prstGeom>
        <a:solidFill>
          <a:srgbClr val="F6FF98"/>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88894" tIns="68580" rIns="128016"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800" kern="1200" dirty="0" smtClean="0">
              <a:solidFill>
                <a:schemeClr val="tx1"/>
              </a:solidFill>
            </a:rPr>
            <a:t>Limpieza de un tramo del barranco o del río</a:t>
          </a:r>
        </a:p>
      </dsp:txBody>
      <dsp:txXfrm rot="10800000">
        <a:off x="1249302" y="853746"/>
        <a:ext cx="4309678" cy="655128"/>
      </dsp:txXfrm>
    </dsp:sp>
    <dsp:sp modelId="{59658286-0003-A94C-A01C-443968485D97}">
      <dsp:nvSpPr>
        <dsp:cNvPr id="0" name=""/>
        <dsp:cNvSpPr/>
      </dsp:nvSpPr>
      <dsp:spPr>
        <a:xfrm>
          <a:off x="921738" y="853746"/>
          <a:ext cx="655128" cy="655128"/>
        </a:xfrm>
        <a:prstGeom prst="ellipse">
          <a:avLst/>
        </a:prstGeom>
        <a:solidFill>
          <a:schemeClr val="accent3">
            <a:lumMod val="60000"/>
            <a:lumOff val="40000"/>
          </a:schemeClr>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1">
          <a:scrgbClr r="0" g="0" b="0"/>
        </a:fillRef>
        <a:effectRef idx="2">
          <a:scrgbClr r="0" g="0" b="0"/>
        </a:effectRef>
        <a:fontRef idx="minor"/>
      </dsp:style>
    </dsp:sp>
    <dsp:sp modelId="{B163211A-B5AC-3341-871B-1B4845BD8FFB}">
      <dsp:nvSpPr>
        <dsp:cNvPr id="0" name=""/>
        <dsp:cNvSpPr/>
      </dsp:nvSpPr>
      <dsp:spPr>
        <a:xfrm rot="10800000">
          <a:off x="1249302" y="1704435"/>
          <a:ext cx="4309678" cy="655128"/>
        </a:xfrm>
        <a:prstGeom prst="homePlate">
          <a:avLst/>
        </a:prstGeom>
        <a:solidFill>
          <a:srgbClr val="F6FF98"/>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88894" tIns="68580" rIns="128016"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800" kern="1200" dirty="0" smtClean="0">
              <a:solidFill>
                <a:schemeClr val="tx1"/>
              </a:solidFill>
            </a:rPr>
            <a:t>Estudio del entorno</a:t>
          </a:r>
        </a:p>
      </dsp:txBody>
      <dsp:txXfrm rot="10800000">
        <a:off x="1249302" y="1704435"/>
        <a:ext cx="4309678" cy="655128"/>
      </dsp:txXfrm>
    </dsp:sp>
    <dsp:sp modelId="{EC7B8947-5FCD-F443-B43B-B8826E5845B3}">
      <dsp:nvSpPr>
        <dsp:cNvPr id="0" name=""/>
        <dsp:cNvSpPr/>
      </dsp:nvSpPr>
      <dsp:spPr>
        <a:xfrm>
          <a:off x="921738" y="1704435"/>
          <a:ext cx="655128" cy="655128"/>
        </a:xfrm>
        <a:prstGeom prst="ellipse">
          <a:avLst/>
        </a:prstGeom>
        <a:solidFill>
          <a:srgbClr val="FFFF00"/>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1">
          <a:scrgbClr r="0" g="0" b="0"/>
        </a:fillRef>
        <a:effectRef idx="2">
          <a:scrgbClr r="0" g="0" b="0"/>
        </a:effectRef>
        <a:fontRef idx="minor"/>
      </dsp:style>
    </dsp:sp>
    <dsp:sp modelId="{BA5F9031-0F02-B64A-AB0C-D967C615CFB8}">
      <dsp:nvSpPr>
        <dsp:cNvPr id="0" name=""/>
        <dsp:cNvSpPr/>
      </dsp:nvSpPr>
      <dsp:spPr>
        <a:xfrm rot="10800000">
          <a:off x="1249302" y="2555125"/>
          <a:ext cx="4309678" cy="655128"/>
        </a:xfrm>
        <a:prstGeom prst="homePlate">
          <a:avLst/>
        </a:prstGeom>
        <a:solidFill>
          <a:srgbClr val="F6FF98"/>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88894" tIns="68580" rIns="128016" bIns="68580" numCol="1" spcCol="1270" anchor="ctr" anchorCtr="0">
          <a:noAutofit/>
        </a:bodyPr>
        <a:lstStyle/>
        <a:p>
          <a:pPr marL="0" marR="0" lvl="0" indent="0" algn="ctr" defTabSz="2311400" eaLnBrk="1" fontAlgn="auto" latinLnBrk="0" hangingPunct="1">
            <a:lnSpc>
              <a:spcPct val="90000"/>
            </a:lnSpc>
            <a:spcBef>
              <a:spcPct val="0"/>
            </a:spcBef>
            <a:spcAft>
              <a:spcPct val="35000"/>
            </a:spcAft>
            <a:buClrTx/>
            <a:buSzTx/>
            <a:buFontTx/>
            <a:buNone/>
            <a:tabLst/>
            <a:defRPr/>
          </a:pPr>
          <a:r>
            <a:rPr lang="es-ES" sz="1800" kern="1200" dirty="0" smtClean="0">
              <a:solidFill>
                <a:schemeClr val="tx1"/>
              </a:solidFill>
            </a:rPr>
            <a:t>Observación de los animales y plantas</a:t>
          </a:r>
        </a:p>
      </dsp:txBody>
      <dsp:txXfrm rot="10800000">
        <a:off x="1249302" y="2555125"/>
        <a:ext cx="4309678" cy="655128"/>
      </dsp:txXfrm>
    </dsp:sp>
    <dsp:sp modelId="{7846F917-E2A6-EF4C-8837-B7F062FFE7D1}">
      <dsp:nvSpPr>
        <dsp:cNvPr id="0" name=""/>
        <dsp:cNvSpPr/>
      </dsp:nvSpPr>
      <dsp:spPr>
        <a:xfrm>
          <a:off x="921738" y="2555125"/>
          <a:ext cx="655128" cy="655128"/>
        </a:xfrm>
        <a:prstGeom prst="ellipse">
          <a:avLst/>
        </a:prstGeom>
        <a:solidFill>
          <a:srgbClr val="FFA466"/>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1">
          <a:scrgbClr r="0" g="0" b="0"/>
        </a:fillRef>
        <a:effectRef idx="2">
          <a:scrgbClr r="0" g="0" b="0"/>
        </a:effectRef>
        <a:fontRef idx="minor"/>
      </dsp:style>
    </dsp:sp>
    <dsp:sp modelId="{8A24AE7E-C3FD-444D-B1A5-72CD1022E398}">
      <dsp:nvSpPr>
        <dsp:cNvPr id="0" name=""/>
        <dsp:cNvSpPr/>
      </dsp:nvSpPr>
      <dsp:spPr>
        <a:xfrm rot="10800000">
          <a:off x="1249302" y="3405814"/>
          <a:ext cx="4309678" cy="655128"/>
        </a:xfrm>
        <a:prstGeom prst="homePlate">
          <a:avLst/>
        </a:prstGeom>
        <a:solidFill>
          <a:srgbClr val="F6FF98"/>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88894" tIns="68580" rIns="128016" bIns="68580" numCol="1" spcCol="1270" anchor="ctr" anchorCtr="0">
          <a:noAutofit/>
        </a:bodyPr>
        <a:lstStyle/>
        <a:p>
          <a:pPr marL="0" marR="0" lvl="0" indent="0" algn="ctr" defTabSz="2311400" eaLnBrk="1" fontAlgn="auto" latinLnBrk="0" hangingPunct="1">
            <a:lnSpc>
              <a:spcPct val="90000"/>
            </a:lnSpc>
            <a:spcBef>
              <a:spcPct val="0"/>
            </a:spcBef>
            <a:spcAft>
              <a:spcPct val="35000"/>
            </a:spcAft>
            <a:buClrTx/>
            <a:buSzTx/>
            <a:buFontTx/>
            <a:buNone/>
            <a:tabLst/>
            <a:defRPr/>
          </a:pPr>
          <a:r>
            <a:rPr lang="es-ES" sz="1800" kern="1200" dirty="0" smtClean="0">
              <a:solidFill>
                <a:schemeClr val="tx1"/>
              </a:solidFill>
            </a:rPr>
            <a:t>Repoblación de árboles</a:t>
          </a:r>
        </a:p>
      </dsp:txBody>
      <dsp:txXfrm rot="10800000">
        <a:off x="1249302" y="3405814"/>
        <a:ext cx="4309678" cy="655128"/>
      </dsp:txXfrm>
    </dsp:sp>
    <dsp:sp modelId="{B363642D-DBA6-1E41-A0C8-DAB99D70FDA5}">
      <dsp:nvSpPr>
        <dsp:cNvPr id="0" name=""/>
        <dsp:cNvSpPr/>
      </dsp:nvSpPr>
      <dsp:spPr>
        <a:xfrm>
          <a:off x="921738" y="3405814"/>
          <a:ext cx="655128" cy="655128"/>
        </a:xfrm>
        <a:prstGeom prst="ellipse">
          <a:avLst/>
        </a:prstGeom>
        <a:solidFill>
          <a:srgbClr val="FFFF00"/>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1">
          <a:scrgbClr r="0" g="0" b="0"/>
        </a:fillRef>
        <a:effectRef idx="2">
          <a:scrgbClr r="0" g="0" b="0"/>
        </a:effectRef>
        <a:fontRef idx="minor"/>
      </dsp:style>
    </dsp:sp>
  </dsp:spTree>
</dsp:drawing>
</file>

<file path=ppt/diagrams/drawing2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A7C45F-6F67-2F42-B3AB-388F533B6504}">
      <dsp:nvSpPr>
        <dsp:cNvPr id="0" name=""/>
        <dsp:cNvSpPr/>
      </dsp:nvSpPr>
      <dsp:spPr>
        <a:xfrm rot="10800000">
          <a:off x="1244555" y="653"/>
          <a:ext cx="4405449" cy="539650"/>
        </a:xfrm>
        <a:prstGeom prst="homePlate">
          <a:avLst/>
        </a:prstGeom>
        <a:solidFill>
          <a:srgbClr val="F6FF98"/>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37971" tIns="68580" rIns="128016"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800" kern="1200" dirty="0" smtClean="0">
              <a:solidFill>
                <a:schemeClr val="tx1"/>
              </a:solidFill>
            </a:rPr>
            <a:t>Reverdecimiento de espacios secos</a:t>
          </a:r>
        </a:p>
      </dsp:txBody>
      <dsp:txXfrm rot="10800000">
        <a:off x="1244555" y="653"/>
        <a:ext cx="4405449" cy="539650"/>
      </dsp:txXfrm>
    </dsp:sp>
    <dsp:sp modelId="{A424EF49-59D0-AB42-9BD3-883FDC08308A}">
      <dsp:nvSpPr>
        <dsp:cNvPr id="0" name=""/>
        <dsp:cNvSpPr/>
      </dsp:nvSpPr>
      <dsp:spPr>
        <a:xfrm>
          <a:off x="974730" y="653"/>
          <a:ext cx="539650" cy="539650"/>
        </a:xfrm>
        <a:prstGeom prst="ellipse">
          <a:avLst/>
        </a:prstGeom>
        <a:solidFill>
          <a:srgbClr val="FFFF00"/>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1">
          <a:scrgbClr r="0" g="0" b="0"/>
        </a:fillRef>
        <a:effectRef idx="2">
          <a:scrgbClr r="0" g="0" b="0"/>
        </a:effectRef>
        <a:fontRef idx="minor"/>
      </dsp:style>
    </dsp:sp>
    <dsp:sp modelId="{CAEE3F40-9038-5749-AF2F-E8017F3D7039}">
      <dsp:nvSpPr>
        <dsp:cNvPr id="0" name=""/>
        <dsp:cNvSpPr/>
      </dsp:nvSpPr>
      <dsp:spPr>
        <a:xfrm rot="10800000">
          <a:off x="1244555" y="701394"/>
          <a:ext cx="4405449" cy="539650"/>
        </a:xfrm>
        <a:prstGeom prst="homePlate">
          <a:avLst/>
        </a:prstGeom>
        <a:solidFill>
          <a:srgbClr val="F6FF98"/>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37971" tIns="68580" rIns="128016"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800" kern="1200" dirty="0" smtClean="0">
              <a:solidFill>
                <a:schemeClr val="tx1"/>
              </a:solidFill>
            </a:rPr>
            <a:t>Fabricar pinturas naturales con elementos de la naturaleza</a:t>
          </a:r>
        </a:p>
      </dsp:txBody>
      <dsp:txXfrm rot="10800000">
        <a:off x="1244555" y="701394"/>
        <a:ext cx="4405449" cy="539650"/>
      </dsp:txXfrm>
    </dsp:sp>
    <dsp:sp modelId="{59658286-0003-A94C-A01C-443968485D97}">
      <dsp:nvSpPr>
        <dsp:cNvPr id="0" name=""/>
        <dsp:cNvSpPr/>
      </dsp:nvSpPr>
      <dsp:spPr>
        <a:xfrm>
          <a:off x="974730" y="701394"/>
          <a:ext cx="539650" cy="539650"/>
        </a:xfrm>
        <a:prstGeom prst="ellipse">
          <a:avLst/>
        </a:prstGeom>
        <a:solidFill>
          <a:schemeClr val="accent3">
            <a:lumMod val="60000"/>
            <a:lumOff val="40000"/>
          </a:schemeClr>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1">
          <a:scrgbClr r="0" g="0" b="0"/>
        </a:fillRef>
        <a:effectRef idx="2">
          <a:scrgbClr r="0" g="0" b="0"/>
        </a:effectRef>
        <a:fontRef idx="minor"/>
      </dsp:style>
    </dsp:sp>
    <dsp:sp modelId="{B163211A-B5AC-3341-871B-1B4845BD8FFB}">
      <dsp:nvSpPr>
        <dsp:cNvPr id="0" name=""/>
        <dsp:cNvSpPr/>
      </dsp:nvSpPr>
      <dsp:spPr>
        <a:xfrm rot="10800000">
          <a:off x="1244555" y="1402134"/>
          <a:ext cx="4405449" cy="539650"/>
        </a:xfrm>
        <a:prstGeom prst="homePlate">
          <a:avLst/>
        </a:prstGeom>
        <a:solidFill>
          <a:srgbClr val="F6FF98"/>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37971" tIns="68580" rIns="128016" bIns="685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S" sz="1800" kern="1200" dirty="0" smtClean="0">
              <a:solidFill>
                <a:schemeClr val="tx1"/>
              </a:solidFill>
            </a:rPr>
            <a:t>Disfrutar de momentos de silencio</a:t>
          </a:r>
        </a:p>
      </dsp:txBody>
      <dsp:txXfrm rot="10800000">
        <a:off x="1244555" y="1402134"/>
        <a:ext cx="4405449" cy="539650"/>
      </dsp:txXfrm>
    </dsp:sp>
    <dsp:sp modelId="{EC7B8947-5FCD-F443-B43B-B8826E5845B3}">
      <dsp:nvSpPr>
        <dsp:cNvPr id="0" name=""/>
        <dsp:cNvSpPr/>
      </dsp:nvSpPr>
      <dsp:spPr>
        <a:xfrm>
          <a:off x="974730" y="1402134"/>
          <a:ext cx="539650" cy="539650"/>
        </a:xfrm>
        <a:prstGeom prst="ellipse">
          <a:avLst/>
        </a:prstGeom>
        <a:solidFill>
          <a:srgbClr val="FFFF00"/>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1">
          <a:scrgbClr r="0" g="0" b="0"/>
        </a:fillRef>
        <a:effectRef idx="2">
          <a:scrgbClr r="0" g="0" b="0"/>
        </a:effectRef>
        <a:fontRef idx="minor"/>
      </dsp:style>
    </dsp:sp>
    <dsp:sp modelId="{BA5F9031-0F02-B64A-AB0C-D967C615CFB8}">
      <dsp:nvSpPr>
        <dsp:cNvPr id="0" name=""/>
        <dsp:cNvSpPr/>
      </dsp:nvSpPr>
      <dsp:spPr>
        <a:xfrm rot="10800000">
          <a:off x="1244555" y="2102875"/>
          <a:ext cx="4405449" cy="539650"/>
        </a:xfrm>
        <a:prstGeom prst="homePlate">
          <a:avLst/>
        </a:prstGeom>
        <a:solidFill>
          <a:srgbClr val="F6FF98"/>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37971" tIns="68580" rIns="128016" bIns="68580" numCol="1" spcCol="1270" anchor="ctr" anchorCtr="0">
          <a:noAutofit/>
        </a:bodyPr>
        <a:lstStyle/>
        <a:p>
          <a:pPr marL="0" marR="0" lvl="0" indent="0" algn="ctr" defTabSz="2311400" eaLnBrk="1" fontAlgn="auto" latinLnBrk="0" hangingPunct="1">
            <a:lnSpc>
              <a:spcPct val="90000"/>
            </a:lnSpc>
            <a:spcBef>
              <a:spcPct val="0"/>
            </a:spcBef>
            <a:spcAft>
              <a:spcPct val="35000"/>
            </a:spcAft>
            <a:buClrTx/>
            <a:buSzTx/>
            <a:buFontTx/>
            <a:buNone/>
            <a:tabLst/>
            <a:defRPr/>
          </a:pPr>
          <a:r>
            <a:rPr lang="es-ES" sz="1800" kern="1200" dirty="0" smtClean="0">
              <a:solidFill>
                <a:schemeClr val="tx1"/>
              </a:solidFill>
            </a:rPr>
            <a:t>Involucrar a las familias</a:t>
          </a:r>
        </a:p>
      </dsp:txBody>
      <dsp:txXfrm rot="10800000">
        <a:off x="1244555" y="2102875"/>
        <a:ext cx="4405449" cy="539650"/>
      </dsp:txXfrm>
    </dsp:sp>
    <dsp:sp modelId="{7846F917-E2A6-EF4C-8837-B7F062FFE7D1}">
      <dsp:nvSpPr>
        <dsp:cNvPr id="0" name=""/>
        <dsp:cNvSpPr/>
      </dsp:nvSpPr>
      <dsp:spPr>
        <a:xfrm>
          <a:off x="974730" y="2102875"/>
          <a:ext cx="539650" cy="539650"/>
        </a:xfrm>
        <a:prstGeom prst="ellipse">
          <a:avLst/>
        </a:prstGeom>
        <a:solidFill>
          <a:srgbClr val="FFA466"/>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1">
          <a:scrgbClr r="0" g="0" b="0"/>
        </a:fillRef>
        <a:effectRef idx="2">
          <a:scrgbClr r="0" g="0" b="0"/>
        </a:effectRef>
        <a:fontRef idx="minor"/>
      </dsp:style>
    </dsp:sp>
    <dsp:sp modelId="{2B30B595-115C-4542-ACE8-EB95616D419F}">
      <dsp:nvSpPr>
        <dsp:cNvPr id="0" name=""/>
        <dsp:cNvSpPr/>
      </dsp:nvSpPr>
      <dsp:spPr>
        <a:xfrm rot="10800000">
          <a:off x="1244555" y="2803615"/>
          <a:ext cx="4405449" cy="539650"/>
        </a:xfrm>
        <a:prstGeom prst="homePlate">
          <a:avLst/>
        </a:prstGeom>
        <a:solidFill>
          <a:srgbClr val="F6FF98"/>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3">
          <a:scrgbClr r="0" g="0" b="0"/>
        </a:fillRef>
        <a:effectRef idx="2">
          <a:scrgbClr r="0" g="0" b="0"/>
        </a:effectRef>
        <a:fontRef idx="minor">
          <a:schemeClr val="lt1"/>
        </a:fontRef>
      </dsp:style>
      <dsp:txBody>
        <a:bodyPr spcFirstLastPara="0" vert="horz" wrap="square" lIns="237971" tIns="68580" rIns="128016" bIns="68580" numCol="1" spcCol="1270" anchor="ctr" anchorCtr="0">
          <a:noAutofit/>
        </a:bodyPr>
        <a:lstStyle/>
        <a:p>
          <a:pPr marL="0" marR="0" lvl="0" indent="0" algn="ctr" defTabSz="2311400" eaLnBrk="1" fontAlgn="auto" latinLnBrk="0" hangingPunct="1">
            <a:lnSpc>
              <a:spcPct val="90000"/>
            </a:lnSpc>
            <a:spcBef>
              <a:spcPct val="0"/>
            </a:spcBef>
            <a:spcAft>
              <a:spcPct val="35000"/>
            </a:spcAft>
            <a:buClrTx/>
            <a:buSzTx/>
            <a:buFontTx/>
            <a:buNone/>
            <a:tabLst/>
            <a:defRPr/>
          </a:pPr>
          <a:r>
            <a:rPr lang="es-ES" sz="1800" kern="1200" dirty="0" smtClean="0">
              <a:solidFill>
                <a:schemeClr val="tx1"/>
              </a:solidFill>
            </a:rPr>
            <a:t>Evaluación del impacto de la estancia</a:t>
          </a:r>
        </a:p>
      </dsp:txBody>
      <dsp:txXfrm rot="10800000">
        <a:off x="1244555" y="2803615"/>
        <a:ext cx="4405449" cy="539650"/>
      </dsp:txXfrm>
    </dsp:sp>
    <dsp:sp modelId="{290F885F-6D23-C541-8099-D710DA3B542B}">
      <dsp:nvSpPr>
        <dsp:cNvPr id="0" name=""/>
        <dsp:cNvSpPr/>
      </dsp:nvSpPr>
      <dsp:spPr>
        <a:xfrm>
          <a:off x="974730" y="2803615"/>
          <a:ext cx="539650" cy="539650"/>
        </a:xfrm>
        <a:prstGeom prst="ellipse">
          <a:avLst/>
        </a:prstGeom>
        <a:solidFill>
          <a:srgbClr val="EBFF36"/>
        </a:solidFill>
        <a:ln>
          <a:noFill/>
        </a:ln>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dsp:spPr>
      <dsp:style>
        <a:lnRef idx="0">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6C77D1-1335-6942-A0AA-5B9AB2C06595}" type="datetimeFigureOut">
              <a:rPr lang="es-ES" smtClean="0"/>
              <a:pPr/>
              <a:t>06/12/2016</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DD1DA0-C825-5943-B18D-84DC97F5B302}" type="slidenum">
              <a:rPr lang="es-ES" smtClean="0"/>
              <a:pPr/>
              <a:t>‹Nº›</a:t>
            </a:fld>
            <a:endParaRPr lang="es-ES"/>
          </a:p>
        </p:txBody>
      </p:sp>
    </p:spTree>
    <p:extLst>
      <p:ext uri="{BB962C8B-B14F-4D97-AF65-F5344CB8AC3E}">
        <p14:creationId xmlns:p14="http://schemas.microsoft.com/office/powerpoint/2010/main" xmlns="" val="26688955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blog.oxfamintermon.org/como-hacer-un-huerto-en-casa-con-poco-espacio/"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1443" name="2 - Θέση σημειώσεων"/>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atin typeface="Calibri" charset="0"/>
              </a:rPr>
              <a:t>Welcome participants. Brief introduction to Module 3 (2’)</a:t>
            </a:r>
            <a:endParaRPr lang="el-GR">
              <a:latin typeface="Calibri" charset="0"/>
            </a:endParaRPr>
          </a:p>
        </p:txBody>
      </p:sp>
      <p:sp>
        <p:nvSpPr>
          <p:cNvPr id="61444" name="3 - Θέση αριθμού διαφάνειας"/>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fld id="{F6ABAF2B-53C1-4247-8BF3-729ACCDE4372}" type="slidenum">
              <a:rPr lang="el-GR">
                <a:latin typeface="Calibri" charset="0"/>
              </a:rPr>
              <a:pPr/>
              <a:t>1</a:t>
            </a:fld>
            <a:endParaRPr lang="el-GR">
              <a:latin typeface="Calibri" charset="0"/>
            </a:endParaRPr>
          </a:p>
        </p:txBody>
      </p:sp>
    </p:spTree>
    <p:extLst>
      <p:ext uri="{BB962C8B-B14F-4D97-AF65-F5344CB8AC3E}">
        <p14:creationId xmlns:p14="http://schemas.microsoft.com/office/powerpoint/2010/main" xmlns="" val="149847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8FC8603C-8438-0948-969B-7CF7B491FEF5}" type="slidenum">
              <a:rPr lang="es-ES" smtClean="0">
                <a:solidFill>
                  <a:prstClr val="black"/>
                </a:solidFill>
              </a:rPr>
              <a:pPr/>
              <a:t>18</a:t>
            </a:fld>
            <a:endParaRPr lang="es-ES">
              <a:solidFill>
                <a:prstClr val="black"/>
              </a:solidFill>
            </a:endParaRPr>
          </a:p>
        </p:txBody>
      </p:sp>
    </p:spTree>
    <p:extLst>
      <p:ext uri="{BB962C8B-B14F-4D97-AF65-F5344CB8AC3E}">
        <p14:creationId xmlns:p14="http://schemas.microsoft.com/office/powerpoint/2010/main" xmlns="" val="2480068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b="1" dirty="0" smtClean="0"/>
              <a:t>Actividad</a:t>
            </a:r>
            <a:r>
              <a:rPr lang="es-ES" dirty="0" smtClean="0"/>
              <a:t>: En grupos pequeños intentar</a:t>
            </a:r>
            <a:r>
              <a:rPr lang="es-ES" baseline="0" dirty="0" smtClean="0"/>
              <a:t> contestar previamente a la siguiente pregunta: </a:t>
            </a:r>
            <a:r>
              <a:rPr lang="es-ES" i="1" dirty="0" smtClean="0"/>
              <a:t>¿qué objetivos específicos pueden conseguirse con la creación de un huerto ecológico en una escuela? (10’)</a:t>
            </a:r>
            <a:endParaRPr lang="es-ES" i="1" dirty="0"/>
          </a:p>
        </p:txBody>
      </p:sp>
      <p:sp>
        <p:nvSpPr>
          <p:cNvPr id="4" name="3 Marcador de número de diapositiva"/>
          <p:cNvSpPr>
            <a:spLocks noGrp="1"/>
          </p:cNvSpPr>
          <p:nvPr>
            <p:ph type="sldNum" sz="quarter" idx="10"/>
          </p:nvPr>
        </p:nvSpPr>
        <p:spPr/>
        <p:txBody>
          <a:bodyPr/>
          <a:lstStyle/>
          <a:p>
            <a:fld id="{8FC8603C-8438-0948-969B-7CF7B491FEF5}" type="slidenum">
              <a:rPr lang="es-ES" smtClean="0">
                <a:solidFill>
                  <a:prstClr val="black"/>
                </a:solidFill>
              </a:rPr>
              <a:pPr/>
              <a:t>20</a:t>
            </a:fld>
            <a:endParaRPr lang="es-ES">
              <a:solidFill>
                <a:prstClr val="black"/>
              </a:solidFill>
            </a:endParaRPr>
          </a:p>
        </p:txBody>
      </p:sp>
    </p:spTree>
    <p:extLst>
      <p:ext uri="{BB962C8B-B14F-4D97-AF65-F5344CB8AC3E}">
        <p14:creationId xmlns:p14="http://schemas.microsoft.com/office/powerpoint/2010/main" xmlns="" val="3454787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dirty="0" smtClean="0"/>
              <a:t>La producción de alimentos en la escuela  sólo sirve si está respaldada por una educación nutricional.</a:t>
            </a:r>
          </a:p>
          <a:p>
            <a:pPr>
              <a:buNone/>
            </a:pPr>
            <a:r>
              <a:rPr lang="es-ES" b="1" dirty="0" smtClean="0"/>
              <a:t>Actividad:</a:t>
            </a:r>
          </a:p>
          <a:p>
            <a:pPr>
              <a:buFontTx/>
              <a:buChar char="-"/>
            </a:pPr>
            <a:r>
              <a:rPr lang="es-ES" dirty="0" smtClean="0"/>
              <a:t>Visionar videos sobre creación de huertos escolares y analizar cada uno de ellos (15’) </a:t>
            </a:r>
          </a:p>
          <a:p>
            <a:r>
              <a:rPr lang="es-ES" sz="1200" u="sng" kern="1200" dirty="0" smtClean="0">
                <a:solidFill>
                  <a:schemeClr val="tx1"/>
                </a:solidFill>
                <a:latin typeface="+mn-lt"/>
                <a:ea typeface="+mn-ea"/>
                <a:cs typeface="+mn-cs"/>
                <a:hlinkClick r:id="rId3"/>
              </a:rPr>
              <a:t>http://blog.oxfamintermon.org/como-hacer-un-huerto-en-casa-con-poco-espacio/</a:t>
            </a:r>
            <a:endParaRPr lang="es-ES" sz="1200" kern="1200" dirty="0" smtClean="0">
              <a:solidFill>
                <a:schemeClr val="tx1"/>
              </a:solidFill>
              <a:latin typeface="+mn-lt"/>
              <a:ea typeface="+mn-ea"/>
              <a:cs typeface="+mn-cs"/>
            </a:endParaRPr>
          </a:p>
          <a:p>
            <a:pPr>
              <a:buFontTx/>
              <a:buChar char="-"/>
            </a:pPr>
            <a:endParaRPr lang="es-ES" dirty="0" smtClean="0"/>
          </a:p>
          <a:p>
            <a:pPr marL="0" marR="0" indent="0" algn="l" defTabSz="457200" rtl="0" eaLnBrk="1" fontAlgn="auto" latinLnBrk="0" hangingPunct="1">
              <a:lnSpc>
                <a:spcPct val="100000"/>
              </a:lnSpc>
              <a:spcBef>
                <a:spcPts val="0"/>
              </a:spcBef>
              <a:spcAft>
                <a:spcPts val="0"/>
              </a:spcAft>
              <a:buClrTx/>
              <a:buSzTx/>
              <a:buFontTx/>
              <a:buChar char="-"/>
              <a:tabLst/>
              <a:defRPr/>
            </a:pPr>
            <a:r>
              <a:rPr lang="en-US" b="1" dirty="0" err="1" smtClean="0"/>
              <a:t>Cómo</a:t>
            </a:r>
            <a:r>
              <a:rPr lang="en-US" b="1" dirty="0" smtClean="0"/>
              <a:t> </a:t>
            </a:r>
            <a:r>
              <a:rPr lang="en-US" b="1" dirty="0" err="1" smtClean="0"/>
              <a:t>construir</a:t>
            </a:r>
            <a:r>
              <a:rPr lang="en-US" b="1" dirty="0" smtClean="0"/>
              <a:t> un </a:t>
            </a:r>
            <a:r>
              <a:rPr lang="en-US" b="1" dirty="0" err="1" smtClean="0"/>
              <a:t>huerto</a:t>
            </a:r>
            <a:r>
              <a:rPr lang="en-US" b="1" dirty="0" smtClean="0"/>
              <a:t> </a:t>
            </a:r>
            <a:r>
              <a:rPr lang="en-US" b="1" dirty="0" err="1" smtClean="0"/>
              <a:t>escolar</a:t>
            </a:r>
            <a:endParaRPr lang="en-US" b="1" dirty="0" smtClean="0"/>
          </a:p>
          <a:p>
            <a:pPr>
              <a:buFontTx/>
              <a:buChar char="-"/>
            </a:pPr>
            <a:r>
              <a:rPr lang="es-ES" dirty="0" smtClean="0"/>
              <a:t>https://www.youtube.com/watch?v=qXO5NYV6bCc</a:t>
            </a:r>
          </a:p>
          <a:p>
            <a:pPr>
              <a:buFontTx/>
              <a:buChar char="-"/>
            </a:pPr>
            <a:r>
              <a:rPr lang="es-ES" dirty="0" smtClean="0"/>
              <a:t>https://www.youtube.com/watch?v=ozlL2AvkR04</a:t>
            </a:r>
          </a:p>
          <a:p>
            <a:pPr>
              <a:buFontTx/>
              <a:buChar char="-"/>
            </a:pPr>
            <a:r>
              <a:rPr lang="es-ES" dirty="0" smtClean="0"/>
              <a:t>https://www.youtube.com/watch?v=AYnmUKaVeuM</a:t>
            </a:r>
          </a:p>
          <a:p>
            <a:pPr>
              <a:buFontTx/>
              <a:buChar char="-"/>
            </a:pPr>
            <a:endParaRPr lang="es-ES" dirty="0" smtClean="0"/>
          </a:p>
        </p:txBody>
      </p:sp>
      <p:sp>
        <p:nvSpPr>
          <p:cNvPr id="4" name="3 Marcador de número de diapositiva"/>
          <p:cNvSpPr>
            <a:spLocks noGrp="1"/>
          </p:cNvSpPr>
          <p:nvPr>
            <p:ph type="sldNum" sz="quarter" idx="10"/>
          </p:nvPr>
        </p:nvSpPr>
        <p:spPr/>
        <p:txBody>
          <a:bodyPr/>
          <a:lstStyle/>
          <a:p>
            <a:fld id="{8FC8603C-8438-0948-969B-7CF7B491FEF5}" type="slidenum">
              <a:rPr lang="es-ES" smtClean="0">
                <a:solidFill>
                  <a:prstClr val="black"/>
                </a:solidFill>
              </a:rPr>
              <a:pPr/>
              <a:t>22</a:t>
            </a:fld>
            <a:endParaRPr lang="es-ES">
              <a:solidFill>
                <a:prstClr val="black"/>
              </a:solidFill>
            </a:endParaRPr>
          </a:p>
        </p:txBody>
      </p:sp>
    </p:spTree>
    <p:extLst>
      <p:ext uri="{BB962C8B-B14F-4D97-AF65-F5344CB8AC3E}">
        <p14:creationId xmlns:p14="http://schemas.microsoft.com/office/powerpoint/2010/main" xmlns="" val="2051693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b="1" dirty="0" smtClean="0"/>
              <a:t>Actividad</a:t>
            </a:r>
            <a:r>
              <a:rPr lang="es-ES" dirty="0" smtClean="0"/>
              <a:t>:</a:t>
            </a:r>
          </a:p>
          <a:p>
            <a:r>
              <a:rPr lang="es-ES" dirty="0" smtClean="0"/>
              <a:t>Conocer otras experiencias educativas</a:t>
            </a:r>
            <a:r>
              <a:rPr lang="es-ES" baseline="0" dirty="0" smtClean="0"/>
              <a:t> a través de la página web y los videos disponibles (15´).</a:t>
            </a:r>
            <a:endParaRPr lang="es-ES" dirty="0" smtClean="0"/>
          </a:p>
          <a:p>
            <a:pPr lvl="1">
              <a:buFontTx/>
              <a:buChar char="-"/>
            </a:pPr>
            <a:r>
              <a:rPr lang="es-ES" dirty="0" smtClean="0"/>
              <a:t>Colegio Mare de </a:t>
            </a:r>
            <a:r>
              <a:rPr lang="es-ES" dirty="0" err="1" smtClean="0"/>
              <a:t>Deu</a:t>
            </a:r>
            <a:r>
              <a:rPr lang="es-ES" dirty="0" smtClean="0"/>
              <a:t> del Carme: incorpora el huerto dentro de las actividades educativas del centro, pero con la colaboración de los vecinos del barrio en una parcela propiedad del Ayuntamiento de Tarrasa (España). </a:t>
            </a:r>
          </a:p>
          <a:p>
            <a:pPr lvl="1">
              <a:buFontTx/>
              <a:buNone/>
            </a:pPr>
            <a:r>
              <a:rPr lang="es-ES" dirty="0" smtClean="0"/>
              <a:t>http://ecokarmel.blogspot.com.es/search/label/Hort%20urb%C3%A0</a:t>
            </a:r>
          </a:p>
          <a:p>
            <a:pPr lvl="1">
              <a:buFontTx/>
              <a:buChar char="-"/>
            </a:pPr>
            <a:endParaRPr lang="es-ES" dirty="0" smtClean="0"/>
          </a:p>
          <a:p>
            <a:pPr lvl="1">
              <a:buFontTx/>
              <a:buChar char="-"/>
            </a:pPr>
            <a:r>
              <a:rPr lang="es-ES" i="1" dirty="0" err="1" smtClean="0"/>
              <a:t>Edible</a:t>
            </a:r>
            <a:r>
              <a:rPr lang="es-ES" i="1" dirty="0" smtClean="0"/>
              <a:t> </a:t>
            </a:r>
            <a:r>
              <a:rPr lang="es-ES" i="1" dirty="0" err="1" smtClean="0"/>
              <a:t>School</a:t>
            </a:r>
            <a:r>
              <a:rPr lang="es-ES" i="1" dirty="0" smtClean="0"/>
              <a:t> Yard</a:t>
            </a:r>
            <a:r>
              <a:rPr lang="es-ES" dirty="0" smtClean="0"/>
              <a:t>  de Berkeley, California: cultivan alimentos ecológicos, preparan dichos alimentos y los consumen en la misma escuela.</a:t>
            </a:r>
          </a:p>
          <a:p>
            <a:pPr lvl="1">
              <a:buFontTx/>
              <a:buNone/>
            </a:pPr>
            <a:r>
              <a:rPr lang="es-ES" sz="3600" dirty="0" smtClean="0"/>
              <a:t>http://edibleschoolyard.org/</a:t>
            </a:r>
          </a:p>
          <a:p>
            <a:pPr lvl="1">
              <a:buFontTx/>
              <a:buChar char="-"/>
            </a:pPr>
            <a:endParaRPr lang="es-ES" sz="36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smtClean="0"/>
          </a:p>
        </p:txBody>
      </p:sp>
      <p:sp>
        <p:nvSpPr>
          <p:cNvPr id="4" name="3 Marcador de número de diapositiva"/>
          <p:cNvSpPr>
            <a:spLocks noGrp="1"/>
          </p:cNvSpPr>
          <p:nvPr>
            <p:ph type="sldNum" sz="quarter" idx="10"/>
          </p:nvPr>
        </p:nvSpPr>
        <p:spPr/>
        <p:txBody>
          <a:bodyPr/>
          <a:lstStyle/>
          <a:p>
            <a:fld id="{8FC8603C-8438-0948-969B-7CF7B491FEF5}" type="slidenum">
              <a:rPr lang="es-ES" smtClean="0">
                <a:solidFill>
                  <a:prstClr val="black"/>
                </a:solidFill>
              </a:rPr>
              <a:pPr/>
              <a:t>24</a:t>
            </a:fld>
            <a:endParaRPr lang="es-ES">
              <a:solidFill>
                <a:prstClr val="black"/>
              </a:solidFill>
            </a:endParaRPr>
          </a:p>
        </p:txBody>
      </p:sp>
    </p:spTree>
    <p:extLst>
      <p:ext uri="{BB962C8B-B14F-4D97-AF65-F5344CB8AC3E}">
        <p14:creationId xmlns:p14="http://schemas.microsoft.com/office/powerpoint/2010/main" xmlns="" val="1724897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b="1" dirty="0" smtClean="0"/>
              <a:t>Actividad previa:</a:t>
            </a:r>
          </a:p>
          <a:p>
            <a:r>
              <a:rPr lang="es-ES" i="1" dirty="0" smtClean="0"/>
              <a:t>¿Cuáles</a:t>
            </a:r>
            <a:r>
              <a:rPr lang="es-ES" i="1" baseline="0" dirty="0" smtClean="0"/>
              <a:t> son las </a:t>
            </a:r>
            <a:r>
              <a:rPr lang="es-ES" i="1" dirty="0" smtClean="0"/>
              <a:t>causas y  las consecuencias  de la contaminación del aire? (10’)</a:t>
            </a:r>
          </a:p>
          <a:p>
            <a:endParaRPr lang="es-ES" i="0" dirty="0" smtClean="0"/>
          </a:p>
          <a:p>
            <a:r>
              <a:rPr lang="es-ES" dirty="0" smtClean="0"/>
              <a:t>Las enfermedades más comunes  en la población</a:t>
            </a:r>
            <a:r>
              <a:rPr lang="es-ES" baseline="0" dirty="0" smtClean="0"/>
              <a:t> debido a la contaminación del aire son:</a:t>
            </a:r>
            <a:r>
              <a:rPr lang="es-ES" dirty="0" smtClean="0"/>
              <a:t> bronquitis, cáncer de pulmón, enfermedades cardiovasculares</a:t>
            </a:r>
            <a:r>
              <a:rPr lang="es-ES" baseline="0" dirty="0" smtClean="0"/>
              <a:t> y </a:t>
            </a:r>
            <a:r>
              <a:rPr lang="es-ES" dirty="0" smtClean="0"/>
              <a:t>asma en niños/as. </a:t>
            </a:r>
            <a:endParaRPr lang="es-ES" i="0" dirty="0"/>
          </a:p>
        </p:txBody>
      </p:sp>
      <p:sp>
        <p:nvSpPr>
          <p:cNvPr id="4" name="3 Marcador de número de diapositiva"/>
          <p:cNvSpPr>
            <a:spLocks noGrp="1"/>
          </p:cNvSpPr>
          <p:nvPr>
            <p:ph type="sldNum" sz="quarter" idx="10"/>
          </p:nvPr>
        </p:nvSpPr>
        <p:spPr/>
        <p:txBody>
          <a:bodyPr/>
          <a:lstStyle/>
          <a:p>
            <a:fld id="{8FC8603C-8438-0948-969B-7CF7B491FEF5}" type="slidenum">
              <a:rPr lang="es-ES" smtClean="0">
                <a:solidFill>
                  <a:prstClr val="black"/>
                </a:solidFill>
              </a:rPr>
              <a:pPr/>
              <a:t>30</a:t>
            </a:fld>
            <a:endParaRPr lang="es-ES">
              <a:solidFill>
                <a:prstClr val="black"/>
              </a:solidFill>
            </a:endParaRPr>
          </a:p>
        </p:txBody>
      </p:sp>
    </p:spTree>
    <p:extLst>
      <p:ext uri="{BB962C8B-B14F-4D97-AF65-F5344CB8AC3E}">
        <p14:creationId xmlns:p14="http://schemas.microsoft.com/office/powerpoint/2010/main" xmlns="" val="24001746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Según el Centro de Investigación en Epidemiología Ambiental (2015):</a:t>
            </a:r>
            <a:r>
              <a:rPr lang="es-ES" dirty="0" smtClean="0">
                <a:sym typeface="Wingdings" pitchFamily="2" charset="2"/>
              </a:rPr>
              <a:t> </a:t>
            </a:r>
            <a:r>
              <a:rPr lang="es-ES" dirty="0" smtClean="0"/>
              <a:t>cuánto mayor número de árboles haya en la escuela y alrededor de ella: </a:t>
            </a:r>
          </a:p>
          <a:p>
            <a:pPr lvl="1">
              <a:buFont typeface="Wingdings" pitchFamily="2" charset="2"/>
              <a:buChar char="Ø"/>
            </a:pPr>
            <a:r>
              <a:rPr lang="es-ES" dirty="0" smtClean="0"/>
              <a:t>será menor el nivel de contaminación del aire en el interior de la escuela y en los alrededores</a:t>
            </a:r>
          </a:p>
          <a:p>
            <a:pPr lvl="1">
              <a:buFont typeface="Wingdings" pitchFamily="2" charset="2"/>
              <a:buChar char="Ø"/>
            </a:pPr>
            <a:r>
              <a:rPr lang="es-ES" dirty="0" smtClean="0"/>
              <a:t>mejora la salud física y mental del alumnado.</a:t>
            </a:r>
          </a:p>
          <a:p>
            <a:pPr lvl="1">
              <a:buFont typeface="Wingdings" pitchFamily="2" charset="2"/>
              <a:buNone/>
            </a:pPr>
            <a:r>
              <a:rPr lang="es-ES" dirty="0" smtClean="0"/>
              <a:t>Por</a:t>
            </a:r>
            <a:r>
              <a:rPr lang="es-ES" baseline="0" dirty="0" smtClean="0"/>
              <a:t> ello, es necesario </a:t>
            </a:r>
            <a:r>
              <a:rPr lang="es-ES" dirty="0" smtClean="0"/>
              <a:t>plantar árboles en la escuela y vegetación alrededor de ella. </a:t>
            </a:r>
          </a:p>
          <a:p>
            <a:endParaRPr lang="es-ES" dirty="0"/>
          </a:p>
        </p:txBody>
      </p:sp>
      <p:sp>
        <p:nvSpPr>
          <p:cNvPr id="4" name="3 Marcador de número de diapositiva"/>
          <p:cNvSpPr>
            <a:spLocks noGrp="1"/>
          </p:cNvSpPr>
          <p:nvPr>
            <p:ph type="sldNum" sz="quarter" idx="10"/>
          </p:nvPr>
        </p:nvSpPr>
        <p:spPr/>
        <p:txBody>
          <a:bodyPr/>
          <a:lstStyle/>
          <a:p>
            <a:fld id="{8FC8603C-8438-0948-969B-7CF7B491FEF5}" type="slidenum">
              <a:rPr lang="es-ES" smtClean="0">
                <a:solidFill>
                  <a:prstClr val="black"/>
                </a:solidFill>
              </a:rPr>
              <a:pPr/>
              <a:t>31</a:t>
            </a:fld>
            <a:endParaRPr lang="es-ES">
              <a:solidFill>
                <a:prstClr val="black"/>
              </a:solidFill>
            </a:endParaRPr>
          </a:p>
        </p:txBody>
      </p:sp>
    </p:spTree>
    <p:extLst>
      <p:ext uri="{BB962C8B-B14F-4D97-AF65-F5344CB8AC3E}">
        <p14:creationId xmlns:p14="http://schemas.microsoft.com/office/powerpoint/2010/main" xmlns="" val="3721620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457200" marR="0" lvl="1" indent="0" algn="l" defTabSz="457200" rtl="0" eaLnBrk="1" fontAlgn="auto" latinLnBrk="0" hangingPunct="1">
              <a:lnSpc>
                <a:spcPct val="100000"/>
              </a:lnSpc>
              <a:spcBef>
                <a:spcPts val="0"/>
              </a:spcBef>
              <a:spcAft>
                <a:spcPts val="0"/>
              </a:spcAft>
              <a:buClrTx/>
              <a:buSzTx/>
              <a:buFontTx/>
              <a:buNone/>
              <a:tabLst/>
              <a:defRPr/>
            </a:pPr>
            <a:r>
              <a:rPr lang="es-ES" b="1" dirty="0" smtClean="0"/>
              <a:t>Actividad previa:</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s-ES" i="1" dirty="0" smtClean="0"/>
              <a:t>¿Qué elementos o factores generan contaminación acústica? (5’)</a:t>
            </a:r>
          </a:p>
          <a:p>
            <a:pPr marL="457200" marR="0" lvl="1" indent="0" algn="l" defTabSz="457200" rtl="0" eaLnBrk="1" fontAlgn="auto" latinLnBrk="0" hangingPunct="1">
              <a:lnSpc>
                <a:spcPct val="100000"/>
              </a:lnSpc>
              <a:spcBef>
                <a:spcPts val="0"/>
              </a:spcBef>
              <a:spcAft>
                <a:spcPts val="0"/>
              </a:spcAft>
              <a:buClrTx/>
              <a:buSzTx/>
              <a:buFontTx/>
              <a:buNone/>
              <a:tabLst/>
              <a:defRPr/>
            </a:pPr>
            <a:endParaRPr lang="es-ES" dirty="0" smtClean="0"/>
          </a:p>
          <a:p>
            <a:pPr marL="457200" marR="0" lvl="1" indent="0" algn="l" defTabSz="457200" rtl="0" eaLnBrk="1" fontAlgn="auto" latinLnBrk="0" hangingPunct="1">
              <a:lnSpc>
                <a:spcPct val="100000"/>
              </a:lnSpc>
              <a:spcBef>
                <a:spcPts val="0"/>
              </a:spcBef>
              <a:spcAft>
                <a:spcPts val="0"/>
              </a:spcAft>
              <a:buClrTx/>
              <a:buSzTx/>
              <a:buFontTx/>
              <a:buNone/>
              <a:tabLst/>
              <a:defRPr/>
            </a:pPr>
            <a:r>
              <a:rPr lang="es-ES" dirty="0" smtClean="0"/>
              <a:t>Muchas actividades lúdicas</a:t>
            </a:r>
            <a:r>
              <a:rPr lang="es-ES" baseline="0" dirty="0" smtClean="0"/>
              <a:t> producen un </a:t>
            </a:r>
            <a:r>
              <a:rPr lang="es-ES" dirty="0" smtClean="0"/>
              <a:t>aumento de la exposición a sonidos fuertes en lugares de ocio  tales como cines, discotecas, conciertos, eventos deportivos y gimnasios. </a:t>
            </a:r>
          </a:p>
          <a:p>
            <a:pPr lvl="1"/>
            <a:r>
              <a:rPr lang="es-ES" dirty="0" smtClean="0"/>
              <a:t>Muchos jóvenes y niños suelen</a:t>
            </a:r>
            <a:r>
              <a:rPr lang="es-ES" baseline="0" dirty="0" smtClean="0"/>
              <a:t> escuchar música mediante </a:t>
            </a:r>
            <a:r>
              <a:rPr lang="es-ES" dirty="0" smtClean="0"/>
              <a:t>reproductores de música y teléfonos móviles con un alto volumen</a:t>
            </a:r>
            <a:r>
              <a:rPr lang="es-ES" baseline="0" dirty="0" smtClean="0"/>
              <a:t> </a:t>
            </a:r>
            <a:r>
              <a:rPr lang="es-ES" dirty="0" smtClean="0"/>
              <a:t>durante largo tiempo. Casi el 50% de adolescentes y jóvenes de entre 12 y 35 años están expuestos a niveles de ruido muy perjudiciales para su salud.</a:t>
            </a:r>
            <a:endParaRPr lang="es-ES" dirty="0"/>
          </a:p>
        </p:txBody>
      </p:sp>
      <p:sp>
        <p:nvSpPr>
          <p:cNvPr id="4" name="3 Marcador de número de diapositiva"/>
          <p:cNvSpPr>
            <a:spLocks noGrp="1"/>
          </p:cNvSpPr>
          <p:nvPr>
            <p:ph type="sldNum" sz="quarter" idx="10"/>
          </p:nvPr>
        </p:nvSpPr>
        <p:spPr/>
        <p:txBody>
          <a:bodyPr/>
          <a:lstStyle/>
          <a:p>
            <a:fld id="{8FC8603C-8438-0948-969B-7CF7B491FEF5}" type="slidenum">
              <a:rPr lang="es-ES" smtClean="0">
                <a:solidFill>
                  <a:prstClr val="black"/>
                </a:solidFill>
              </a:rPr>
              <a:pPr/>
              <a:t>32</a:t>
            </a:fld>
            <a:endParaRPr lang="es-ES">
              <a:solidFill>
                <a:prstClr val="black"/>
              </a:solidFill>
            </a:endParaRPr>
          </a:p>
        </p:txBody>
      </p:sp>
    </p:spTree>
    <p:extLst>
      <p:ext uri="{BB962C8B-B14F-4D97-AF65-F5344CB8AC3E}">
        <p14:creationId xmlns:p14="http://schemas.microsoft.com/office/powerpoint/2010/main" xmlns="" val="120723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Es importante </a:t>
            </a:r>
            <a:r>
              <a:rPr lang="es-ES" dirty="0" smtClean="0">
                <a:cs typeface="Times New Roman"/>
              </a:rPr>
              <a:t>c</a:t>
            </a:r>
            <a:r>
              <a:rPr lang="es-ES" dirty="0" smtClean="0">
                <a:ea typeface="Times New Roman"/>
                <a:cs typeface="Times New Roman"/>
              </a:rPr>
              <a:t>onocer las pautas saludables que aconseja la Organización Mundial</a:t>
            </a:r>
            <a:r>
              <a:rPr lang="es-ES" baseline="0" dirty="0" smtClean="0">
                <a:ea typeface="Times New Roman"/>
                <a:cs typeface="Times New Roman"/>
              </a:rPr>
              <a:t> de la salud </a:t>
            </a:r>
            <a:r>
              <a:rPr lang="es-ES" dirty="0" smtClean="0">
                <a:ea typeface="Times New Roman"/>
                <a:cs typeface="Times New Roman"/>
              </a:rPr>
              <a:t>sobre los niveles de ruido.</a:t>
            </a:r>
          </a:p>
          <a:p>
            <a:pPr marL="0" marR="0" lvl="1" indent="0" algn="l" defTabSz="457200" rtl="0" eaLnBrk="1" fontAlgn="auto" latinLnBrk="0" hangingPunct="1">
              <a:lnSpc>
                <a:spcPct val="100000"/>
              </a:lnSpc>
              <a:spcBef>
                <a:spcPts val="0"/>
              </a:spcBef>
              <a:spcAft>
                <a:spcPts val="0"/>
              </a:spcAft>
              <a:buClrTx/>
              <a:buSzTx/>
              <a:buFontTx/>
              <a:buNone/>
              <a:tabLst/>
              <a:defRPr/>
            </a:pPr>
            <a:r>
              <a:rPr lang="es-ES" dirty="0" smtClean="0">
                <a:ea typeface="Times New Roman"/>
                <a:cs typeface="Times New Roman"/>
              </a:rPr>
              <a:t>Se ha de concienciar al alumnado en mantener el volumen bajo del dispositivo,</a:t>
            </a:r>
            <a:r>
              <a:rPr lang="es-ES" baseline="0" dirty="0" smtClean="0">
                <a:ea typeface="Times New Roman"/>
                <a:cs typeface="Times New Roman"/>
              </a:rPr>
              <a:t> no debiendo</a:t>
            </a:r>
            <a:r>
              <a:rPr lang="es-ES" dirty="0" smtClean="0">
                <a:ea typeface="Times New Roman"/>
                <a:cs typeface="Times New Roman"/>
              </a:rPr>
              <a:t> superar el 60% del volumen máximo. También se ha de promover el </a:t>
            </a:r>
          </a:p>
          <a:p>
            <a:pPr marL="0" marR="0" lvl="1" indent="0" algn="l" defTabSz="457200" rtl="0" eaLnBrk="1" fontAlgn="auto" latinLnBrk="0" hangingPunct="1">
              <a:lnSpc>
                <a:spcPct val="100000"/>
              </a:lnSpc>
              <a:spcBef>
                <a:spcPts val="0"/>
              </a:spcBef>
              <a:spcAft>
                <a:spcPts val="0"/>
              </a:spcAft>
              <a:buClrTx/>
              <a:buSzTx/>
              <a:buFontTx/>
              <a:buNone/>
              <a:tabLst/>
              <a:defRPr/>
            </a:pPr>
            <a:r>
              <a:rPr lang="es-ES" dirty="0" smtClean="0">
                <a:ea typeface="Times New Roman"/>
                <a:cs typeface="Times New Roman"/>
              </a:rPr>
              <a:t>uso de tapones para proteger los oídos en eventos deportivos o en cualquier lugar ruidoso. </a:t>
            </a:r>
          </a:p>
          <a:p>
            <a:pPr marL="0" marR="0" lvl="1" indent="0" algn="l" defTabSz="457200" rtl="0" eaLnBrk="1" fontAlgn="auto" latinLnBrk="0" hangingPunct="1">
              <a:lnSpc>
                <a:spcPct val="100000"/>
              </a:lnSpc>
              <a:spcBef>
                <a:spcPts val="0"/>
              </a:spcBef>
              <a:spcAft>
                <a:spcPts val="0"/>
              </a:spcAft>
              <a:buClrTx/>
              <a:buSzTx/>
              <a:buFontTx/>
              <a:buNone/>
              <a:tabLst/>
              <a:defRPr/>
            </a:pPr>
            <a:r>
              <a:rPr lang="es-ES" b="1" dirty="0" smtClean="0">
                <a:ea typeface="Times New Roman"/>
                <a:cs typeface="Times New Roman"/>
              </a:rPr>
              <a:t>Actividad:</a:t>
            </a:r>
          </a:p>
          <a:p>
            <a:pPr marL="0" marR="0" lvl="1" indent="0" algn="l" defTabSz="457200" rtl="0" eaLnBrk="1" fontAlgn="auto" latinLnBrk="0" hangingPunct="1">
              <a:lnSpc>
                <a:spcPct val="100000"/>
              </a:lnSpc>
              <a:spcBef>
                <a:spcPts val="0"/>
              </a:spcBef>
              <a:spcAft>
                <a:spcPts val="0"/>
              </a:spcAft>
              <a:buClrTx/>
              <a:buSzTx/>
              <a:buFontTx/>
              <a:buNone/>
              <a:tabLst/>
              <a:defRPr/>
            </a:pPr>
            <a:r>
              <a:rPr lang="es-ES" dirty="0" smtClean="0">
                <a:ea typeface="Times New Roman"/>
                <a:cs typeface="Times New Roman"/>
              </a:rPr>
              <a:t>Se reunirán en grupos y cada uno de ellos elaborará un mapa de ruidos de un colegio determinado así como un plan de reducción del ruido ambiental</a:t>
            </a:r>
            <a:r>
              <a:rPr lang="es-ES" baseline="0" dirty="0" smtClean="0">
                <a:ea typeface="Times New Roman"/>
                <a:cs typeface="Times New Roman"/>
              </a:rPr>
              <a:t> en dicho centro escolar (30’).</a:t>
            </a:r>
            <a:endParaRPr lang="es-ES" dirty="0" smtClean="0">
              <a:ea typeface="Times New Roman"/>
              <a:cs typeface="Times New Roman"/>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s-ES" dirty="0" smtClean="0">
              <a:ea typeface="Times New Roman"/>
              <a:cs typeface="Times New Roman"/>
            </a:endParaRPr>
          </a:p>
        </p:txBody>
      </p:sp>
      <p:sp>
        <p:nvSpPr>
          <p:cNvPr id="4" name="3 Marcador de número de diapositiva"/>
          <p:cNvSpPr>
            <a:spLocks noGrp="1"/>
          </p:cNvSpPr>
          <p:nvPr>
            <p:ph type="sldNum" sz="quarter" idx="10"/>
          </p:nvPr>
        </p:nvSpPr>
        <p:spPr/>
        <p:txBody>
          <a:bodyPr/>
          <a:lstStyle/>
          <a:p>
            <a:fld id="{8FC8603C-8438-0948-969B-7CF7B491FEF5}" type="slidenum">
              <a:rPr lang="es-ES" smtClean="0">
                <a:solidFill>
                  <a:prstClr val="black"/>
                </a:solidFill>
              </a:rPr>
              <a:pPr/>
              <a:t>33</a:t>
            </a:fld>
            <a:endParaRPr lang="es-ES">
              <a:solidFill>
                <a:prstClr val="black"/>
              </a:solidFill>
            </a:endParaRPr>
          </a:p>
        </p:txBody>
      </p:sp>
    </p:spTree>
    <p:extLst>
      <p:ext uri="{BB962C8B-B14F-4D97-AF65-F5344CB8AC3E}">
        <p14:creationId xmlns:p14="http://schemas.microsoft.com/office/powerpoint/2010/main" xmlns="" val="1471800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ea typeface="Times New Roman"/>
                <a:cs typeface="Times New Roman"/>
              </a:rPr>
              <a:t>Para analizar los niveles de ruido en el colegio, el  alumnado realizará mediciones usando los dispositivos móviles, descargándose la </a:t>
            </a:r>
            <a:r>
              <a:rPr lang="es-ES" dirty="0" err="1" smtClean="0">
                <a:ea typeface="Times New Roman"/>
                <a:cs typeface="Times New Roman"/>
              </a:rPr>
              <a:t>App</a:t>
            </a:r>
            <a:r>
              <a:rPr lang="es-ES" dirty="0" smtClean="0">
                <a:ea typeface="Times New Roman"/>
                <a:cs typeface="Times New Roman"/>
              </a:rPr>
              <a:t> "Sonómetro“;</a:t>
            </a:r>
            <a:r>
              <a:rPr lang="es-ES" baseline="0" dirty="0" smtClean="0">
                <a:ea typeface="Times New Roman"/>
                <a:cs typeface="Times New Roman"/>
              </a:rPr>
              <a:t> con ella se puede</a:t>
            </a:r>
            <a:r>
              <a:rPr lang="es-ES" dirty="0" smtClean="0">
                <a:ea typeface="Times New Roman"/>
                <a:cs typeface="Times New Roman"/>
              </a:rPr>
              <a:t> obtener la media diaria de ruido en diferentes zonas del colegio y en distintos momentos del día</a:t>
            </a:r>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smtClean="0">
              <a:ea typeface="Times New Roman"/>
              <a:cs typeface="Times New Roman"/>
            </a:endParaRPr>
          </a:p>
        </p:txBody>
      </p:sp>
      <p:sp>
        <p:nvSpPr>
          <p:cNvPr id="4" name="3 Marcador de número de diapositiva"/>
          <p:cNvSpPr>
            <a:spLocks noGrp="1"/>
          </p:cNvSpPr>
          <p:nvPr>
            <p:ph type="sldNum" sz="quarter" idx="10"/>
          </p:nvPr>
        </p:nvSpPr>
        <p:spPr/>
        <p:txBody>
          <a:bodyPr/>
          <a:lstStyle/>
          <a:p>
            <a:fld id="{8FC8603C-8438-0948-969B-7CF7B491FEF5}" type="slidenum">
              <a:rPr lang="es-ES" smtClean="0">
                <a:solidFill>
                  <a:prstClr val="black"/>
                </a:solidFill>
              </a:rPr>
              <a:pPr/>
              <a:t>34</a:t>
            </a:fld>
            <a:endParaRPr lang="es-ES">
              <a:solidFill>
                <a:prstClr val="black"/>
              </a:solidFill>
            </a:endParaRPr>
          </a:p>
        </p:txBody>
      </p:sp>
    </p:spTree>
    <p:extLst>
      <p:ext uri="{BB962C8B-B14F-4D97-AF65-F5344CB8AC3E}">
        <p14:creationId xmlns:p14="http://schemas.microsoft.com/office/powerpoint/2010/main" xmlns="" val="3455413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8FC8603C-8438-0948-969B-7CF7B491FEF5}" type="slidenum">
              <a:rPr lang="es-ES" smtClean="0">
                <a:solidFill>
                  <a:prstClr val="black"/>
                </a:solidFill>
              </a:rPr>
              <a:pPr/>
              <a:t>36</a:t>
            </a:fld>
            <a:endParaRPr lang="es-ES">
              <a:solidFill>
                <a:prstClr val="black"/>
              </a:solidFill>
            </a:endParaRPr>
          </a:p>
        </p:txBody>
      </p:sp>
    </p:spTree>
    <p:extLst>
      <p:ext uri="{BB962C8B-B14F-4D97-AF65-F5344CB8AC3E}">
        <p14:creationId xmlns:p14="http://schemas.microsoft.com/office/powerpoint/2010/main" xmlns="" val="3570921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latin typeface="Times New Roman" pitchFamily="18" charset="0"/>
                <a:cs typeface="Times New Roman" pitchFamily="18" charset="0"/>
              </a:rPr>
              <a:t>Las autoridades sanitarias están desarrollando  estrategias globales para combatir los desencadenantes sociales. </a:t>
            </a:r>
          </a:p>
          <a:p>
            <a:endParaRPr lang="es-ES" dirty="0"/>
          </a:p>
        </p:txBody>
      </p:sp>
      <p:sp>
        <p:nvSpPr>
          <p:cNvPr id="4" name="Marcador de número de diapositiva 3"/>
          <p:cNvSpPr>
            <a:spLocks noGrp="1"/>
          </p:cNvSpPr>
          <p:nvPr>
            <p:ph type="sldNum" sz="quarter" idx="10"/>
          </p:nvPr>
        </p:nvSpPr>
        <p:spPr/>
        <p:txBody>
          <a:bodyPr/>
          <a:lstStyle/>
          <a:p>
            <a:fld id="{87DD1DA0-C825-5943-B18D-84DC97F5B302}" type="slidenum">
              <a:rPr lang="es-ES" smtClean="0"/>
              <a:pPr/>
              <a:t>4</a:t>
            </a:fld>
            <a:endParaRPr lang="es-ES"/>
          </a:p>
        </p:txBody>
      </p:sp>
    </p:spTree>
    <p:extLst>
      <p:ext uri="{BB962C8B-B14F-4D97-AF65-F5344CB8AC3E}">
        <p14:creationId xmlns:p14="http://schemas.microsoft.com/office/powerpoint/2010/main" xmlns="" val="2235880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t>Actividad previa:</a:t>
            </a:r>
          </a:p>
          <a:p>
            <a:r>
              <a:rPr lang="es-ES" i="1" dirty="0" smtClean="0"/>
              <a:t>Analizar en grupos las consecuencias que tiene la inactividad física sobre la salud</a:t>
            </a:r>
            <a:r>
              <a:rPr lang="es-ES" i="0" baseline="0" dirty="0" smtClean="0"/>
              <a:t> (5’).</a:t>
            </a:r>
            <a:endParaRPr lang="es-ES" dirty="0" smtClean="0"/>
          </a:p>
          <a:p>
            <a:endParaRPr lang="es-ES" dirty="0" smtClean="0"/>
          </a:p>
          <a:p>
            <a:r>
              <a:rPr lang="es-ES" dirty="0" smtClean="0"/>
              <a:t>La movilidad y la actividad física influyen en la salud de los individuos y de la comunidad.  </a:t>
            </a:r>
          </a:p>
          <a:p>
            <a:r>
              <a:rPr lang="es-ES" dirty="0" smtClean="0"/>
              <a:t>La inactividad física es el cuarto factor de riesgo de mortalidad (3,2 millones de muertes anuales). </a:t>
            </a:r>
          </a:p>
          <a:p>
            <a:r>
              <a:rPr lang="es-ES" dirty="0" smtClean="0"/>
              <a:t>La actividad física practicada con regularidad reduce el riesgo de enfermedades: cardiopatías coronarias, accidentes cerebrovasculares, diabetes de tipo II, depresión, hipertensión, cáncer de mama y cáncer de colon. </a:t>
            </a:r>
          </a:p>
          <a:p>
            <a:r>
              <a:rPr lang="es-ES" dirty="0" smtClean="0"/>
              <a:t>Es fundamental para conseguir el control del peso. </a:t>
            </a:r>
          </a:p>
          <a:p>
            <a:endParaRPr lang="es-ES" dirty="0"/>
          </a:p>
        </p:txBody>
      </p:sp>
      <p:sp>
        <p:nvSpPr>
          <p:cNvPr id="4" name="Marcador de número de diapositiva 3"/>
          <p:cNvSpPr>
            <a:spLocks noGrp="1"/>
          </p:cNvSpPr>
          <p:nvPr>
            <p:ph type="sldNum" sz="quarter" idx="10"/>
          </p:nvPr>
        </p:nvSpPr>
        <p:spPr/>
        <p:txBody>
          <a:bodyPr/>
          <a:lstStyle/>
          <a:p>
            <a:fld id="{E7CC555C-ED9D-CA49-98A8-6D0A8CADDA3C}" type="slidenum">
              <a:rPr lang="es-ES" smtClean="0">
                <a:solidFill>
                  <a:prstClr val="black"/>
                </a:solidFill>
              </a:rPr>
              <a:pPr/>
              <a:t>37</a:t>
            </a:fld>
            <a:endParaRPr lang="es-ES">
              <a:solidFill>
                <a:prstClr val="black"/>
              </a:solidFill>
            </a:endParaRPr>
          </a:p>
        </p:txBody>
      </p:sp>
    </p:spTree>
    <p:extLst>
      <p:ext uri="{BB962C8B-B14F-4D97-AF65-F5344CB8AC3E}">
        <p14:creationId xmlns:p14="http://schemas.microsoft.com/office/powerpoint/2010/main" xmlns="" val="1891589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indent="450215" algn="just">
              <a:spcBef>
                <a:spcPts val="600"/>
              </a:spcBef>
              <a:spcAft>
                <a:spcPts val="600"/>
              </a:spcAft>
            </a:pPr>
            <a:r>
              <a:rPr lang="es-ES" sz="2400" b="1" dirty="0" smtClean="0">
                <a:ea typeface="Calibri"/>
                <a:cs typeface="Times New Roman"/>
              </a:rPr>
              <a:t>Actividad previa:</a:t>
            </a:r>
          </a:p>
          <a:p>
            <a:pPr indent="450215" algn="just">
              <a:spcBef>
                <a:spcPts val="600"/>
              </a:spcBef>
              <a:spcAft>
                <a:spcPts val="600"/>
              </a:spcAft>
            </a:pPr>
            <a:r>
              <a:rPr lang="es-ES" sz="2400" i="1" dirty="0" smtClean="0">
                <a:ea typeface="Calibri"/>
                <a:cs typeface="Times New Roman"/>
              </a:rPr>
              <a:t>¿Qué beneficios</a:t>
            </a:r>
            <a:r>
              <a:rPr lang="es-ES" sz="2400" i="1" baseline="0" dirty="0" smtClean="0">
                <a:ea typeface="Calibri"/>
                <a:cs typeface="Times New Roman"/>
              </a:rPr>
              <a:t> tiene la actividad física </a:t>
            </a:r>
            <a:r>
              <a:rPr lang="es-ES" sz="2400" i="1" dirty="0" smtClean="0">
                <a:ea typeface="Calibri"/>
                <a:cs typeface="Times New Roman"/>
              </a:rPr>
              <a:t>para la salud de niños y jóvenes? (3’).</a:t>
            </a:r>
          </a:p>
          <a:p>
            <a:pPr indent="450215" algn="just">
              <a:spcBef>
                <a:spcPts val="600"/>
              </a:spcBef>
              <a:spcAft>
                <a:spcPts val="600"/>
              </a:spcAft>
            </a:pPr>
            <a:endParaRPr lang="es-ES" sz="2400" dirty="0" smtClean="0">
              <a:ea typeface="Calibri"/>
              <a:cs typeface="Times New Roman"/>
            </a:endParaRPr>
          </a:p>
          <a:p>
            <a:pPr indent="450215" algn="just">
              <a:spcBef>
                <a:spcPts val="600"/>
              </a:spcBef>
              <a:spcAft>
                <a:spcPts val="600"/>
              </a:spcAft>
            </a:pPr>
            <a:r>
              <a:rPr lang="es-ES" sz="2400" dirty="0" smtClean="0">
                <a:ea typeface="Calibri"/>
                <a:cs typeface="Times New Roman"/>
              </a:rPr>
              <a:t>Los beneficios de la actividad física para la salud de niños y jóvenes entre 5 y 17 años son:</a:t>
            </a:r>
          </a:p>
          <a:p>
            <a:pPr marL="800100" lvl="1" indent="-342900" algn="just">
              <a:spcBef>
                <a:spcPts val="600"/>
              </a:spcBef>
              <a:spcAft>
                <a:spcPts val="600"/>
              </a:spcAft>
              <a:buFont typeface="Arial"/>
              <a:buChar char="•"/>
            </a:pPr>
            <a:r>
              <a:rPr lang="es-ES" sz="2400" dirty="0" smtClean="0">
                <a:ea typeface="Calibri"/>
                <a:cs typeface="Times New Roman"/>
              </a:rPr>
              <a:t> mejora de la forma física (tanto de  la fuerza muscular como de las funciones cardiorrespiratorias),</a:t>
            </a:r>
          </a:p>
          <a:p>
            <a:pPr marL="800100" lvl="1" indent="-342900" algn="just">
              <a:spcBef>
                <a:spcPts val="600"/>
              </a:spcBef>
              <a:spcAft>
                <a:spcPts val="600"/>
              </a:spcAft>
              <a:buFont typeface="Arial"/>
              <a:buChar char="•"/>
            </a:pPr>
            <a:r>
              <a:rPr lang="es-ES" sz="2400" dirty="0" smtClean="0">
                <a:ea typeface="Calibri"/>
                <a:cs typeface="Times New Roman"/>
              </a:rPr>
              <a:t> reducción de la grasa corporal, </a:t>
            </a:r>
          </a:p>
          <a:p>
            <a:pPr marL="800100" lvl="1" indent="-342900" algn="just">
              <a:spcBef>
                <a:spcPts val="600"/>
              </a:spcBef>
              <a:spcAft>
                <a:spcPts val="600"/>
              </a:spcAft>
              <a:buFont typeface="Arial"/>
              <a:buChar char="•"/>
            </a:pPr>
            <a:r>
              <a:rPr lang="es-ES" sz="2400" dirty="0" smtClean="0">
                <a:ea typeface="Calibri"/>
                <a:cs typeface="Times New Roman"/>
              </a:rPr>
              <a:t>mayor salud ósea </a:t>
            </a:r>
          </a:p>
          <a:p>
            <a:pPr marL="800100" lvl="1" indent="-342900" algn="just">
              <a:spcBef>
                <a:spcPts val="600"/>
              </a:spcBef>
              <a:spcAft>
                <a:spcPts val="600"/>
              </a:spcAft>
              <a:buFont typeface="Arial"/>
              <a:buChar char="•"/>
            </a:pPr>
            <a:r>
              <a:rPr lang="es-ES" sz="2400" dirty="0" smtClean="0">
                <a:ea typeface="Calibri"/>
                <a:cs typeface="Times New Roman"/>
              </a:rPr>
              <a:t>psicológicos: menor presencia de síntomas de depresión. </a:t>
            </a:r>
          </a:p>
          <a:p>
            <a:pPr indent="450215" algn="just">
              <a:spcBef>
                <a:spcPts val="600"/>
              </a:spcBef>
              <a:spcAft>
                <a:spcPts val="600"/>
              </a:spcAft>
            </a:pPr>
            <a:r>
              <a:rPr lang="es-ES" sz="2400" dirty="0" smtClean="0">
                <a:ea typeface="Calibri"/>
                <a:cs typeface="Times New Roman"/>
              </a:rPr>
              <a:t>Se</a:t>
            </a:r>
            <a:r>
              <a:rPr lang="es-ES" sz="2400" baseline="0" dirty="0" smtClean="0">
                <a:ea typeface="Calibri"/>
                <a:cs typeface="Times New Roman"/>
              </a:rPr>
              <a:t> recomienda a</a:t>
            </a:r>
            <a:r>
              <a:rPr lang="es-ES" sz="2400" dirty="0" smtClean="0">
                <a:ea typeface="Calibri"/>
                <a:cs typeface="Times New Roman"/>
              </a:rPr>
              <a:t>demás que </a:t>
            </a:r>
            <a:r>
              <a:rPr lang="es-ES" sz="2400" dirty="0" smtClean="0"/>
              <a:t>durante tres o más días a la semana,</a:t>
            </a:r>
            <a:r>
              <a:rPr lang="es-ES" sz="2400" baseline="0" dirty="0" smtClean="0"/>
              <a:t> se debe </a:t>
            </a:r>
            <a:r>
              <a:rPr lang="es-ES" sz="2400" dirty="0" smtClean="0"/>
              <a:t>hacer ejercicios de resistencia para mejorar la fuerza muscular así como </a:t>
            </a:r>
          </a:p>
          <a:p>
            <a:pPr lvl="1"/>
            <a:r>
              <a:rPr lang="es-ES" sz="2400" dirty="0" smtClean="0"/>
              <a:t>realizar ejercicios aeróbicos para la mejora de las funciones cardiorrespiratorias</a:t>
            </a:r>
          </a:p>
          <a:p>
            <a:pPr indent="450215" algn="just">
              <a:spcBef>
                <a:spcPts val="600"/>
              </a:spcBef>
              <a:spcAft>
                <a:spcPts val="600"/>
              </a:spcAft>
            </a:pPr>
            <a:endParaRPr lang="es-ES" sz="2400" dirty="0" smtClean="0"/>
          </a:p>
          <a:p>
            <a:endParaRPr lang="es-ES" dirty="0"/>
          </a:p>
        </p:txBody>
      </p:sp>
      <p:sp>
        <p:nvSpPr>
          <p:cNvPr id="4" name="Marcador de número de diapositiva 3"/>
          <p:cNvSpPr>
            <a:spLocks noGrp="1"/>
          </p:cNvSpPr>
          <p:nvPr>
            <p:ph type="sldNum" sz="quarter" idx="10"/>
          </p:nvPr>
        </p:nvSpPr>
        <p:spPr/>
        <p:txBody>
          <a:bodyPr/>
          <a:lstStyle/>
          <a:p>
            <a:fld id="{E7CC555C-ED9D-CA49-98A8-6D0A8CADDA3C}" type="slidenum">
              <a:rPr lang="es-ES" smtClean="0">
                <a:solidFill>
                  <a:prstClr val="black"/>
                </a:solidFill>
              </a:rPr>
              <a:pPr/>
              <a:t>38</a:t>
            </a:fld>
            <a:endParaRPr lang="es-ES">
              <a:solidFill>
                <a:prstClr val="black"/>
              </a:solidFill>
            </a:endParaRPr>
          </a:p>
        </p:txBody>
      </p:sp>
    </p:spTree>
    <p:extLst>
      <p:ext uri="{BB962C8B-B14F-4D97-AF65-F5344CB8AC3E}">
        <p14:creationId xmlns:p14="http://schemas.microsoft.com/office/powerpoint/2010/main" xmlns="" val="30828293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b="1" dirty="0" smtClean="0"/>
              <a:t>Actividad:</a:t>
            </a:r>
          </a:p>
          <a:p>
            <a:r>
              <a:rPr lang="es-ES" dirty="0" smtClean="0"/>
              <a:t>En pequeños</a:t>
            </a:r>
            <a:r>
              <a:rPr lang="es-ES" baseline="0" dirty="0" smtClean="0"/>
              <a:t> grupos se reflexionará sobre qué tipo de ejercicios se pueden realizar para desarrollar la actividad física en el alumnado; cada grupo hará un listado de posibles actividades por ámbitos, es decir, uno se encargará de actividades recreativas, otro de actividades comunitarias y un tercero de ejercicios en familia (10’).</a:t>
            </a:r>
            <a:endParaRPr lang="es-ES" dirty="0"/>
          </a:p>
        </p:txBody>
      </p:sp>
      <p:sp>
        <p:nvSpPr>
          <p:cNvPr id="4" name="3 Marcador de número de diapositiva"/>
          <p:cNvSpPr>
            <a:spLocks noGrp="1"/>
          </p:cNvSpPr>
          <p:nvPr>
            <p:ph type="sldNum" sz="quarter" idx="10"/>
          </p:nvPr>
        </p:nvSpPr>
        <p:spPr/>
        <p:txBody>
          <a:bodyPr/>
          <a:lstStyle/>
          <a:p>
            <a:fld id="{E7CC555C-ED9D-CA49-98A8-6D0A8CADDA3C}" type="slidenum">
              <a:rPr lang="es-ES" smtClean="0">
                <a:solidFill>
                  <a:prstClr val="black"/>
                </a:solidFill>
              </a:rPr>
              <a:pPr/>
              <a:t>39</a:t>
            </a:fld>
            <a:endParaRPr lang="es-ES">
              <a:solidFill>
                <a:prstClr val="black"/>
              </a:solidFill>
            </a:endParaRPr>
          </a:p>
        </p:txBody>
      </p:sp>
    </p:spTree>
    <p:extLst>
      <p:ext uri="{BB962C8B-B14F-4D97-AF65-F5344CB8AC3E}">
        <p14:creationId xmlns:p14="http://schemas.microsoft.com/office/powerpoint/2010/main" xmlns="" val="23176486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E7CC555C-ED9D-CA49-98A8-6D0A8CADDA3C}" type="slidenum">
              <a:rPr lang="es-ES" smtClean="0">
                <a:solidFill>
                  <a:prstClr val="black"/>
                </a:solidFill>
              </a:rPr>
              <a:pPr/>
              <a:t>40</a:t>
            </a:fld>
            <a:endParaRPr lang="es-ES">
              <a:solidFill>
                <a:prstClr val="black"/>
              </a:solidFill>
            </a:endParaRPr>
          </a:p>
        </p:txBody>
      </p:sp>
    </p:spTree>
    <p:extLst>
      <p:ext uri="{BB962C8B-B14F-4D97-AF65-F5344CB8AC3E}">
        <p14:creationId xmlns:p14="http://schemas.microsoft.com/office/powerpoint/2010/main" xmlns="" val="267373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Es importante</a:t>
            </a:r>
            <a:r>
              <a:rPr lang="es-ES" baseline="0" dirty="0" smtClean="0"/>
              <a:t> </a:t>
            </a:r>
            <a:r>
              <a:rPr lang="es-ES" sz="2800" baseline="0" dirty="0" smtClean="0"/>
              <a:t>m</a:t>
            </a:r>
            <a:r>
              <a:rPr lang="es-ES" sz="2800" dirty="0" smtClean="0"/>
              <a:t>antenerse físicamente activos  en tres ámbitos: </a:t>
            </a:r>
          </a:p>
          <a:p>
            <a:pPr lvl="1"/>
            <a:r>
              <a:rPr lang="es-ES" dirty="0" smtClean="0"/>
              <a:t>- en el estudio, fomentando  la movilidad: caminando o en bicicleta al centro escolar; </a:t>
            </a:r>
          </a:p>
          <a:p>
            <a:pPr lvl="1"/>
            <a:r>
              <a:rPr lang="es-ES" dirty="0" smtClean="0"/>
              <a:t>- el hogar: con tareas de la casa, o del jardín. </a:t>
            </a:r>
          </a:p>
          <a:p>
            <a:pPr lvl="1"/>
            <a:r>
              <a:rPr lang="es-ES" dirty="0" smtClean="0"/>
              <a:t>- en el tiempo de ocio: participando en actividades deportivas. </a:t>
            </a:r>
          </a:p>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E7CC555C-ED9D-CA49-98A8-6D0A8CADDA3C}" type="slidenum">
              <a:rPr lang="es-ES" smtClean="0">
                <a:solidFill>
                  <a:prstClr val="black"/>
                </a:solidFill>
              </a:rPr>
              <a:pPr/>
              <a:t>41</a:t>
            </a:fld>
            <a:endParaRPr lang="es-ES">
              <a:solidFill>
                <a:prstClr val="black"/>
              </a:solidFill>
            </a:endParaRPr>
          </a:p>
        </p:txBody>
      </p:sp>
    </p:spTree>
    <p:extLst>
      <p:ext uri="{BB962C8B-B14F-4D97-AF65-F5344CB8AC3E}">
        <p14:creationId xmlns:p14="http://schemas.microsoft.com/office/powerpoint/2010/main" xmlns="" val="2417782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b="1" dirty="0" smtClean="0">
                <a:ea typeface="Calibri"/>
                <a:cs typeface="Times New Roman"/>
              </a:rPr>
              <a:t>Actividad previa</a:t>
            </a:r>
            <a:r>
              <a:rPr lang="es-ES" sz="1200" dirty="0" smtClean="0">
                <a:ea typeface="Calibri"/>
                <a:cs typeface="Times New Roman"/>
              </a:rPr>
              <a:t>: </a:t>
            </a:r>
          </a:p>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smtClean="0">
                <a:ea typeface="Calibri"/>
                <a:cs typeface="Times New Roman"/>
              </a:rPr>
              <a:t>Reflexionar en grupo las</a:t>
            </a:r>
            <a:r>
              <a:rPr lang="es-ES" sz="1200" baseline="0" dirty="0" smtClean="0">
                <a:ea typeface="Calibri"/>
                <a:cs typeface="Times New Roman"/>
              </a:rPr>
              <a:t> posibles estrategias a desarrollar desde la escuela para el fomento de la movilidad y de la actividad desde la escuela.</a:t>
            </a:r>
            <a:endParaRPr lang="es-ES" sz="1200" dirty="0" smtClean="0">
              <a:ea typeface="Calibri"/>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ES" sz="1200" dirty="0" smtClean="0">
              <a:ea typeface="Calibri"/>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smtClean="0">
                <a:ea typeface="Calibri"/>
                <a:cs typeface="Times New Roman"/>
              </a:rPr>
              <a:t>El transporte público favorece la actividad física al desplazarse al punto de acceso del transporte, a pie o en bicicleta.</a:t>
            </a:r>
            <a:r>
              <a:rPr lang="es-ES" sz="1200" dirty="0" smtClean="0">
                <a:ea typeface="Calibri"/>
                <a:cs typeface="Times New Roman"/>
                <a:sym typeface="Wingdings" pitchFamily="2" charset="2"/>
              </a:rPr>
              <a:t> </a:t>
            </a:r>
            <a:r>
              <a:rPr lang="es-ES" sz="1200" dirty="0" smtClean="0">
                <a:ea typeface="Calibri"/>
                <a:cs typeface="Times New Roman"/>
              </a:rPr>
              <a:t>La distancia razonable a recorrer es de 300 a 500 metros.</a:t>
            </a:r>
          </a:p>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smtClean="0">
                <a:ea typeface="Calibri"/>
                <a:cs typeface="Times New Roman"/>
              </a:rPr>
              <a:t>Un buen sistema de transporte público  facilita el acceso a los servicios públicos sanitarios, sociales y educativos, especialmente importante para los grupos vulnerables de la comunidad (niños/as, personas mayores, personas con discapacidad, etc.)</a:t>
            </a:r>
            <a:endParaRPr lang="es-ES" sz="1200" dirty="0" smtClean="0">
              <a:latin typeface="Cambria"/>
              <a:ea typeface="Cambria"/>
              <a:cs typeface="Times New Roman"/>
            </a:endParaRPr>
          </a:p>
          <a:p>
            <a:endParaRPr lang="es-ES" dirty="0"/>
          </a:p>
        </p:txBody>
      </p:sp>
      <p:sp>
        <p:nvSpPr>
          <p:cNvPr id="4" name="Marcador de número de diapositiva 3"/>
          <p:cNvSpPr>
            <a:spLocks noGrp="1"/>
          </p:cNvSpPr>
          <p:nvPr>
            <p:ph type="sldNum" sz="quarter" idx="10"/>
          </p:nvPr>
        </p:nvSpPr>
        <p:spPr/>
        <p:txBody>
          <a:bodyPr/>
          <a:lstStyle/>
          <a:p>
            <a:fld id="{E7CC555C-ED9D-CA49-98A8-6D0A8CADDA3C}" type="slidenum">
              <a:rPr lang="es-ES" smtClean="0">
                <a:solidFill>
                  <a:prstClr val="black"/>
                </a:solidFill>
              </a:rPr>
              <a:pPr/>
              <a:t>42</a:t>
            </a:fld>
            <a:endParaRPr lang="es-ES">
              <a:solidFill>
                <a:prstClr val="black"/>
              </a:solidFill>
            </a:endParaRPr>
          </a:p>
        </p:txBody>
      </p:sp>
    </p:spTree>
    <p:extLst>
      <p:ext uri="{BB962C8B-B14F-4D97-AF65-F5344CB8AC3E}">
        <p14:creationId xmlns:p14="http://schemas.microsoft.com/office/powerpoint/2010/main" xmlns="" val="36200527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smtClean="0">
                <a:ea typeface="Calibri"/>
                <a:cs typeface="Times New Roman"/>
              </a:rPr>
              <a:t>Concienciar en integrar la actividad física como una rutina en la vida cotidiana.</a:t>
            </a:r>
            <a:r>
              <a:rPr lang="es-ES" sz="1200" baseline="0" dirty="0" smtClean="0">
                <a:ea typeface="Calibri"/>
                <a:cs typeface="Times New Roman"/>
              </a:rPr>
              <a:t> Con ello </a:t>
            </a:r>
            <a:r>
              <a:rPr lang="es-ES" sz="1200" dirty="0" smtClean="0">
                <a:ea typeface="Calibri"/>
                <a:cs typeface="Times New Roman"/>
              </a:rPr>
              <a:t>se logra alcanzar los requerimientos mínimos de actividad física diaria. Hay éxito cuando la persona tiene como opción más fácil elegir una conducta que sea favorable para la salud.</a:t>
            </a:r>
          </a:p>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ea typeface="Calibri"/>
                <a:cs typeface="Times New Roman"/>
              </a:rPr>
              <a:t>Fomentar el  uso de espacios públicos abiertos que sean aptos para el ocio activo.</a:t>
            </a:r>
            <a:r>
              <a:rPr lang="es-ES" baseline="0" dirty="0" smtClean="0">
                <a:ea typeface="Calibri"/>
                <a:cs typeface="Times New Roman"/>
              </a:rPr>
              <a:t> Habrá</a:t>
            </a:r>
            <a:r>
              <a:rPr lang="es-ES" dirty="0" smtClean="0">
                <a:ea typeface="Calibri"/>
                <a:cs typeface="Times New Roman"/>
                <a:sym typeface="Wingdings" pitchFamily="2" charset="2"/>
              </a:rPr>
              <a:t> mayor actividad, cuanto más </a:t>
            </a:r>
            <a:r>
              <a:rPr lang="es-ES" dirty="0" smtClean="0">
                <a:ea typeface="Calibri"/>
                <a:cs typeface="Times New Roman"/>
              </a:rPr>
              <a:t>seguros y atractivos sean.</a:t>
            </a:r>
          </a:p>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Especialmente aquellos espacios públicos abiertos que estén dotados de recorridos para ciclistas y caminantes o que estén dotados de canchas y/o pistas para juego, canastas, etc.</a:t>
            </a:r>
          </a:p>
          <a:p>
            <a:endParaRPr lang="es-ES" dirty="0"/>
          </a:p>
        </p:txBody>
      </p:sp>
      <p:sp>
        <p:nvSpPr>
          <p:cNvPr id="4" name="Marcador de número de diapositiva 3"/>
          <p:cNvSpPr>
            <a:spLocks noGrp="1"/>
          </p:cNvSpPr>
          <p:nvPr>
            <p:ph type="sldNum" sz="quarter" idx="10"/>
          </p:nvPr>
        </p:nvSpPr>
        <p:spPr/>
        <p:txBody>
          <a:bodyPr/>
          <a:lstStyle/>
          <a:p>
            <a:fld id="{E7CC555C-ED9D-CA49-98A8-6D0A8CADDA3C}" type="slidenum">
              <a:rPr lang="es-ES" smtClean="0">
                <a:solidFill>
                  <a:prstClr val="black"/>
                </a:solidFill>
              </a:rPr>
              <a:pPr/>
              <a:t>43</a:t>
            </a:fld>
            <a:endParaRPr lang="es-ES">
              <a:solidFill>
                <a:prstClr val="black"/>
              </a:solidFill>
            </a:endParaRPr>
          </a:p>
        </p:txBody>
      </p:sp>
    </p:spTree>
    <p:extLst>
      <p:ext uri="{BB962C8B-B14F-4D97-AF65-F5344CB8AC3E}">
        <p14:creationId xmlns:p14="http://schemas.microsoft.com/office/powerpoint/2010/main" xmlns="" val="751152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Diseñar rutas seguras de acceso a la escuela:</a:t>
            </a:r>
          </a:p>
          <a:p>
            <a:pPr lvl="1"/>
            <a:r>
              <a:rPr lang="es-ES" dirty="0" smtClean="0"/>
              <a:t>- grupos de niños vigilados por un adulto pueden ir o volver  caminando desde la escuela. Las familias pueden turnarse en la vigilancia diaria.</a:t>
            </a:r>
          </a:p>
          <a:p>
            <a:pPr lvl="1"/>
            <a:r>
              <a:rPr lang="es-ES" dirty="0" smtClean="0"/>
              <a:t>- grupos de niños/as caminando </a:t>
            </a:r>
            <a:r>
              <a:rPr lang="es-ES" dirty="0" err="1" smtClean="0"/>
              <a:t>sólos</a:t>
            </a:r>
            <a:r>
              <a:rPr lang="es-ES" dirty="0" smtClean="0"/>
              <a:t>/as a la escuela: se requiere la participación comunitaria desde los comercios, vecinos, etc. en la vigilancia de la ruta durante la ida o la vuelta al colegio. </a:t>
            </a:r>
          </a:p>
          <a:p>
            <a:pPr lvl="1"/>
            <a:r>
              <a:rPr lang="es-ES" dirty="0" smtClean="0"/>
              <a:t>- desplazarse en bicicleta al centro escolar, diseñando rutas seguras en colaboración con las autoridades locales. El centro ha de implicarse en dotar de aparcamiento suficiente de bicicletas.</a:t>
            </a:r>
          </a:p>
          <a:p>
            <a:pPr indent="450215" algn="just">
              <a:lnSpc>
                <a:spcPct val="120000"/>
              </a:lnSpc>
              <a:spcBef>
                <a:spcPts val="600"/>
              </a:spcBef>
              <a:spcAft>
                <a:spcPts val="600"/>
              </a:spcAft>
            </a:pPr>
            <a:endParaRPr lang="es-ES" dirty="0" smtClean="0">
              <a:latin typeface="Cambria"/>
              <a:ea typeface="Cambria"/>
              <a:cs typeface="Times New Roman"/>
            </a:endParaRPr>
          </a:p>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E7CC555C-ED9D-CA49-98A8-6D0A8CADDA3C}" type="slidenum">
              <a:rPr lang="es-ES" smtClean="0">
                <a:solidFill>
                  <a:prstClr val="black"/>
                </a:solidFill>
              </a:rPr>
              <a:pPr/>
              <a:t>44</a:t>
            </a:fld>
            <a:endParaRPr lang="es-ES">
              <a:solidFill>
                <a:prstClr val="black"/>
              </a:solidFill>
            </a:endParaRPr>
          </a:p>
        </p:txBody>
      </p:sp>
    </p:spTree>
    <p:extLst>
      <p:ext uri="{BB962C8B-B14F-4D97-AF65-F5344CB8AC3E}">
        <p14:creationId xmlns:p14="http://schemas.microsoft.com/office/powerpoint/2010/main" xmlns="" val="3539275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Los espacios públicos abiertos incluyen las zonas verdes como: parques, jardines, plazas, zonas de ocio, tramos peatonales y de bicicletas, así como ríos o playas de esas áreas urbanas. </a:t>
            </a:r>
          </a:p>
          <a:p>
            <a:r>
              <a:rPr lang="es-ES" dirty="0" smtClean="0"/>
              <a:t>Son un espacio de encuentros, manifestaciones y eventos creativos, que suelen ser espontáneos y sin control, pero con oportunidades para la actividad física.</a:t>
            </a:r>
          </a:p>
          <a:p>
            <a:r>
              <a:rPr lang="es-ES" dirty="0" smtClean="0"/>
              <a:t>Es un espacio abierto a toda la ciudadanía sin discriminación de género, edad o condición socioeconómica. </a:t>
            </a:r>
          </a:p>
          <a:p>
            <a:r>
              <a:rPr lang="es-ES" dirty="0" smtClean="0"/>
              <a:t>Estos espacios contribuyen a la cohesión social y promueven la salud física y mental, especialmente en los niños/as.</a:t>
            </a:r>
          </a:p>
          <a:p>
            <a:r>
              <a:rPr lang="es-ES" dirty="0" smtClean="0"/>
              <a:t>Favorecen la comunicación y las relaciones sociales, mejorando la autoestima y disminuyendo el riesgo de aislamiento social y de padecer depresión. </a:t>
            </a:r>
          </a:p>
          <a:p>
            <a:r>
              <a:rPr lang="es-ES" dirty="0" smtClean="0"/>
              <a:t>Estas zonas verdes y ajardinadas reducen el estrés y la fatiga mental a través del contacto con la naturaleza.</a:t>
            </a:r>
          </a:p>
          <a:p>
            <a:endParaRPr lang="es-ES" dirty="0" smtClean="0"/>
          </a:p>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E7CC555C-ED9D-CA49-98A8-6D0A8CADDA3C}" type="slidenum">
              <a:rPr lang="es-ES" smtClean="0">
                <a:solidFill>
                  <a:prstClr val="black"/>
                </a:solidFill>
              </a:rPr>
              <a:pPr/>
              <a:t>45</a:t>
            </a:fld>
            <a:endParaRPr lang="es-ES">
              <a:solidFill>
                <a:prstClr val="black"/>
              </a:solidFill>
            </a:endParaRPr>
          </a:p>
        </p:txBody>
      </p:sp>
    </p:spTree>
    <p:extLst>
      <p:ext uri="{BB962C8B-B14F-4D97-AF65-F5344CB8AC3E}">
        <p14:creationId xmlns:p14="http://schemas.microsoft.com/office/powerpoint/2010/main" xmlns="" val="2091982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smtClean="0">
                <a:ea typeface="Calibri"/>
                <a:cs typeface="Times New Roman"/>
              </a:rPr>
              <a:t>El profesorado ha de ser consciente de las condiciones en las que vive el alumnado del centro, porque influyen en su bienestar personal así como en el rendimiento escolar.</a:t>
            </a:r>
            <a:r>
              <a:rPr lang="es-ES" sz="1200" baseline="0" dirty="0" smtClean="0">
                <a:ea typeface="Calibri"/>
                <a:cs typeface="Times New Roman"/>
              </a:rPr>
              <a:t> Así, l</a:t>
            </a:r>
            <a:r>
              <a:rPr lang="es-ES" sz="1200" dirty="0" smtClean="0">
                <a:ea typeface="Calibri"/>
                <a:cs typeface="Times New Roman"/>
              </a:rPr>
              <a:t>as decisiones que se toman en el centro educativo no han de perjudicar al alumnado que vive en estas condiciones sino que den respuesta a sus necesidades.</a:t>
            </a:r>
            <a:endParaRPr lang="es-ES" sz="1200" dirty="0" smtClean="0">
              <a:latin typeface="Cambria"/>
              <a:ea typeface="Calibri"/>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smtClean="0">
                <a:latin typeface="Cambria"/>
                <a:ea typeface="Calibri"/>
                <a:cs typeface="Times New Roman"/>
              </a:rPr>
              <a:t>M</a:t>
            </a:r>
            <a:r>
              <a:rPr lang="es-ES" dirty="0" smtClean="0">
                <a:ea typeface="Calibri"/>
                <a:cs typeface="Times New Roman"/>
              </a:rPr>
              <a:t>uchos alumnos nativos e inmigrantes viven en casas o pisos con  humedades.</a:t>
            </a:r>
            <a:r>
              <a:rPr lang="es-ES" baseline="0" dirty="0" smtClean="0">
                <a:ea typeface="Calibri"/>
                <a:cs typeface="Times New Roman"/>
              </a:rPr>
              <a:t> Por ello, </a:t>
            </a:r>
            <a:r>
              <a:rPr lang="es-ES" dirty="0" smtClean="0">
                <a:ea typeface="Calibri"/>
                <a:cs typeface="Times New Roman"/>
              </a:rPr>
              <a:t>sufren enfermedades como el asma, alergias e infecciones respiratorias.</a:t>
            </a:r>
            <a:endParaRPr lang="es-ES" dirty="0" smtClean="0">
              <a:latin typeface="Cambria"/>
              <a:ea typeface="Calibri"/>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latin typeface="Cambria"/>
                <a:ea typeface="Calibri"/>
                <a:cs typeface="Times New Roman"/>
              </a:rPr>
              <a:t>L</a:t>
            </a:r>
            <a:r>
              <a:rPr lang="es-ES" dirty="0" smtClean="0">
                <a:ea typeface="Calibri"/>
                <a:cs typeface="Times New Roman"/>
              </a:rPr>
              <a:t>a baja temperatura interior en estas viviendas está asociada con un mal estado de salud así como con posibles enfermedades cardiovasculares en los niños y jóvenes.</a:t>
            </a:r>
            <a:endParaRPr lang="es-ES" dirty="0" smtClean="0">
              <a:latin typeface="Cambria"/>
              <a:ea typeface="Calibri"/>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latin typeface="Cambria"/>
                <a:ea typeface="Calibri"/>
                <a:cs typeface="Times New Roman"/>
              </a:rPr>
              <a:t>E</a:t>
            </a:r>
            <a:r>
              <a:rPr lang="es-ES" dirty="0" smtClean="0">
                <a:ea typeface="Calibri"/>
                <a:cs typeface="Times New Roman"/>
              </a:rPr>
              <a:t>l hacinamiento se relaciona con el estrés crónico y con la transmisión de infecciones respiratorias. </a:t>
            </a:r>
            <a:endParaRPr lang="es-ES" dirty="0" smtClean="0">
              <a:latin typeface="Cambria"/>
              <a:ea typeface="Calibri"/>
              <a:cs typeface="Times New Roman"/>
            </a:endParaRPr>
          </a:p>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ea typeface="Calibri"/>
                <a:cs typeface="Times New Roman"/>
              </a:rPr>
              <a:t>Si las viviendas están ubicadas en entornos sociales inseguros,</a:t>
            </a:r>
            <a:r>
              <a:rPr lang="es-ES" baseline="0" dirty="0" smtClean="0">
                <a:ea typeface="Calibri"/>
                <a:cs typeface="Times New Roman"/>
              </a:rPr>
              <a:t> esto hace que</a:t>
            </a:r>
            <a:r>
              <a:rPr lang="es-ES" dirty="0" smtClean="0">
                <a:ea typeface="Calibri"/>
                <a:cs typeface="Times New Roman"/>
                <a:sym typeface="Wingdings" pitchFamily="2" charset="2"/>
              </a:rPr>
              <a:t> </a:t>
            </a:r>
            <a:r>
              <a:rPr lang="es-ES" dirty="0" smtClean="0">
                <a:ea typeface="Calibri"/>
                <a:cs typeface="Times New Roman"/>
              </a:rPr>
              <a:t>afecte negativamente a la salud física y mental y no favorezca la interacción ni la cohesión social.</a:t>
            </a:r>
            <a:endParaRPr lang="es-ES" dirty="0" smtClean="0">
              <a:latin typeface="Cambria"/>
              <a:ea typeface="Calibri"/>
              <a:cs typeface="Times New Roman"/>
            </a:endParaRPr>
          </a:p>
        </p:txBody>
      </p:sp>
      <p:sp>
        <p:nvSpPr>
          <p:cNvPr id="4" name="Marcador de número de diapositiva 3"/>
          <p:cNvSpPr>
            <a:spLocks noGrp="1"/>
          </p:cNvSpPr>
          <p:nvPr>
            <p:ph type="sldNum" sz="quarter" idx="10"/>
          </p:nvPr>
        </p:nvSpPr>
        <p:spPr/>
        <p:txBody>
          <a:bodyPr/>
          <a:lstStyle/>
          <a:p>
            <a:fld id="{E7CC555C-ED9D-CA49-98A8-6D0A8CADDA3C}" type="slidenum">
              <a:rPr lang="es-ES" smtClean="0">
                <a:solidFill>
                  <a:prstClr val="black"/>
                </a:solidFill>
              </a:rPr>
              <a:pPr/>
              <a:t>48</a:t>
            </a:fld>
            <a:endParaRPr lang="es-ES">
              <a:solidFill>
                <a:prstClr val="black"/>
              </a:solidFill>
            </a:endParaRPr>
          </a:p>
        </p:txBody>
      </p:sp>
    </p:spTree>
    <p:extLst>
      <p:ext uri="{BB962C8B-B14F-4D97-AF65-F5344CB8AC3E}">
        <p14:creationId xmlns:p14="http://schemas.microsoft.com/office/powerpoint/2010/main" xmlns="" val="3457188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b="1" dirty="0" smtClean="0"/>
              <a:t>Actividad: </a:t>
            </a:r>
            <a:r>
              <a:rPr lang="es-ES" dirty="0" smtClean="0"/>
              <a:t>comenzar la clase debatiendo las consecuencias que tiene el sedentarismo  sobre la salud (5’).</a:t>
            </a:r>
            <a:r>
              <a:rPr lang="es-ES" dirty="0" smtClean="0">
                <a:latin typeface="Times New Roman" pitchFamily="18" charset="0"/>
                <a:cs typeface="Times New Roman" pitchFamily="18" charset="0"/>
              </a:rPr>
              <a:t> </a:t>
            </a:r>
          </a:p>
          <a:p>
            <a:pPr marL="0" marR="0" indent="0" algn="l" defTabSz="457200" rtl="0" eaLnBrk="1" fontAlgn="auto" latinLnBrk="0" hangingPunct="1">
              <a:lnSpc>
                <a:spcPct val="100000"/>
              </a:lnSpc>
              <a:spcBef>
                <a:spcPts val="0"/>
              </a:spcBef>
              <a:spcAft>
                <a:spcPts val="0"/>
              </a:spcAft>
              <a:buClrTx/>
              <a:buSzTx/>
              <a:buFontTx/>
              <a:buNone/>
              <a:tabLst/>
              <a:defRPr/>
            </a:pPr>
            <a:endParaRPr lang="es-ES" dirty="0" smtClean="0">
              <a:latin typeface="Times New Roman" pitchFamily="18" charset="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latin typeface="Times New Roman" pitchFamily="18" charset="0"/>
                <a:cs typeface="Times New Roman" pitchFamily="18" charset="0"/>
              </a:rPr>
              <a:t>En el año 2014 había 1900 millones de adultos con problemas de sobrepeso.</a:t>
            </a:r>
          </a:p>
          <a:p>
            <a:r>
              <a:rPr lang="es-ES" sz="1200" kern="1200" dirty="0" smtClean="0">
                <a:solidFill>
                  <a:schemeClr val="tx1"/>
                </a:solidFill>
                <a:latin typeface="+mn-lt"/>
                <a:ea typeface="+mn-ea"/>
                <a:cs typeface="+mn-cs"/>
              </a:rPr>
              <a:t>El sobrepeso y la obesidad  supone  también un importante coste económico, ya que según un informe de la  OMS</a:t>
            </a:r>
            <a:r>
              <a:rPr lang="es-ES" sz="1200" kern="1200" baseline="0" dirty="0" smtClean="0">
                <a:solidFill>
                  <a:schemeClr val="tx1"/>
                </a:solidFill>
                <a:latin typeface="+mn-lt"/>
                <a:ea typeface="+mn-ea"/>
                <a:cs typeface="+mn-cs"/>
              </a:rPr>
              <a:t> (2014)</a:t>
            </a:r>
            <a:r>
              <a:rPr lang="es-ES" sz="1200" kern="1200" dirty="0" smtClean="0">
                <a:solidFill>
                  <a:schemeClr val="tx1"/>
                </a:solidFill>
                <a:latin typeface="+mn-lt"/>
                <a:ea typeface="+mn-ea"/>
                <a:cs typeface="+mn-cs"/>
              </a:rPr>
              <a:t> genera un gasto para la economía mundial de 1.8 billones de euros, que es aproximadamente un 8% del PIB mundial.</a:t>
            </a:r>
            <a:endParaRPr lang="es-ES" dirty="0"/>
          </a:p>
        </p:txBody>
      </p:sp>
      <p:sp>
        <p:nvSpPr>
          <p:cNvPr id="4" name="Marcador de número de diapositiva 3"/>
          <p:cNvSpPr>
            <a:spLocks noGrp="1"/>
          </p:cNvSpPr>
          <p:nvPr>
            <p:ph type="sldNum" sz="quarter" idx="10"/>
          </p:nvPr>
        </p:nvSpPr>
        <p:spPr/>
        <p:txBody>
          <a:bodyPr/>
          <a:lstStyle/>
          <a:p>
            <a:fld id="{87DD1DA0-C825-5943-B18D-84DC97F5B302}" type="slidenum">
              <a:rPr lang="es-ES" smtClean="0"/>
              <a:pPr/>
              <a:t>5</a:t>
            </a:fld>
            <a:endParaRPr lang="es-ES"/>
          </a:p>
        </p:txBody>
      </p:sp>
    </p:spTree>
    <p:extLst>
      <p:ext uri="{BB962C8B-B14F-4D97-AF65-F5344CB8AC3E}">
        <p14:creationId xmlns:p14="http://schemas.microsoft.com/office/powerpoint/2010/main" xmlns="" val="26062899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smtClean="0">
                <a:ea typeface="Calibri"/>
                <a:cs typeface="Times New Roman"/>
              </a:rPr>
              <a:t>La inseguridad produce falta de contacto social, aislamiento  y reducción de la actividad física diaria. </a:t>
            </a:r>
          </a:p>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smtClean="0">
                <a:ea typeface="Calibri"/>
                <a:cs typeface="Times New Roman"/>
              </a:rPr>
              <a:t>Los comportamientos incívicos o las malas condiciones del barrio se asocian con una mayor percepción de inseguridad. Los espacios han de tener buena visibilidad para que se favorezca los desplazamientos fáciles y seguros. Además, la iluminación de dichos espacios ha de ser adecuada.</a:t>
            </a:r>
            <a:r>
              <a:rPr lang="es-ES" sz="1200" baseline="0" dirty="0" smtClean="0">
                <a:ea typeface="Calibri"/>
                <a:cs typeface="Times New Roman"/>
              </a:rPr>
              <a:t> Asimismo, l</a:t>
            </a:r>
            <a:r>
              <a:rPr lang="es-ES" sz="1200" dirty="0" smtClean="0">
                <a:ea typeface="Calibri"/>
                <a:cs typeface="Times New Roman"/>
              </a:rPr>
              <a:t>os comercios y servicios en las plantas bajas de los edificios generan más actividad en las calles así como una buena vigilancia natural en éstas. </a:t>
            </a:r>
            <a:endParaRPr lang="es-ES" sz="1200" smtClean="0">
              <a:latin typeface="Cambria"/>
              <a:ea typeface="Cambria"/>
              <a:cs typeface="Times New Roman"/>
            </a:endParaRPr>
          </a:p>
          <a:p>
            <a:endParaRPr lang="es-ES" dirty="0"/>
          </a:p>
        </p:txBody>
      </p:sp>
      <p:sp>
        <p:nvSpPr>
          <p:cNvPr id="4" name="3 Marcador de número de diapositiva"/>
          <p:cNvSpPr>
            <a:spLocks noGrp="1"/>
          </p:cNvSpPr>
          <p:nvPr>
            <p:ph type="sldNum" sz="quarter" idx="10"/>
          </p:nvPr>
        </p:nvSpPr>
        <p:spPr/>
        <p:txBody>
          <a:bodyPr/>
          <a:lstStyle/>
          <a:p>
            <a:fld id="{E7CC555C-ED9D-CA49-98A8-6D0A8CADDA3C}" type="slidenum">
              <a:rPr lang="es-ES" smtClean="0">
                <a:solidFill>
                  <a:prstClr val="black"/>
                </a:solidFill>
              </a:rPr>
              <a:pPr/>
              <a:t>49</a:t>
            </a:fld>
            <a:endParaRPr lang="es-ES">
              <a:solidFill>
                <a:prstClr val="black"/>
              </a:solidFill>
            </a:endParaRPr>
          </a:p>
        </p:txBody>
      </p:sp>
    </p:spTree>
    <p:extLst>
      <p:ext uri="{BB962C8B-B14F-4D97-AF65-F5344CB8AC3E}">
        <p14:creationId xmlns:p14="http://schemas.microsoft.com/office/powerpoint/2010/main" xmlns="" val="38634302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8FC8603C-8438-0948-969B-7CF7B491FEF5}" type="slidenum">
              <a:rPr lang="es-ES" smtClean="0">
                <a:solidFill>
                  <a:prstClr val="black"/>
                </a:solidFill>
              </a:rPr>
              <a:pPr/>
              <a:t>51</a:t>
            </a:fld>
            <a:endParaRPr lang="es-ES">
              <a:solidFill>
                <a:prstClr val="black"/>
              </a:solidFill>
            </a:endParaRPr>
          </a:p>
        </p:txBody>
      </p:sp>
    </p:spTree>
    <p:extLst>
      <p:ext uri="{BB962C8B-B14F-4D97-AF65-F5344CB8AC3E}">
        <p14:creationId xmlns:p14="http://schemas.microsoft.com/office/powerpoint/2010/main" xmlns="" val="2683152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dirty="0" smtClean="0">
                <a:ea typeface="Calibri"/>
              </a:rPr>
              <a:t>Seis de cada diez europeos es obeso o tiene sobrepeso (59%)</a:t>
            </a:r>
          </a:p>
          <a:p>
            <a:r>
              <a:rPr lang="es-ES" sz="1200" dirty="0" smtClean="0">
                <a:ea typeface="Calibri"/>
                <a:cs typeface="Times New Roman"/>
              </a:rPr>
              <a:t>Es necesario reducir estos factores de riesgo, interviniendo directamente sobre las actitudes y los comportamientos de los individuos. Los espacios verdes contribuyen  de una manera muy eficaz</a:t>
            </a:r>
            <a:r>
              <a:rPr lang="es-ES" sz="1200" baseline="0" dirty="0" smtClean="0">
                <a:ea typeface="Calibri"/>
                <a:cs typeface="Times New Roman"/>
              </a:rPr>
              <a:t> a alcanzar estos objetivos.</a:t>
            </a:r>
            <a:endParaRPr lang="es-ES" sz="1200" dirty="0" smtClean="0">
              <a:ea typeface="Calibri"/>
              <a:cs typeface="Times New Roman"/>
            </a:endParaRPr>
          </a:p>
          <a:p>
            <a:r>
              <a:rPr lang="es-ES" sz="1200" dirty="0" smtClean="0"/>
              <a:t>La</a:t>
            </a:r>
            <a:r>
              <a:rPr lang="es-ES" sz="1200" baseline="0" dirty="0" smtClean="0"/>
              <a:t> i</a:t>
            </a:r>
            <a:r>
              <a:rPr lang="es-ES" sz="1200" dirty="0" smtClean="0"/>
              <a:t>nfancia está afectada por un </a:t>
            </a:r>
            <a:r>
              <a:rPr lang="es-ES" sz="1200" i="1" dirty="0" smtClean="0"/>
              <a:t>Déficit de Naturaleza;</a:t>
            </a:r>
            <a:r>
              <a:rPr lang="es-ES" sz="1200" i="1" baseline="0" dirty="0" smtClean="0"/>
              <a:t> se trata de un</a:t>
            </a:r>
            <a:r>
              <a:rPr lang="es-ES" sz="1200" i="1" dirty="0" smtClean="0"/>
              <a:t> </a:t>
            </a:r>
            <a:r>
              <a:rPr lang="es-ES" sz="1200" dirty="0" smtClean="0"/>
              <a:t>conjunto de dolencias como estrés, déficit de atención- hiperactividad y ansiedad, que afectan a niños/as por falta de contacto con el medio natural (</a:t>
            </a:r>
            <a:r>
              <a:rPr lang="es-ES" sz="1200" dirty="0" err="1" smtClean="0"/>
              <a:t>Louv</a:t>
            </a:r>
            <a:r>
              <a:rPr lang="es-ES" sz="1200" dirty="0" smtClean="0"/>
              <a:t>, 2005).</a:t>
            </a:r>
          </a:p>
          <a:p>
            <a:r>
              <a:rPr lang="es-ES" sz="1200" dirty="0" smtClean="0"/>
              <a:t>Una inversión mínima </a:t>
            </a:r>
            <a:r>
              <a:rPr lang="es-ES" sz="1200" dirty="0" smtClean="0">
                <a:sym typeface="Wingdings" pitchFamily="2" charset="2"/>
              </a:rPr>
              <a:t>que promueva el contacto con la naturaleza permite evitar</a:t>
            </a:r>
            <a:r>
              <a:rPr lang="es-ES" sz="1200" dirty="0" smtClean="0"/>
              <a:t> altos costes económicos, sociales y sanitarios en el futuro (Giraldo, Toro, Macías, Valencia y Palacios, 2010).</a:t>
            </a:r>
          </a:p>
          <a:p>
            <a:endParaRPr lang="es-ES" dirty="0"/>
          </a:p>
        </p:txBody>
      </p:sp>
      <p:sp>
        <p:nvSpPr>
          <p:cNvPr id="4" name="Marcador de número de diapositiva 3"/>
          <p:cNvSpPr>
            <a:spLocks noGrp="1"/>
          </p:cNvSpPr>
          <p:nvPr>
            <p:ph type="sldNum" sz="quarter" idx="10"/>
          </p:nvPr>
        </p:nvSpPr>
        <p:spPr/>
        <p:txBody>
          <a:bodyPr/>
          <a:lstStyle/>
          <a:p>
            <a:fld id="{3FA32C5D-74F1-0A48-BE3F-777CF61F2CF7}" type="slidenum">
              <a:rPr lang="es-ES" smtClean="0">
                <a:solidFill>
                  <a:prstClr val="black"/>
                </a:solidFill>
              </a:rPr>
              <a:pPr/>
              <a:t>52</a:t>
            </a:fld>
            <a:endParaRPr lang="es-ES">
              <a:solidFill>
                <a:prstClr val="black"/>
              </a:solidFill>
            </a:endParaRPr>
          </a:p>
        </p:txBody>
      </p:sp>
    </p:spTree>
    <p:extLst>
      <p:ext uri="{BB962C8B-B14F-4D97-AF65-F5344CB8AC3E}">
        <p14:creationId xmlns:p14="http://schemas.microsoft.com/office/powerpoint/2010/main" xmlns="" val="4278144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t>Actividad previa</a:t>
            </a:r>
            <a:r>
              <a:rPr lang="es-ES" dirty="0" smtClean="0"/>
              <a:t>:</a:t>
            </a:r>
          </a:p>
          <a:p>
            <a:r>
              <a:rPr lang="es-ES" i="1" dirty="0" smtClean="0"/>
              <a:t>En pequeños grupos, analizar qué efectos positivos tiene el</a:t>
            </a:r>
            <a:r>
              <a:rPr lang="es-ES" i="1" baseline="0" dirty="0" smtClean="0"/>
              <a:t> uso de las áreas naturales en la salud y bienestar del alumnado.</a:t>
            </a:r>
          </a:p>
          <a:p>
            <a:endParaRPr lang="es-ES" dirty="0" smtClean="0"/>
          </a:p>
          <a:p>
            <a:r>
              <a:rPr lang="es-ES" dirty="0" smtClean="0"/>
              <a:t>Existen una amplitud de </a:t>
            </a:r>
            <a:r>
              <a:rPr lang="es-ES" dirty="0" smtClean="0">
                <a:latin typeface="Times New Roman"/>
                <a:ea typeface="Calibri"/>
                <a:cs typeface="Times New Roman"/>
              </a:rPr>
              <a:t>efectos positivos</a:t>
            </a:r>
            <a:r>
              <a:rPr lang="es-ES" baseline="0" dirty="0" smtClean="0">
                <a:latin typeface="Times New Roman"/>
                <a:ea typeface="Calibri"/>
                <a:cs typeface="Times New Roman"/>
              </a:rPr>
              <a:t> por el uso </a:t>
            </a:r>
            <a:r>
              <a:rPr lang="es-ES" dirty="0" smtClean="0">
                <a:latin typeface="Times New Roman"/>
                <a:ea typeface="Calibri"/>
                <a:cs typeface="Times New Roman"/>
              </a:rPr>
              <a:t> de los espacios verdes sobre la salud física del alumnado (Mujica, 2013). Se recogen en las diapositivas.</a:t>
            </a:r>
            <a:endParaRPr lang="es-ES" dirty="0"/>
          </a:p>
        </p:txBody>
      </p:sp>
      <p:sp>
        <p:nvSpPr>
          <p:cNvPr id="4" name="Marcador de número de diapositiva 3"/>
          <p:cNvSpPr>
            <a:spLocks noGrp="1"/>
          </p:cNvSpPr>
          <p:nvPr>
            <p:ph type="sldNum" sz="quarter" idx="10"/>
          </p:nvPr>
        </p:nvSpPr>
        <p:spPr/>
        <p:txBody>
          <a:bodyPr/>
          <a:lstStyle/>
          <a:p>
            <a:fld id="{3FA32C5D-74F1-0A48-BE3F-777CF61F2CF7}" type="slidenum">
              <a:rPr lang="es-ES" smtClean="0">
                <a:solidFill>
                  <a:prstClr val="black"/>
                </a:solidFill>
              </a:rPr>
              <a:pPr/>
              <a:t>53</a:t>
            </a:fld>
            <a:endParaRPr lang="es-ES">
              <a:solidFill>
                <a:prstClr val="black"/>
              </a:solidFill>
            </a:endParaRPr>
          </a:p>
        </p:txBody>
      </p:sp>
    </p:spTree>
    <p:extLst>
      <p:ext uri="{BB962C8B-B14F-4D97-AF65-F5344CB8AC3E}">
        <p14:creationId xmlns:p14="http://schemas.microsoft.com/office/powerpoint/2010/main" xmlns="" val="14892675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FA32C5D-74F1-0A48-BE3F-777CF61F2CF7}" type="slidenum">
              <a:rPr lang="es-ES" smtClean="0">
                <a:solidFill>
                  <a:prstClr val="black"/>
                </a:solidFill>
              </a:rPr>
              <a:pPr/>
              <a:t>57</a:t>
            </a:fld>
            <a:endParaRPr lang="es-ES">
              <a:solidFill>
                <a:prstClr val="black"/>
              </a:solidFill>
            </a:endParaRPr>
          </a:p>
        </p:txBody>
      </p:sp>
    </p:spTree>
    <p:extLst>
      <p:ext uri="{BB962C8B-B14F-4D97-AF65-F5344CB8AC3E}">
        <p14:creationId xmlns:p14="http://schemas.microsoft.com/office/powerpoint/2010/main" xmlns="" val="36349900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FA32C5D-74F1-0A48-BE3F-777CF61F2CF7}" type="slidenum">
              <a:rPr lang="es-ES" smtClean="0">
                <a:solidFill>
                  <a:prstClr val="black"/>
                </a:solidFill>
              </a:rPr>
              <a:pPr/>
              <a:t>59</a:t>
            </a:fld>
            <a:endParaRPr lang="es-ES">
              <a:solidFill>
                <a:prstClr val="black"/>
              </a:solidFill>
            </a:endParaRPr>
          </a:p>
        </p:txBody>
      </p:sp>
    </p:spTree>
    <p:extLst>
      <p:ext uri="{BB962C8B-B14F-4D97-AF65-F5344CB8AC3E}">
        <p14:creationId xmlns:p14="http://schemas.microsoft.com/office/powerpoint/2010/main" xmlns="" val="24155913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b="1" dirty="0" smtClean="0"/>
              <a:t>Actividad:</a:t>
            </a:r>
          </a:p>
          <a:p>
            <a:r>
              <a:rPr lang="es-ES" dirty="0" smtClean="0"/>
              <a:t>En grupos pequeños programar las tareas que habría que realizar y qué elementos</a:t>
            </a:r>
            <a:r>
              <a:rPr lang="es-ES" baseline="0" dirty="0" smtClean="0"/>
              <a:t> serían necesarios para desarrollar una de esas actividades.</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3FA32C5D-74F1-0A48-BE3F-777CF61F2CF7}" type="slidenum">
              <a:rPr lang="es-ES" smtClean="0">
                <a:solidFill>
                  <a:prstClr val="black"/>
                </a:solidFill>
              </a:rPr>
              <a:pPr/>
              <a:t>60</a:t>
            </a:fld>
            <a:endParaRPr lang="es-ES">
              <a:solidFill>
                <a:prstClr val="black"/>
              </a:solidFill>
            </a:endParaRPr>
          </a:p>
        </p:txBody>
      </p:sp>
    </p:spTree>
    <p:extLst>
      <p:ext uri="{BB962C8B-B14F-4D97-AF65-F5344CB8AC3E}">
        <p14:creationId xmlns:p14="http://schemas.microsoft.com/office/powerpoint/2010/main" xmlns="" val="3676414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sz="1200" dirty="0" smtClean="0">
                <a:latin typeface="Times New Roman" pitchFamily="18" charset="0"/>
                <a:cs typeface="Times New Roman" pitchFamily="18" charset="0"/>
              </a:rPr>
              <a:t>En el 2030  la cifra de muertes por el tabaquismo será de 10 millones en el mundo.</a:t>
            </a:r>
          </a:p>
          <a:p>
            <a:r>
              <a:rPr lang="es-ES" sz="1200" kern="1200" dirty="0" smtClean="0">
                <a:solidFill>
                  <a:schemeClr val="tx1"/>
                </a:solidFill>
                <a:latin typeface="+mn-lt"/>
                <a:ea typeface="+mn-ea"/>
                <a:cs typeface="+mn-cs"/>
              </a:rPr>
              <a:t>El tabaquismo aumenta la  probabilidad de sufrir graves enfermedades  como son:</a:t>
            </a:r>
          </a:p>
          <a:p>
            <a:pPr lvl="0">
              <a:buFont typeface="Arial" pitchFamily="34" charset="0"/>
              <a:buChar char="•"/>
            </a:pPr>
            <a:r>
              <a:rPr lang="es-ES" sz="1200" kern="1200" dirty="0" smtClean="0">
                <a:solidFill>
                  <a:schemeClr val="tx1"/>
                </a:solidFill>
                <a:latin typeface="+mn-lt"/>
                <a:ea typeface="+mn-ea"/>
                <a:cs typeface="+mn-cs"/>
              </a:rPr>
              <a:t> Cáncer en: Pulmón, laringe, esófago, ...</a:t>
            </a:r>
          </a:p>
          <a:p>
            <a:pPr lvl="0">
              <a:buFont typeface="Arial" pitchFamily="34" charset="0"/>
              <a:buChar char="•"/>
            </a:pPr>
            <a:r>
              <a:rPr lang="es-ES" sz="1200" kern="1200" dirty="0" smtClean="0">
                <a:solidFill>
                  <a:schemeClr val="tx1"/>
                </a:solidFill>
                <a:latin typeface="+mn-lt"/>
                <a:ea typeface="+mn-ea"/>
                <a:cs typeface="+mn-cs"/>
              </a:rPr>
              <a:t> Angina de pecho e Infarto de miocardio.</a:t>
            </a:r>
          </a:p>
          <a:p>
            <a:pPr lvl="0">
              <a:buFont typeface="Arial" pitchFamily="34" charset="0"/>
              <a:buChar char="•"/>
            </a:pPr>
            <a:r>
              <a:rPr lang="es-ES" sz="1200" kern="1200" dirty="0" smtClean="0">
                <a:solidFill>
                  <a:schemeClr val="tx1"/>
                </a:solidFill>
                <a:latin typeface="+mn-lt"/>
                <a:ea typeface="+mn-ea"/>
                <a:cs typeface="+mn-cs"/>
              </a:rPr>
              <a:t> Enfermedades respiratorias: bronquitis crónica.</a:t>
            </a:r>
          </a:p>
          <a:p>
            <a:pPr>
              <a:buFont typeface="Arial" pitchFamily="34" charset="0"/>
              <a:buChar char="•"/>
            </a:pPr>
            <a:r>
              <a:rPr lang="es-ES" sz="1200" kern="1200" dirty="0" smtClean="0">
                <a:solidFill>
                  <a:schemeClr val="tx1"/>
                </a:solidFill>
                <a:latin typeface="+mn-lt"/>
                <a:ea typeface="+mn-ea"/>
                <a:cs typeface="+mn-cs"/>
              </a:rPr>
              <a:t> Enfermedades metabólicas: Diabetes</a:t>
            </a:r>
            <a:endParaRPr lang="es-ES" sz="1200" dirty="0" smtClean="0">
              <a:latin typeface="Times New Roman" pitchFamily="18" charset="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ES" sz="1200" dirty="0" smtClean="0">
              <a:latin typeface="Times New Roman" pitchFamily="18" charset="0"/>
              <a:cs typeface="Times New Roman" pitchFamily="18"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s-ES" sz="1200" b="1" dirty="0" smtClean="0">
                <a:latin typeface="Times New Roman" pitchFamily="18" charset="0"/>
                <a:cs typeface="Times New Roman" pitchFamily="18" charset="0"/>
              </a:rPr>
              <a:t>Actividad:</a:t>
            </a:r>
            <a:r>
              <a:rPr lang="es-ES" sz="1200" dirty="0" smtClean="0">
                <a:latin typeface="Times New Roman" pitchFamily="18" charset="0"/>
                <a:cs typeface="Times New Roman" pitchFamily="18" charset="0"/>
              </a:rPr>
              <a:t> debatir en grupo qué factores sociales y culturales influyen sobre los jóvenes para empezar a fumar</a:t>
            </a:r>
            <a:r>
              <a:rPr lang="es-ES" sz="1200" baseline="0" dirty="0" smtClean="0">
                <a:latin typeface="Times New Roman" pitchFamily="18" charset="0"/>
                <a:cs typeface="Times New Roman" pitchFamily="18" charset="0"/>
              </a:rPr>
              <a:t> antes (10’). </a:t>
            </a:r>
          </a:p>
          <a:p>
            <a:pPr marL="0" marR="0" indent="0" algn="l" defTabSz="457200" rtl="0" eaLnBrk="1" fontAlgn="auto" latinLnBrk="0" hangingPunct="1">
              <a:lnSpc>
                <a:spcPct val="100000"/>
              </a:lnSpc>
              <a:spcBef>
                <a:spcPts val="0"/>
              </a:spcBef>
              <a:spcAft>
                <a:spcPts val="0"/>
              </a:spcAft>
              <a:buClrTx/>
              <a:buSzTx/>
              <a:buFontTx/>
              <a:buNone/>
              <a:tabLst/>
              <a:defRPr/>
            </a:pPr>
            <a:r>
              <a:rPr lang="es-ES" sz="1200" kern="1200" baseline="0" dirty="0" smtClean="0">
                <a:solidFill>
                  <a:schemeClr val="tx1"/>
                </a:solidFill>
                <a:latin typeface="Times New Roman" pitchFamily="18" charset="0"/>
                <a:ea typeface="+mn-ea"/>
                <a:cs typeface="Times New Roman" pitchFamily="18" charset="0"/>
              </a:rPr>
              <a:t>Los principales factores sociales y culturales son:</a:t>
            </a:r>
          </a:p>
          <a:p>
            <a:pPr marL="0" marR="0" indent="0" algn="l" defTabSz="457200" rtl="0" eaLnBrk="1" fontAlgn="auto" latinLnBrk="0" hangingPunct="1">
              <a:lnSpc>
                <a:spcPct val="100000"/>
              </a:lnSpc>
              <a:spcBef>
                <a:spcPts val="0"/>
              </a:spcBef>
              <a:spcAft>
                <a:spcPts val="0"/>
              </a:spcAft>
              <a:buClrTx/>
              <a:buSzTx/>
              <a:buFontTx/>
              <a:buChar char="-"/>
              <a:tabLst/>
              <a:defRPr/>
            </a:pPr>
            <a:r>
              <a:rPr lang="es-ES" sz="1200" kern="1200" dirty="0" smtClean="0">
                <a:solidFill>
                  <a:schemeClr val="tx1"/>
                </a:solidFill>
                <a:latin typeface="+mn-lt"/>
                <a:ea typeface="+mn-ea"/>
                <a:cs typeface="+mn-cs"/>
              </a:rPr>
              <a:t> Factores Ambientales (publicidad directa e  indirecta mediante la financiación de actividades deportivas, culturales, sociales e incluso benéficas; accesibilidad para conseguir cigarrillos mediante máquinas expendedoras automáticas)</a:t>
            </a:r>
          </a:p>
          <a:p>
            <a:pPr marL="0" marR="0" indent="0" algn="l" defTabSz="457200" rtl="0" eaLnBrk="1" fontAlgn="auto" latinLnBrk="0" hangingPunct="1">
              <a:lnSpc>
                <a:spcPct val="100000"/>
              </a:lnSpc>
              <a:spcBef>
                <a:spcPts val="0"/>
              </a:spcBef>
              <a:spcAft>
                <a:spcPts val="0"/>
              </a:spcAft>
              <a:buClrTx/>
              <a:buSzTx/>
              <a:buFontTx/>
              <a:buChar char="-"/>
              <a:tabLst/>
              <a:defRPr/>
            </a:pPr>
            <a:r>
              <a:rPr lang="es-ES" sz="1200" kern="1200" baseline="0" dirty="0" smtClean="0">
                <a:solidFill>
                  <a:schemeClr val="tx1"/>
                </a:solidFill>
                <a:latin typeface="+mn-lt"/>
                <a:ea typeface="+mn-ea"/>
                <a:cs typeface="+mn-cs"/>
              </a:rPr>
              <a:t> </a:t>
            </a:r>
            <a:r>
              <a:rPr lang="es-ES" sz="1200" kern="1200" dirty="0" smtClean="0">
                <a:solidFill>
                  <a:schemeClr val="tx1"/>
                </a:solidFill>
                <a:latin typeface="+mn-lt"/>
                <a:ea typeface="+mn-ea"/>
                <a:cs typeface="+mn-cs"/>
              </a:rPr>
              <a:t>Factores Sociales (familia: actitud familiar ante el tabaco de padres, madres y hermanos mayores; grupo de amigos especialmente en la adolescencia)</a:t>
            </a:r>
          </a:p>
          <a:p>
            <a:pPr marL="0" marR="0" indent="0" algn="l" defTabSz="457200" rtl="0" eaLnBrk="1" fontAlgn="auto" latinLnBrk="0" hangingPunct="1">
              <a:lnSpc>
                <a:spcPct val="100000"/>
              </a:lnSpc>
              <a:spcBef>
                <a:spcPts val="0"/>
              </a:spcBef>
              <a:spcAft>
                <a:spcPts val="0"/>
              </a:spcAft>
              <a:buClrTx/>
              <a:buSzTx/>
              <a:buFontTx/>
              <a:buChar char="-"/>
              <a:tabLst/>
              <a:defRPr/>
            </a:pPr>
            <a:r>
              <a:rPr lang="es-ES" sz="1200" kern="1200" baseline="0" dirty="0" smtClean="0">
                <a:solidFill>
                  <a:schemeClr val="tx1"/>
                </a:solidFill>
                <a:latin typeface="+mn-lt"/>
                <a:ea typeface="+mn-ea"/>
                <a:cs typeface="+mn-cs"/>
              </a:rPr>
              <a:t> </a:t>
            </a:r>
            <a:r>
              <a:rPr lang="es-ES" sz="1200" kern="1200" dirty="0" smtClean="0">
                <a:solidFill>
                  <a:schemeClr val="tx1"/>
                </a:solidFill>
                <a:latin typeface="+mn-lt"/>
                <a:ea typeface="+mn-ea"/>
                <a:cs typeface="+mn-cs"/>
              </a:rPr>
              <a:t>Factores Personales (no practicar ningún deporte, fracaso escolar, conflictos familiares, etc.).</a:t>
            </a:r>
          </a:p>
          <a:p>
            <a:endParaRPr lang="es-ES" dirty="0"/>
          </a:p>
        </p:txBody>
      </p:sp>
      <p:sp>
        <p:nvSpPr>
          <p:cNvPr id="4" name="3 Marcador de número de diapositiva"/>
          <p:cNvSpPr>
            <a:spLocks noGrp="1"/>
          </p:cNvSpPr>
          <p:nvPr>
            <p:ph type="sldNum" sz="quarter" idx="10"/>
          </p:nvPr>
        </p:nvSpPr>
        <p:spPr/>
        <p:txBody>
          <a:bodyPr/>
          <a:lstStyle/>
          <a:p>
            <a:fld id="{87DD1DA0-C825-5943-B18D-84DC97F5B302}" type="slidenum">
              <a:rPr lang="es-ES" smtClean="0"/>
              <a:pPr/>
              <a:t>6</a:t>
            </a:fld>
            <a:endParaRPr lang="es-ES"/>
          </a:p>
        </p:txBody>
      </p:sp>
    </p:spTree>
    <p:extLst>
      <p:ext uri="{BB962C8B-B14F-4D97-AF65-F5344CB8AC3E}">
        <p14:creationId xmlns:p14="http://schemas.microsoft.com/office/powerpoint/2010/main" xmlns="" val="952043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latin typeface="Times New Roman" pitchFamily="18" charset="0"/>
                <a:cs typeface="Times New Roman" pitchFamily="18" charset="0"/>
              </a:rPr>
              <a:t>El alcohol provoca 3,3 millones de muertes al año, muchas de ellas de jóvenes. </a:t>
            </a:r>
          </a:p>
          <a:p>
            <a:endParaRPr lang="es-ES" dirty="0"/>
          </a:p>
        </p:txBody>
      </p:sp>
      <p:sp>
        <p:nvSpPr>
          <p:cNvPr id="4" name="3 Marcador de número de diapositiva"/>
          <p:cNvSpPr>
            <a:spLocks noGrp="1"/>
          </p:cNvSpPr>
          <p:nvPr>
            <p:ph type="sldNum" sz="quarter" idx="10"/>
          </p:nvPr>
        </p:nvSpPr>
        <p:spPr/>
        <p:txBody>
          <a:bodyPr/>
          <a:lstStyle/>
          <a:p>
            <a:fld id="{87DD1DA0-C825-5943-B18D-84DC97F5B302}" type="slidenum">
              <a:rPr lang="es-ES" smtClean="0"/>
              <a:pPr/>
              <a:t>7</a:t>
            </a:fld>
            <a:endParaRPr lang="es-ES"/>
          </a:p>
        </p:txBody>
      </p:sp>
    </p:spTree>
    <p:extLst>
      <p:ext uri="{BB962C8B-B14F-4D97-AF65-F5344CB8AC3E}">
        <p14:creationId xmlns:p14="http://schemas.microsoft.com/office/powerpoint/2010/main" xmlns="" val="2751548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87DD1DA0-C825-5943-B18D-84DC97F5B302}" type="slidenum">
              <a:rPr lang="es-ES" smtClean="0"/>
              <a:pPr/>
              <a:t>11</a:t>
            </a:fld>
            <a:endParaRPr lang="es-ES"/>
          </a:p>
        </p:txBody>
      </p:sp>
    </p:spTree>
    <p:extLst>
      <p:ext uri="{BB962C8B-B14F-4D97-AF65-F5344CB8AC3E}">
        <p14:creationId xmlns:p14="http://schemas.microsoft.com/office/powerpoint/2010/main" xmlns="" val="1037065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s-ES" dirty="0" smtClean="0">
                <a:latin typeface="Times New Roman" pitchFamily="18" charset="0"/>
                <a:cs typeface="Times New Roman" pitchFamily="18" charset="0"/>
              </a:rPr>
              <a:t>La salud se engloba dentro del  contexto de la calidad de vida.</a:t>
            </a:r>
          </a:p>
          <a:p>
            <a:pPr marL="0" marR="0" lvl="1" indent="0" algn="l" defTabSz="457200" rtl="0" eaLnBrk="1" fontAlgn="auto" latinLnBrk="0" hangingPunct="1">
              <a:lnSpc>
                <a:spcPct val="100000"/>
              </a:lnSpc>
              <a:spcBef>
                <a:spcPts val="0"/>
              </a:spcBef>
              <a:spcAft>
                <a:spcPts val="0"/>
              </a:spcAft>
              <a:buClrTx/>
              <a:buSzTx/>
              <a:buFontTx/>
              <a:buNone/>
              <a:tabLst/>
              <a:defRPr/>
            </a:pPr>
            <a:r>
              <a:rPr lang="es-ES" dirty="0" smtClean="0">
                <a:latin typeface="Times New Roman" pitchFamily="18" charset="0"/>
                <a:cs typeface="Times New Roman" pitchFamily="18" charset="0"/>
              </a:rPr>
              <a:t>La salud va más allá del bienestar físico o la ausencia de enfermedad.</a:t>
            </a:r>
          </a:p>
          <a:p>
            <a:endParaRPr lang="es-ES" dirty="0"/>
          </a:p>
        </p:txBody>
      </p:sp>
      <p:sp>
        <p:nvSpPr>
          <p:cNvPr id="4" name="3 Marcador de número de diapositiva"/>
          <p:cNvSpPr>
            <a:spLocks noGrp="1"/>
          </p:cNvSpPr>
          <p:nvPr>
            <p:ph type="sldNum" sz="quarter" idx="10"/>
          </p:nvPr>
        </p:nvSpPr>
        <p:spPr/>
        <p:txBody>
          <a:bodyPr/>
          <a:lstStyle/>
          <a:p>
            <a:fld id="{87DD1DA0-C825-5943-B18D-84DC97F5B302}" type="slidenum">
              <a:rPr lang="es-ES" smtClean="0"/>
              <a:pPr/>
              <a:t>14</a:t>
            </a:fld>
            <a:endParaRPr lang="es-ES"/>
          </a:p>
        </p:txBody>
      </p:sp>
    </p:spTree>
    <p:extLst>
      <p:ext uri="{BB962C8B-B14F-4D97-AF65-F5344CB8AC3E}">
        <p14:creationId xmlns:p14="http://schemas.microsoft.com/office/powerpoint/2010/main" xmlns="" val="19962596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b="1" dirty="0" smtClean="0"/>
              <a:t>Actividad </a:t>
            </a:r>
            <a:r>
              <a:rPr lang="es-ES" dirty="0" smtClean="0"/>
              <a:t>en grupos pequeños: el</a:t>
            </a:r>
            <a:r>
              <a:rPr lang="es-ES" baseline="0" dirty="0" smtClean="0"/>
              <a:t> grupo se divide en cuatro subgrupos para aplicar el </a:t>
            </a:r>
            <a:r>
              <a:rPr lang="es-ES" b="1" baseline="0" dirty="0" smtClean="0"/>
              <a:t>Modelo Precede-Procede </a:t>
            </a:r>
            <a:r>
              <a:rPr lang="es-ES" baseline="0" dirty="0" smtClean="0"/>
              <a:t>en el contexto de una escuela determinada. Se desarrollarán sólo las cuatro primeras fases, encargándose cada subgrupo de una de ellas. Al final cada subgrupo expone al resto de la clase el trabajo realizado.</a:t>
            </a:r>
          </a:p>
          <a:p>
            <a:endParaRPr lang="es-ES" sz="1200" b="1"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Fase 1. Diagnóstico social.</a:t>
            </a:r>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Determinar  el nivel de calidad de vida de los miembros de la comunidad a través de las percepciones que  estos tienen en  relación a sus fortalezas y recursos en el ámbito social, económico, cultural y medioambiental. También se analizan sus necesidades y dificultades.</a:t>
            </a:r>
          </a:p>
          <a:p>
            <a:r>
              <a:rPr lang="es-ES" sz="1200" kern="1200" dirty="0" smtClean="0">
                <a:solidFill>
                  <a:schemeClr val="tx1"/>
                </a:solidFill>
                <a:latin typeface="+mn-lt"/>
                <a:ea typeface="+mn-ea"/>
                <a:cs typeface="+mn-cs"/>
              </a:rPr>
              <a:t>Esta fase comienza  con la recopilación de datos sociodemográficos, los cuales son presentados a la comunidad para ayudar a los ciudadanos a decidir las prioridades. Se trata de la forma de determinar lo que los ciudadanos quieren para su comunidad.</a:t>
            </a:r>
          </a:p>
          <a:p>
            <a:r>
              <a:rPr lang="es-ES" sz="1200" b="1" kern="1200" dirty="0" smtClean="0">
                <a:solidFill>
                  <a:schemeClr val="tx1"/>
                </a:solidFill>
                <a:latin typeface="+mn-lt"/>
                <a:ea typeface="+mn-ea"/>
                <a:cs typeface="+mn-cs"/>
              </a:rPr>
              <a:t>Fase 2. Diagnóstico epidemiológico. </a:t>
            </a:r>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En esta fase se identifican los factores de comportamientos de salud, de estilos de vida y/o ambientales que más claramente influyen en la salud.</a:t>
            </a:r>
          </a:p>
          <a:p>
            <a:endParaRPr lang="es-ES" sz="1200" kern="1200" dirty="0" smtClean="0">
              <a:solidFill>
                <a:schemeClr val="tx1"/>
              </a:solidFill>
              <a:latin typeface="+mn-lt"/>
              <a:ea typeface="+mn-ea"/>
              <a:cs typeface="+mn-cs"/>
            </a:endParaRPr>
          </a:p>
          <a:p>
            <a:r>
              <a:rPr lang="es-ES" sz="1200" b="1" kern="1200" dirty="0" smtClean="0">
                <a:solidFill>
                  <a:schemeClr val="tx1"/>
                </a:solidFill>
                <a:latin typeface="+mn-lt"/>
                <a:ea typeface="+mn-ea"/>
                <a:cs typeface="+mn-cs"/>
              </a:rPr>
              <a:t>Fase 3. Diagnóstico el comportamiento y del ambiente</a:t>
            </a:r>
            <a:r>
              <a:rPr lang="es-ES" sz="1200" kern="1200" dirty="0" smtClean="0">
                <a:solidFill>
                  <a:schemeClr val="tx1"/>
                </a:solidFill>
                <a:latin typeface="+mn-lt"/>
                <a:ea typeface="+mn-ea"/>
                <a:cs typeface="+mn-cs"/>
              </a:rPr>
              <a:t>.</a:t>
            </a:r>
          </a:p>
          <a:p>
            <a:r>
              <a:rPr lang="es-ES" sz="1200" kern="1200" dirty="0" smtClean="0">
                <a:solidFill>
                  <a:schemeClr val="tx1"/>
                </a:solidFill>
                <a:latin typeface="+mn-lt"/>
                <a:ea typeface="+mn-ea"/>
                <a:cs typeface="+mn-cs"/>
              </a:rPr>
              <a:t>En este apartado se procede a identificar los factores que contribuyen a la predisposición, facilitación y refuerzo. </a:t>
            </a:r>
          </a:p>
          <a:p>
            <a:r>
              <a:rPr lang="es-ES" sz="1200" b="0" kern="1200" dirty="0" smtClean="0">
                <a:solidFill>
                  <a:schemeClr val="tx1"/>
                </a:solidFill>
                <a:latin typeface="+mn-lt"/>
                <a:ea typeface="+mn-ea"/>
                <a:cs typeface="+mn-cs"/>
              </a:rPr>
              <a:t>Factores de predisposición. Son las condiciones básicas intelectuales y físicas que tienden a hacer que los individuos tengan más o menos posibilidades de adoptar comportamientos saludables o de riesgo.</a:t>
            </a:r>
          </a:p>
          <a:p>
            <a:r>
              <a:rPr lang="es-ES" sz="1200" b="0" kern="1200" dirty="0" smtClean="0">
                <a:solidFill>
                  <a:schemeClr val="tx1"/>
                </a:solidFill>
                <a:latin typeface="+mn-lt"/>
                <a:ea typeface="+mn-ea"/>
                <a:cs typeface="+mn-cs"/>
              </a:rPr>
              <a:t>Factores de facilitación. Son aquellas condiciones internas y externas que ayudan a las personas a adoptar y a mantener comportamientos y estilos de vida  sanos o perjudiciales.</a:t>
            </a:r>
          </a:p>
          <a:p>
            <a:r>
              <a:rPr lang="es-ES" sz="1200" b="0" kern="1200" dirty="0" smtClean="0">
                <a:solidFill>
                  <a:schemeClr val="tx1"/>
                </a:solidFill>
                <a:latin typeface="+mn-lt"/>
                <a:ea typeface="+mn-ea"/>
                <a:cs typeface="+mn-cs"/>
              </a:rPr>
              <a:t>Factores de refuerzo</a:t>
            </a:r>
            <a:r>
              <a:rPr lang="es-ES" sz="1200" b="1" kern="1200" dirty="0" smtClean="0">
                <a:solidFill>
                  <a:schemeClr val="tx1"/>
                </a:solidFill>
                <a:latin typeface="+mn-lt"/>
                <a:ea typeface="+mn-ea"/>
                <a:cs typeface="+mn-cs"/>
              </a:rPr>
              <a:t>.</a:t>
            </a:r>
            <a:r>
              <a:rPr lang="es-ES" sz="1200" kern="1200" dirty="0" smtClean="0">
                <a:solidFill>
                  <a:schemeClr val="tx1"/>
                </a:solidFill>
                <a:latin typeface="+mn-lt"/>
                <a:ea typeface="+mn-ea"/>
                <a:cs typeface="+mn-cs"/>
              </a:rPr>
              <a:t>  Son las personas y las actitudes comunitarias que apoyan o dificultan que se adopten comportamientos sanos o se fomenten condiciones ambientales sanas.</a:t>
            </a:r>
          </a:p>
          <a:p>
            <a:r>
              <a:rPr lang="es-ES" sz="1200" b="1" kern="1200" dirty="0" smtClean="0">
                <a:solidFill>
                  <a:schemeClr val="tx1"/>
                </a:solidFill>
                <a:latin typeface="+mn-lt"/>
                <a:ea typeface="+mn-ea"/>
                <a:cs typeface="+mn-cs"/>
              </a:rPr>
              <a:t>Fase 4. Diagnóstico educacional y organizacional.</a:t>
            </a:r>
            <a:endParaRPr lang="es-ES" sz="1200" kern="1200" dirty="0" smtClean="0">
              <a:solidFill>
                <a:schemeClr val="tx1"/>
              </a:solidFill>
              <a:latin typeface="+mn-lt"/>
              <a:ea typeface="+mn-ea"/>
              <a:cs typeface="+mn-cs"/>
            </a:endParaRPr>
          </a:p>
          <a:p>
            <a:r>
              <a:rPr lang="es-ES" sz="1200" kern="1200" dirty="0" smtClean="0">
                <a:solidFill>
                  <a:schemeClr val="tx1"/>
                </a:solidFill>
                <a:latin typeface="+mn-lt"/>
                <a:ea typeface="+mn-ea"/>
                <a:cs typeface="+mn-cs"/>
              </a:rPr>
              <a:t> Se procede a identificar los factores administrativos y normativos que influyen en la intervención que va a ser implementada.   Se tiene</a:t>
            </a:r>
            <a:r>
              <a:rPr lang="es-ES" sz="1200" kern="1200" baseline="0" dirty="0" smtClean="0">
                <a:solidFill>
                  <a:schemeClr val="tx1"/>
                </a:solidFill>
                <a:latin typeface="+mn-lt"/>
                <a:ea typeface="+mn-ea"/>
                <a:cs typeface="+mn-cs"/>
              </a:rPr>
              <a:t> en cuenta </a:t>
            </a:r>
            <a:r>
              <a:rPr lang="es-ES" sz="1200" kern="1200" dirty="0" smtClean="0">
                <a:solidFill>
                  <a:schemeClr val="tx1"/>
                </a:solidFill>
                <a:latin typeface="+mn-lt"/>
                <a:ea typeface="+mn-ea"/>
                <a:cs typeface="+mn-cs"/>
              </a:rPr>
              <a:t>la estructura, los procedimientos y la cultura de la organización</a:t>
            </a:r>
            <a:r>
              <a:rPr lang="es-ES" sz="1200" kern="1200" baseline="0" dirty="0" smtClean="0">
                <a:solidFill>
                  <a:schemeClr val="tx1"/>
                </a:solidFill>
                <a:latin typeface="+mn-lt"/>
                <a:ea typeface="+mn-ea"/>
                <a:cs typeface="+mn-cs"/>
              </a:rPr>
              <a:t> así como </a:t>
            </a:r>
            <a:r>
              <a:rPr lang="es-ES" sz="1200" kern="1200" dirty="0" smtClean="0">
                <a:solidFill>
                  <a:schemeClr val="tx1"/>
                </a:solidFill>
                <a:latin typeface="+mn-lt"/>
                <a:ea typeface="+mn-ea"/>
                <a:cs typeface="+mn-cs"/>
              </a:rPr>
              <a:t> la disponibilidad  de recursos necesarios para la intervención.</a:t>
            </a:r>
          </a:p>
          <a:p>
            <a:endParaRPr lang="es-ES" dirty="0" smtClean="0"/>
          </a:p>
          <a:p>
            <a:endParaRPr lang="es-ES" dirty="0"/>
          </a:p>
        </p:txBody>
      </p:sp>
      <p:sp>
        <p:nvSpPr>
          <p:cNvPr id="4" name="Marcador de número de diapositiva 3"/>
          <p:cNvSpPr>
            <a:spLocks noGrp="1"/>
          </p:cNvSpPr>
          <p:nvPr>
            <p:ph type="sldNum" sz="quarter" idx="10"/>
          </p:nvPr>
        </p:nvSpPr>
        <p:spPr/>
        <p:txBody>
          <a:bodyPr/>
          <a:lstStyle/>
          <a:p>
            <a:fld id="{87DD1DA0-C825-5943-B18D-84DC97F5B302}" type="slidenum">
              <a:rPr lang="es-ES" smtClean="0"/>
              <a:pPr/>
              <a:t>15</a:t>
            </a:fld>
            <a:endParaRPr lang="es-ES"/>
          </a:p>
        </p:txBody>
      </p:sp>
    </p:spTree>
    <p:extLst>
      <p:ext uri="{BB962C8B-B14F-4D97-AF65-F5344CB8AC3E}">
        <p14:creationId xmlns:p14="http://schemas.microsoft.com/office/powerpoint/2010/main" xmlns="" val="4157212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_tradnl" sz="1200" dirty="0" smtClean="0"/>
              <a:t>Estrecha relación entre el entorno físico, los hábitos de vida,  las condiciones económicas y sociales y la salud.</a:t>
            </a:r>
          </a:p>
          <a:p>
            <a:r>
              <a:rPr lang="es-ES_tradnl" sz="1200" dirty="0" smtClean="0"/>
              <a:t>Necesidad de abordar la alimentación que se consume en el entorno urbano.</a:t>
            </a:r>
          </a:p>
          <a:p>
            <a:r>
              <a:rPr lang="es-ES_tradnl" sz="1200" dirty="0" smtClean="0"/>
              <a:t>Las condiciones ambientales influyen en las condiciones de vida y en el bienestar del alumnado.</a:t>
            </a:r>
          </a:p>
          <a:p>
            <a:endParaRPr lang="es-ES" dirty="0"/>
          </a:p>
        </p:txBody>
      </p:sp>
      <p:sp>
        <p:nvSpPr>
          <p:cNvPr id="4" name="3 Marcador de número de diapositiva"/>
          <p:cNvSpPr>
            <a:spLocks noGrp="1"/>
          </p:cNvSpPr>
          <p:nvPr>
            <p:ph type="sldNum" sz="quarter" idx="10"/>
          </p:nvPr>
        </p:nvSpPr>
        <p:spPr/>
        <p:txBody>
          <a:bodyPr/>
          <a:lstStyle/>
          <a:p>
            <a:fld id="{8FC8603C-8438-0948-969B-7CF7B491FEF5}" type="slidenum">
              <a:rPr lang="es-ES" smtClean="0">
                <a:solidFill>
                  <a:prstClr val="black"/>
                </a:solidFill>
              </a:rPr>
              <a:pPr/>
              <a:t>17</a:t>
            </a:fld>
            <a:endParaRPr lang="es-ES">
              <a:solidFill>
                <a:prstClr val="black"/>
              </a:solidFill>
            </a:endParaRPr>
          </a:p>
        </p:txBody>
      </p:sp>
    </p:spTree>
    <p:extLst>
      <p:ext uri="{BB962C8B-B14F-4D97-AF65-F5344CB8AC3E}">
        <p14:creationId xmlns:p14="http://schemas.microsoft.com/office/powerpoint/2010/main" xmlns="" val="2621230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07054C02-2822-4FFE-BFD5-07D0A77BF461}" type="datetimeFigureOut">
              <a:rPr lang="es-ES" smtClean="0"/>
              <a:pPr/>
              <a:t>06/12/2016</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0A1C27AA-88DF-4649-A81E-0F3C4D7042C8}"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7054C02-2822-4FFE-BFD5-07D0A77BF461}" type="datetimeFigureOut">
              <a:rPr lang="es-ES" smtClean="0"/>
              <a:pPr/>
              <a:t>06/12/2016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A1C27AA-88DF-4649-A81E-0F3C4D7042C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7054C02-2822-4FFE-BFD5-07D0A77BF461}" type="datetimeFigureOut">
              <a:rPr lang="es-ES" smtClean="0"/>
              <a:pPr/>
              <a:t>06/12/2016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A1C27AA-88DF-4649-A81E-0F3C4D7042C8}"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07054C02-2822-4FFE-BFD5-07D0A77BF461}" type="datetimeFigureOut">
              <a:rPr lang="es-ES" smtClean="0">
                <a:solidFill>
                  <a:srgbClr val="575F6D"/>
                </a:solidFill>
                <a:latin typeface="Century Schoolbook"/>
              </a:rPr>
              <a:pPr/>
              <a:t>06/12/2016</a:t>
            </a:fld>
            <a:endParaRPr lang="es-ES">
              <a:solidFill>
                <a:srgbClr val="575F6D"/>
              </a:solidFill>
              <a:latin typeface="Century Schoolbook"/>
            </a:endParaRPr>
          </a:p>
        </p:txBody>
      </p:sp>
      <p:sp>
        <p:nvSpPr>
          <p:cNvPr id="17" name="16 Marcador de pie de página"/>
          <p:cNvSpPr>
            <a:spLocks noGrp="1"/>
          </p:cNvSpPr>
          <p:nvPr>
            <p:ph type="ftr" sz="quarter" idx="11"/>
          </p:nvPr>
        </p:nvSpPr>
        <p:spPr/>
        <p:txBody>
          <a:bodyPr/>
          <a:lstStyle/>
          <a:p>
            <a:endParaRPr lang="es-ES">
              <a:solidFill>
                <a:srgbClr val="575F6D"/>
              </a:solidFill>
              <a:latin typeface="Century Schoolbook"/>
            </a:endParaRPr>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9" name="28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A1C27AA-88DF-4649-A81E-0F3C4D7042C8}" type="slidenum">
              <a:rPr lang="es-ES" smtClean="0">
                <a:solidFill>
                  <a:srgbClr val="FEB80A">
                    <a:shade val="75000"/>
                  </a:srgbClr>
                </a:solidFill>
                <a:latin typeface="Century Schoolbook"/>
              </a:rPr>
              <a:pPr/>
              <a:t>‹Nº›</a:t>
            </a:fld>
            <a:endParaRPr lang="es-ES">
              <a:solidFill>
                <a:srgbClr val="FEB80A">
                  <a:shade val="75000"/>
                </a:srgbClr>
              </a:solidFill>
              <a:latin typeface="Century Schoolbook"/>
            </a:endParaRPr>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extLst>
      <p:ext uri="{BB962C8B-B14F-4D97-AF65-F5344CB8AC3E}">
        <p14:creationId xmlns:p14="http://schemas.microsoft.com/office/powerpoint/2010/main" xmlns="" val="2553829751"/>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07054C02-2822-4FFE-BFD5-07D0A77BF461}" type="datetimeFigureOut">
              <a:rPr lang="es-ES" smtClean="0">
                <a:solidFill>
                  <a:srgbClr val="575F6D"/>
                </a:solidFill>
                <a:latin typeface="Century Schoolbook"/>
              </a:rPr>
              <a:pPr/>
              <a:t>06/12/2016</a:t>
            </a:fld>
            <a:endParaRPr lang="es-ES">
              <a:solidFill>
                <a:srgbClr val="575F6D"/>
              </a:solidFill>
              <a:latin typeface="Century Schoolbook"/>
            </a:endParaRPr>
          </a:p>
        </p:txBody>
      </p:sp>
      <p:sp>
        <p:nvSpPr>
          <p:cNvPr id="5" name="4 Marcador de pie de página"/>
          <p:cNvSpPr>
            <a:spLocks noGrp="1"/>
          </p:cNvSpPr>
          <p:nvPr>
            <p:ph type="ftr" sz="quarter" idx="11"/>
          </p:nvPr>
        </p:nvSpPr>
        <p:spPr/>
        <p:txBody>
          <a:bodyPr/>
          <a:lstStyle/>
          <a:p>
            <a:endParaRPr lang="es-ES">
              <a:solidFill>
                <a:srgbClr val="575F6D"/>
              </a:solidFill>
              <a:latin typeface="Century Schoolbook"/>
            </a:endParaRPr>
          </a:p>
        </p:txBody>
      </p:sp>
      <p:sp>
        <p:nvSpPr>
          <p:cNvPr id="6" name="5 Marcador de número de diapositiva"/>
          <p:cNvSpPr>
            <a:spLocks noGrp="1"/>
          </p:cNvSpPr>
          <p:nvPr>
            <p:ph type="sldNum" sz="quarter" idx="12"/>
          </p:nvPr>
        </p:nvSpPr>
        <p:spPr>
          <a:xfrm>
            <a:off x="4361688" y="1026372"/>
            <a:ext cx="457200" cy="441325"/>
          </a:xfrm>
        </p:spPr>
        <p:txBody>
          <a:bodyPr/>
          <a:lstStyle/>
          <a:p>
            <a:fld id="{0A1C27AA-88DF-4649-A81E-0F3C4D7042C8}" type="slidenum">
              <a:rPr lang="es-ES" smtClean="0">
                <a:solidFill>
                  <a:srgbClr val="FEB80A">
                    <a:shade val="75000"/>
                  </a:srgbClr>
                </a:solidFill>
                <a:latin typeface="Century Schoolbook"/>
              </a:rPr>
              <a:pPr/>
              <a:t>‹Nº›</a:t>
            </a:fld>
            <a:endParaRPr lang="es-ES">
              <a:solidFill>
                <a:srgbClr val="FEB80A">
                  <a:shade val="75000"/>
                </a:srgbClr>
              </a:solidFill>
              <a:latin typeface="Century Schoolbook"/>
            </a:endParaRPr>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p14="http://schemas.microsoft.com/office/powerpoint/2010/main" xmlns="" val="840885362"/>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2 Marcador de texto"/>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5" name="4 Marcador de pie de página"/>
          <p:cNvSpPr>
            <a:spLocks noGrp="1"/>
          </p:cNvSpPr>
          <p:nvPr>
            <p:ph type="ftr" sz="quarter" idx="11"/>
          </p:nvPr>
        </p:nvSpPr>
        <p:spPr/>
        <p:txBody>
          <a:bodyPr/>
          <a:lstStyle/>
          <a:p>
            <a:endParaRPr lang="es-ES">
              <a:solidFill>
                <a:srgbClr val="FFF39D"/>
              </a:solidFill>
              <a:latin typeface="Century Schoolbook"/>
            </a:endParaRPr>
          </a:p>
        </p:txBody>
      </p:sp>
      <p:sp>
        <p:nvSpPr>
          <p:cNvPr id="4" name="3 Marcador de fecha"/>
          <p:cNvSpPr>
            <a:spLocks noGrp="1"/>
          </p:cNvSpPr>
          <p:nvPr>
            <p:ph type="dt" sz="half" idx="10"/>
          </p:nvPr>
        </p:nvSpPr>
        <p:spPr/>
        <p:txBody>
          <a:bodyPr/>
          <a:lstStyle/>
          <a:p>
            <a:fld id="{07054C02-2822-4FFE-BFD5-07D0A77BF461}" type="datetimeFigureOut">
              <a:rPr lang="es-ES" smtClean="0">
                <a:solidFill>
                  <a:srgbClr val="FFF39D"/>
                </a:solidFill>
                <a:latin typeface="Century Schoolbook"/>
              </a:rPr>
              <a:pPr/>
              <a:t>06/12/2016</a:t>
            </a:fld>
            <a:endParaRPr lang="es-ES">
              <a:solidFill>
                <a:srgbClr val="FFF39D"/>
              </a:solidFill>
              <a:latin typeface="Century Schoolbook"/>
            </a:endParaRPr>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5 Marcador de número de diapositiva"/>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0A1C27AA-88DF-4649-A81E-0F3C4D7042C8}" type="slidenum">
              <a:rPr lang="es-ES" smtClean="0">
                <a:solidFill>
                  <a:srgbClr val="FEB80A">
                    <a:shade val="75000"/>
                  </a:srgbClr>
                </a:solidFill>
                <a:latin typeface="Century Schoolbook"/>
              </a:rPr>
              <a:pPr/>
              <a:t>‹Nº›</a:t>
            </a:fld>
            <a:endParaRPr lang="es-ES">
              <a:solidFill>
                <a:srgbClr val="FEB80A">
                  <a:shade val="75000"/>
                </a:srgbClr>
              </a:solidFill>
              <a:latin typeface="Century Schoolbook"/>
            </a:endParaRPr>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extLst>
      <p:ext uri="{BB962C8B-B14F-4D97-AF65-F5344CB8AC3E}">
        <p14:creationId xmlns:p14="http://schemas.microsoft.com/office/powerpoint/2010/main" xmlns="" val="117073193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07054C02-2822-4FFE-BFD5-07D0A77BF461}" type="datetimeFigureOut">
              <a:rPr lang="es-ES" smtClean="0">
                <a:solidFill>
                  <a:srgbClr val="575F6D"/>
                </a:solidFill>
                <a:latin typeface="Century Schoolbook"/>
              </a:rPr>
              <a:pPr/>
              <a:t>06/12/2016</a:t>
            </a:fld>
            <a:endParaRPr lang="es-ES">
              <a:solidFill>
                <a:srgbClr val="575F6D"/>
              </a:solidFill>
              <a:latin typeface="Century Schoolbook"/>
            </a:endParaRPr>
          </a:p>
        </p:txBody>
      </p:sp>
      <p:sp>
        <p:nvSpPr>
          <p:cNvPr id="6" name="5 Marcador de pie de página"/>
          <p:cNvSpPr>
            <a:spLocks noGrp="1"/>
          </p:cNvSpPr>
          <p:nvPr>
            <p:ph type="ftr" sz="quarter" idx="11"/>
          </p:nvPr>
        </p:nvSpPr>
        <p:spPr/>
        <p:txBody>
          <a:bodyPr/>
          <a:lstStyle/>
          <a:p>
            <a:endParaRPr lang="es-ES">
              <a:solidFill>
                <a:srgbClr val="575F6D"/>
              </a:solidFill>
              <a:latin typeface="Century Schoolbook"/>
            </a:endParaRPr>
          </a:p>
        </p:txBody>
      </p:sp>
      <p:sp>
        <p:nvSpPr>
          <p:cNvPr id="7" name="6 Marcador de número de diapositiva"/>
          <p:cNvSpPr>
            <a:spLocks noGrp="1"/>
          </p:cNvSpPr>
          <p:nvPr>
            <p:ph type="sldNum" sz="quarter" idx="12"/>
          </p:nvPr>
        </p:nvSpPr>
        <p:spPr/>
        <p:txBody>
          <a:bodyPr/>
          <a:lstStyle/>
          <a:p>
            <a:fld id="{0A1C27AA-88DF-4649-A81E-0F3C4D7042C8}" type="slidenum">
              <a:rPr lang="es-ES" smtClean="0">
                <a:solidFill>
                  <a:srgbClr val="FEB80A">
                    <a:shade val="75000"/>
                  </a:srgbClr>
                </a:solidFill>
                <a:latin typeface="Century Schoolbook"/>
              </a:rPr>
              <a:pPr/>
              <a:t>‹Nº›</a:t>
            </a:fld>
            <a:endParaRPr lang="es-ES">
              <a:solidFill>
                <a:srgbClr val="FEB80A">
                  <a:shade val="75000"/>
                </a:srgbClr>
              </a:solidFill>
              <a:latin typeface="Century Schoolbook"/>
            </a:endParaRPr>
          </a:p>
        </p:txBody>
      </p:sp>
      <p:sp>
        <p:nvSpPr>
          <p:cNvPr id="8" name="7 Conector recto"/>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p14="http://schemas.microsoft.com/office/powerpoint/2010/main" xmlns="" val="3045553223"/>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Rectángulo"/>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07054C02-2822-4FFE-BFD5-07D0A77BF461}" type="datetimeFigureOut">
              <a:rPr lang="es-ES" smtClean="0">
                <a:solidFill>
                  <a:srgbClr val="575F6D"/>
                </a:solidFill>
                <a:latin typeface="Century Schoolbook"/>
              </a:rPr>
              <a:pPr/>
              <a:t>06/12/2016</a:t>
            </a:fld>
            <a:endParaRPr lang="es-ES">
              <a:solidFill>
                <a:srgbClr val="575F6D"/>
              </a:solidFill>
              <a:latin typeface="Century Schoolbook"/>
            </a:endParaRPr>
          </a:p>
        </p:txBody>
      </p:sp>
      <p:sp>
        <p:nvSpPr>
          <p:cNvPr id="8" name="7 Marcador de pie de página"/>
          <p:cNvSpPr>
            <a:spLocks noGrp="1"/>
          </p:cNvSpPr>
          <p:nvPr>
            <p:ph type="ftr" sz="quarter" idx="11"/>
          </p:nvPr>
        </p:nvSpPr>
        <p:spPr>
          <a:xfrm>
            <a:off x="304800" y="6409944"/>
            <a:ext cx="3581400" cy="365760"/>
          </a:xfrm>
        </p:spPr>
        <p:txBody>
          <a:bodyPr/>
          <a:lstStyle/>
          <a:p>
            <a:endParaRPr lang="es-ES">
              <a:solidFill>
                <a:srgbClr val="575F6D"/>
              </a:solidFill>
              <a:latin typeface="Century Schoolbook"/>
            </a:endParaRPr>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1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4" name="23 Marcador de contenido"/>
          <p:cNvSpPr>
            <a:spLocks noGrp="1"/>
          </p:cNvSpPr>
          <p:nvPr>
            <p:ph sz="quarter" idx="2"/>
          </p:nvPr>
        </p:nvSpPr>
        <p:spPr>
          <a:xfrm>
            <a:off x="301752" y="2471383"/>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Marcador de número de diapositiva"/>
          <p:cNvSpPr>
            <a:spLocks noGrp="1"/>
          </p:cNvSpPr>
          <p:nvPr>
            <p:ph type="sldNum" sz="quarter" idx="12"/>
          </p:nvPr>
        </p:nvSpPr>
        <p:spPr>
          <a:xfrm>
            <a:off x="4343400" y="1042416"/>
            <a:ext cx="457200" cy="441325"/>
          </a:xfrm>
        </p:spPr>
        <p:txBody>
          <a:bodyPr/>
          <a:lstStyle>
            <a:lvl1pPr algn="ctr">
              <a:defRPr/>
            </a:lvl1pPr>
          </a:lstStyle>
          <a:p>
            <a:fld id="{0A1C27AA-88DF-4649-A81E-0F3C4D7042C8}" type="slidenum">
              <a:rPr lang="es-ES" smtClean="0">
                <a:solidFill>
                  <a:srgbClr val="FEB80A">
                    <a:shade val="75000"/>
                  </a:srgbClr>
                </a:solidFill>
                <a:latin typeface="Century Schoolbook"/>
              </a:rPr>
              <a:pPr/>
              <a:t>‹Nº›</a:t>
            </a:fld>
            <a:endParaRPr lang="es-ES">
              <a:solidFill>
                <a:srgbClr val="FEB80A">
                  <a:shade val="75000"/>
                </a:srgbClr>
              </a:solidFill>
              <a:latin typeface="Century Schoolbook"/>
            </a:endParaRPr>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extLst>
      <p:ext uri="{BB962C8B-B14F-4D97-AF65-F5344CB8AC3E}">
        <p14:creationId xmlns:p14="http://schemas.microsoft.com/office/powerpoint/2010/main" xmlns="" val="49813989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07054C02-2822-4FFE-BFD5-07D0A77BF461}" type="datetimeFigureOut">
              <a:rPr lang="es-ES" smtClean="0">
                <a:solidFill>
                  <a:srgbClr val="575F6D"/>
                </a:solidFill>
                <a:latin typeface="Century Schoolbook"/>
              </a:rPr>
              <a:pPr/>
              <a:t>06/12/2016</a:t>
            </a:fld>
            <a:endParaRPr lang="es-ES">
              <a:solidFill>
                <a:srgbClr val="575F6D"/>
              </a:solidFill>
              <a:latin typeface="Century Schoolbook"/>
            </a:endParaRPr>
          </a:p>
        </p:txBody>
      </p:sp>
      <p:sp>
        <p:nvSpPr>
          <p:cNvPr id="4" name="3 Marcador de pie de página"/>
          <p:cNvSpPr>
            <a:spLocks noGrp="1"/>
          </p:cNvSpPr>
          <p:nvPr>
            <p:ph type="ftr" sz="quarter" idx="11"/>
          </p:nvPr>
        </p:nvSpPr>
        <p:spPr/>
        <p:txBody>
          <a:bodyPr/>
          <a:lstStyle/>
          <a:p>
            <a:endParaRPr lang="es-ES">
              <a:solidFill>
                <a:srgbClr val="575F6D"/>
              </a:solidFill>
              <a:latin typeface="Century Schoolbook"/>
            </a:endParaRPr>
          </a:p>
        </p:txBody>
      </p:sp>
      <p:sp>
        <p:nvSpPr>
          <p:cNvPr id="5" name="4 Marcador de número de diapositiva"/>
          <p:cNvSpPr>
            <a:spLocks noGrp="1"/>
          </p:cNvSpPr>
          <p:nvPr>
            <p:ph type="sldNum" sz="quarter" idx="12"/>
          </p:nvPr>
        </p:nvSpPr>
        <p:spPr>
          <a:xfrm>
            <a:off x="4343400" y="1036020"/>
            <a:ext cx="457200" cy="441325"/>
          </a:xfrm>
        </p:spPr>
        <p:txBody>
          <a:bodyPr/>
          <a:lstStyle/>
          <a:p>
            <a:fld id="{0A1C27AA-88DF-4649-A81E-0F3C4D7042C8}" type="slidenum">
              <a:rPr lang="es-ES" smtClean="0">
                <a:solidFill>
                  <a:srgbClr val="FEB80A">
                    <a:shade val="75000"/>
                  </a:srgbClr>
                </a:solidFill>
                <a:latin typeface="Century Schoolbook"/>
              </a:rPr>
              <a:pPr/>
              <a:t>‹Nº›</a:t>
            </a:fld>
            <a:endParaRPr lang="es-ES">
              <a:solidFill>
                <a:srgbClr val="FEB80A">
                  <a:shade val="75000"/>
                </a:srgbClr>
              </a:solidFill>
              <a:latin typeface="Century Schoolbook"/>
            </a:endParaRPr>
          </a:p>
        </p:txBody>
      </p:sp>
    </p:spTree>
    <p:extLst>
      <p:ext uri="{BB962C8B-B14F-4D97-AF65-F5344CB8AC3E}">
        <p14:creationId xmlns:p14="http://schemas.microsoft.com/office/powerpoint/2010/main" xmlns="" val="31546600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6" name="5 Rectángulo"/>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 name="1 Marcador de fecha"/>
          <p:cNvSpPr>
            <a:spLocks noGrp="1"/>
          </p:cNvSpPr>
          <p:nvPr>
            <p:ph type="dt" sz="half" idx="10"/>
          </p:nvPr>
        </p:nvSpPr>
        <p:spPr/>
        <p:txBody>
          <a:bodyPr/>
          <a:lstStyle/>
          <a:p>
            <a:fld id="{07054C02-2822-4FFE-BFD5-07D0A77BF461}" type="datetimeFigureOut">
              <a:rPr lang="es-ES" smtClean="0">
                <a:solidFill>
                  <a:srgbClr val="575F6D"/>
                </a:solidFill>
                <a:latin typeface="Century Schoolbook"/>
              </a:rPr>
              <a:pPr/>
              <a:t>06/12/2016</a:t>
            </a:fld>
            <a:endParaRPr lang="es-ES">
              <a:solidFill>
                <a:srgbClr val="575F6D"/>
              </a:solidFill>
              <a:latin typeface="Century Schoolbook"/>
            </a:endParaRPr>
          </a:p>
        </p:txBody>
      </p:sp>
      <p:sp>
        <p:nvSpPr>
          <p:cNvPr id="3" name="2 Marcador de pie de página"/>
          <p:cNvSpPr>
            <a:spLocks noGrp="1"/>
          </p:cNvSpPr>
          <p:nvPr>
            <p:ph type="ftr" sz="quarter" idx="11"/>
          </p:nvPr>
        </p:nvSpPr>
        <p:spPr/>
        <p:txBody>
          <a:bodyPr/>
          <a:lstStyle/>
          <a:p>
            <a:endParaRPr lang="es-ES">
              <a:solidFill>
                <a:srgbClr val="575F6D"/>
              </a:solidFill>
              <a:latin typeface="Century Schoolbook"/>
            </a:endParaRPr>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0A1C27AA-88DF-4649-A81E-0F3C4D7042C8}" type="slidenum">
              <a:rPr lang="es-ES" smtClean="0">
                <a:latin typeface="Century Schoolbook"/>
              </a:rPr>
              <a:pPr/>
              <a:t>‹Nº›</a:t>
            </a:fld>
            <a:endParaRPr lang="es-ES">
              <a:latin typeface="Century Schoolbook"/>
            </a:endParaRPr>
          </a:p>
        </p:txBody>
      </p:sp>
    </p:spTree>
    <p:extLst>
      <p:ext uri="{BB962C8B-B14F-4D97-AF65-F5344CB8AC3E}">
        <p14:creationId xmlns:p14="http://schemas.microsoft.com/office/powerpoint/2010/main" xmlns="" val="2927654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10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0A1C27AA-88DF-4649-A81E-0F3C4D7042C8}" type="slidenum">
              <a:rPr lang="es-ES" smtClean="0">
                <a:solidFill>
                  <a:srgbClr val="FEB80A">
                    <a:shade val="75000"/>
                  </a:srgbClr>
                </a:solidFill>
                <a:latin typeface="Century Schoolbook"/>
              </a:rPr>
              <a:pPr/>
              <a:t>‹Nº›</a:t>
            </a:fld>
            <a:endParaRPr lang="es-ES">
              <a:solidFill>
                <a:srgbClr val="FEB80A">
                  <a:shade val="75000"/>
                </a:srgbClr>
              </a:solidFill>
              <a:latin typeface="Century Schoolbook"/>
            </a:endParaRPr>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4 Marcador de fecha"/>
          <p:cNvSpPr>
            <a:spLocks noGrp="1"/>
          </p:cNvSpPr>
          <p:nvPr>
            <p:ph type="dt" sz="half" idx="10"/>
          </p:nvPr>
        </p:nvSpPr>
        <p:spPr/>
        <p:txBody>
          <a:bodyPr/>
          <a:lstStyle/>
          <a:p>
            <a:fld id="{07054C02-2822-4FFE-BFD5-07D0A77BF461}" type="datetimeFigureOut">
              <a:rPr lang="es-ES" smtClean="0">
                <a:solidFill>
                  <a:srgbClr val="575F6D"/>
                </a:solidFill>
                <a:latin typeface="Century Schoolbook"/>
              </a:rPr>
              <a:pPr/>
              <a:t>06/12/2016</a:t>
            </a:fld>
            <a:endParaRPr lang="es-ES">
              <a:solidFill>
                <a:srgbClr val="575F6D"/>
              </a:solidFill>
              <a:latin typeface="Century Schoolbook"/>
            </a:endParaRPr>
          </a:p>
        </p:txBody>
      </p:sp>
      <p:sp>
        <p:nvSpPr>
          <p:cNvPr id="6" name="5 Marcador de pie de página"/>
          <p:cNvSpPr>
            <a:spLocks noGrp="1"/>
          </p:cNvSpPr>
          <p:nvPr>
            <p:ph type="ftr" sz="quarter" idx="11"/>
          </p:nvPr>
        </p:nvSpPr>
        <p:spPr>
          <a:xfrm>
            <a:off x="301752" y="6410848"/>
            <a:ext cx="3383280" cy="365760"/>
          </a:xfrm>
        </p:spPr>
        <p:txBody>
          <a:bodyPr/>
          <a:lstStyle/>
          <a:p>
            <a:endParaRPr lang="es-ES">
              <a:solidFill>
                <a:srgbClr val="575F6D"/>
              </a:solidFill>
              <a:latin typeface="Century Schoolbook"/>
            </a:endParaRPr>
          </a:p>
        </p:txBody>
      </p:sp>
    </p:spTree>
    <p:extLst>
      <p:ext uri="{BB962C8B-B14F-4D97-AF65-F5344CB8AC3E}">
        <p14:creationId xmlns:p14="http://schemas.microsoft.com/office/powerpoint/2010/main" xmlns="" val="341997799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07054C02-2822-4FFE-BFD5-07D0A77BF461}" type="datetimeFigureOut">
              <a:rPr lang="es-ES" smtClean="0"/>
              <a:pPr/>
              <a:t>06/12/2016</a:t>
            </a:fld>
            <a:endParaRPr lang="es-ES"/>
          </a:p>
        </p:txBody>
      </p:sp>
      <p:sp>
        <p:nvSpPr>
          <p:cNvPr id="9" name="8 Marcador de número de diapositiva"/>
          <p:cNvSpPr>
            <a:spLocks noGrp="1"/>
          </p:cNvSpPr>
          <p:nvPr>
            <p:ph type="sldNum" sz="quarter" idx="15"/>
          </p:nvPr>
        </p:nvSpPr>
        <p:spPr/>
        <p:txBody>
          <a:bodyPr rtlCol="0"/>
          <a:lstStyle/>
          <a:p>
            <a:fld id="{0A1C27AA-88DF-4649-A81E-0F3C4D7042C8}"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14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12 Elipse"/>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7" name="6 Marcador de número de diapositiva"/>
          <p:cNvSpPr>
            <a:spLocks noGrp="1"/>
          </p:cNvSpPr>
          <p:nvPr>
            <p:ph type="sldNum" sz="quarter" idx="12"/>
          </p:nvPr>
        </p:nvSpPr>
        <p:spPr>
          <a:xfrm>
            <a:off x="1371600" y="312738"/>
            <a:ext cx="457200" cy="441325"/>
          </a:xfrm>
        </p:spPr>
        <p:txBody>
          <a:bodyPr/>
          <a:lstStyle/>
          <a:p>
            <a:fld id="{0A1C27AA-88DF-4649-A81E-0F3C4D7042C8}" type="slidenum">
              <a:rPr lang="es-ES" smtClean="0">
                <a:solidFill>
                  <a:srgbClr val="FEB80A">
                    <a:shade val="75000"/>
                  </a:srgbClr>
                </a:solidFill>
                <a:latin typeface="Century Schoolbook"/>
              </a:rPr>
              <a:pPr/>
              <a:t>‹Nº›</a:t>
            </a:fld>
            <a:endParaRPr lang="es-ES">
              <a:solidFill>
                <a:srgbClr val="FEB80A">
                  <a:shade val="75000"/>
                </a:srgbClr>
              </a:solidFill>
              <a:latin typeface="Century Schoolbook"/>
            </a:endParaRPr>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5" name="4 Marcador de fecha"/>
          <p:cNvSpPr>
            <a:spLocks noGrp="1"/>
          </p:cNvSpPr>
          <p:nvPr>
            <p:ph type="dt" sz="half" idx="10"/>
          </p:nvPr>
        </p:nvSpPr>
        <p:spPr>
          <a:xfrm>
            <a:off x="5788152" y="6404984"/>
            <a:ext cx="3044952" cy="365760"/>
          </a:xfrm>
        </p:spPr>
        <p:txBody>
          <a:bodyPr/>
          <a:lstStyle/>
          <a:p>
            <a:fld id="{07054C02-2822-4FFE-BFD5-07D0A77BF461}" type="datetimeFigureOut">
              <a:rPr lang="es-ES" smtClean="0">
                <a:solidFill>
                  <a:srgbClr val="575F6D"/>
                </a:solidFill>
                <a:latin typeface="Century Schoolbook"/>
              </a:rPr>
              <a:pPr/>
              <a:t>06/12/2016</a:t>
            </a:fld>
            <a:endParaRPr lang="es-ES">
              <a:solidFill>
                <a:srgbClr val="575F6D"/>
              </a:solidFill>
              <a:latin typeface="Century Schoolbook"/>
            </a:endParaRPr>
          </a:p>
        </p:txBody>
      </p:sp>
      <p:sp>
        <p:nvSpPr>
          <p:cNvPr id="6" name="5 Marcador de pie de página"/>
          <p:cNvSpPr>
            <a:spLocks noGrp="1"/>
          </p:cNvSpPr>
          <p:nvPr>
            <p:ph type="ftr" sz="quarter" idx="11"/>
          </p:nvPr>
        </p:nvSpPr>
        <p:spPr>
          <a:xfrm>
            <a:off x="301752" y="6410848"/>
            <a:ext cx="3584448" cy="365760"/>
          </a:xfrm>
        </p:spPr>
        <p:txBody>
          <a:bodyPr/>
          <a:lstStyle/>
          <a:p>
            <a:endParaRPr lang="es-ES">
              <a:solidFill>
                <a:srgbClr val="575F6D"/>
              </a:solidFill>
              <a:latin typeface="Century Schoolbook"/>
            </a:endParaRPr>
          </a:p>
        </p:txBody>
      </p:sp>
    </p:spTree>
    <p:extLst>
      <p:ext uri="{BB962C8B-B14F-4D97-AF65-F5344CB8AC3E}">
        <p14:creationId xmlns:p14="http://schemas.microsoft.com/office/powerpoint/2010/main" xmlns="" val="186156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7054C02-2822-4FFE-BFD5-07D0A77BF461}" type="datetimeFigureOut">
              <a:rPr lang="es-ES" smtClean="0">
                <a:solidFill>
                  <a:srgbClr val="575F6D"/>
                </a:solidFill>
                <a:latin typeface="Century Schoolbook"/>
              </a:rPr>
              <a:pPr/>
              <a:t>06/12/2016</a:t>
            </a:fld>
            <a:endParaRPr lang="es-ES">
              <a:solidFill>
                <a:srgbClr val="575F6D"/>
              </a:solidFill>
              <a:latin typeface="Century Schoolbook"/>
            </a:endParaRPr>
          </a:p>
        </p:txBody>
      </p:sp>
      <p:sp>
        <p:nvSpPr>
          <p:cNvPr id="5" name="4 Marcador de pie de página"/>
          <p:cNvSpPr>
            <a:spLocks noGrp="1"/>
          </p:cNvSpPr>
          <p:nvPr>
            <p:ph type="ftr" sz="quarter" idx="11"/>
          </p:nvPr>
        </p:nvSpPr>
        <p:spPr/>
        <p:txBody>
          <a:bodyPr/>
          <a:lstStyle/>
          <a:p>
            <a:endParaRPr lang="es-ES">
              <a:solidFill>
                <a:srgbClr val="575F6D"/>
              </a:solidFill>
              <a:latin typeface="Century Schoolbook"/>
            </a:endParaRPr>
          </a:p>
        </p:txBody>
      </p:sp>
      <p:sp>
        <p:nvSpPr>
          <p:cNvPr id="6" name="5 Marcador de número de diapositiva"/>
          <p:cNvSpPr>
            <a:spLocks noGrp="1"/>
          </p:cNvSpPr>
          <p:nvPr>
            <p:ph type="sldNum" sz="quarter" idx="12"/>
          </p:nvPr>
        </p:nvSpPr>
        <p:spPr/>
        <p:txBody>
          <a:bodyPr/>
          <a:lstStyle/>
          <a:p>
            <a:fld id="{0A1C27AA-88DF-4649-A81E-0F3C4D7042C8}" type="slidenum">
              <a:rPr lang="es-ES" smtClean="0">
                <a:solidFill>
                  <a:srgbClr val="FEB80A">
                    <a:shade val="75000"/>
                  </a:srgbClr>
                </a:solidFill>
                <a:latin typeface="Century Schoolbook"/>
              </a:rPr>
              <a:pPr/>
              <a:t>‹Nº›</a:t>
            </a:fld>
            <a:endParaRPr lang="es-ES">
              <a:solidFill>
                <a:srgbClr val="FEB80A">
                  <a:shade val="75000"/>
                </a:srgbClr>
              </a:solidFill>
              <a:latin typeface="Century Schoolbook"/>
            </a:endParaRPr>
          </a:p>
        </p:txBody>
      </p:sp>
    </p:spTree>
    <p:extLst>
      <p:ext uri="{BB962C8B-B14F-4D97-AF65-F5344CB8AC3E}">
        <p14:creationId xmlns:p14="http://schemas.microsoft.com/office/powerpoint/2010/main" xmlns="" val="296447358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11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5 Marcador de número de diapositiva"/>
          <p:cNvSpPr>
            <a:spLocks noGrp="1"/>
          </p:cNvSpPr>
          <p:nvPr>
            <p:ph type="sldNum" sz="quarter" idx="12"/>
          </p:nvPr>
        </p:nvSpPr>
        <p:spPr>
          <a:xfrm>
            <a:off x="6915912" y="3009901"/>
            <a:ext cx="457200" cy="441325"/>
          </a:xfrm>
        </p:spPr>
        <p:txBody>
          <a:bodyPr/>
          <a:lstStyle/>
          <a:p>
            <a:fld id="{0A1C27AA-88DF-4649-A81E-0F3C4D7042C8}" type="slidenum">
              <a:rPr lang="es-ES" smtClean="0">
                <a:solidFill>
                  <a:srgbClr val="FEB80A">
                    <a:shade val="75000"/>
                  </a:srgbClr>
                </a:solidFill>
                <a:latin typeface="Century Schoolbook"/>
              </a:rPr>
              <a:pPr/>
              <a:t>‹Nº›</a:t>
            </a:fld>
            <a:endParaRPr lang="es-ES">
              <a:solidFill>
                <a:srgbClr val="FEB80A">
                  <a:shade val="75000"/>
                </a:srgbClr>
              </a:solidFill>
              <a:latin typeface="Century Schoolbook"/>
            </a:endParaRPr>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07054C02-2822-4FFE-BFD5-07D0A77BF461}" type="datetimeFigureOut">
              <a:rPr lang="es-ES" smtClean="0">
                <a:solidFill>
                  <a:srgbClr val="575F6D"/>
                </a:solidFill>
                <a:latin typeface="Century Schoolbook"/>
              </a:rPr>
              <a:pPr/>
              <a:t>06/12/2016</a:t>
            </a:fld>
            <a:endParaRPr lang="es-ES">
              <a:solidFill>
                <a:srgbClr val="575F6D"/>
              </a:solidFill>
              <a:latin typeface="Century Schoolbook"/>
            </a:endParaRPr>
          </a:p>
        </p:txBody>
      </p:sp>
      <p:sp>
        <p:nvSpPr>
          <p:cNvPr id="5" name="4 Marcador de pie de página"/>
          <p:cNvSpPr>
            <a:spLocks noGrp="1"/>
          </p:cNvSpPr>
          <p:nvPr>
            <p:ph type="ftr" sz="quarter" idx="11"/>
          </p:nvPr>
        </p:nvSpPr>
        <p:spPr/>
        <p:txBody>
          <a:bodyPr/>
          <a:lstStyle/>
          <a:p>
            <a:endParaRPr lang="es-ES">
              <a:solidFill>
                <a:srgbClr val="575F6D"/>
              </a:solidFill>
              <a:latin typeface="Century Schoolbook"/>
            </a:endParaRPr>
          </a:p>
        </p:txBody>
      </p:sp>
      <p:sp>
        <p:nvSpPr>
          <p:cNvPr id="2" name="1 Título vertical"/>
          <p:cNvSpPr>
            <a:spLocks noGrp="1"/>
          </p:cNvSpPr>
          <p:nvPr>
            <p:ph type="title" orient="vert"/>
          </p:nvPr>
        </p:nvSpPr>
        <p:spPr>
          <a:xfrm>
            <a:off x="7391400" y="304801"/>
            <a:ext cx="1447800" cy="5851525"/>
          </a:xfrm>
        </p:spPr>
        <p:txBody>
          <a:bodyPr vert="eaVert"/>
          <a:lstStyle/>
          <a:p>
            <a:r>
              <a:rPr kumimoji="0" lang="es-ES" smtClean="0"/>
              <a:t>Haga clic para modificar el estilo de título del patrón</a:t>
            </a:r>
            <a:endParaRPr kumimoji="0" lang="en-US"/>
          </a:p>
        </p:txBody>
      </p:sp>
    </p:spTree>
    <p:extLst>
      <p:ext uri="{BB962C8B-B14F-4D97-AF65-F5344CB8AC3E}">
        <p14:creationId xmlns:p14="http://schemas.microsoft.com/office/powerpoint/2010/main" xmlns="" val="311812354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a:spcBef>
                <a:spcPts val="2000"/>
              </a:spcBef>
              <a:buClr>
                <a:srgbClr val="2C7C9F">
                  <a:lumMod val="60000"/>
                  <a:lumOff val="40000"/>
                </a:srgbClr>
              </a:buClr>
              <a:buSzPct val="110000"/>
              <a:buFont typeface="Wingdings 2" pitchFamily="18" charset="2"/>
              <a:buNone/>
            </a:pPr>
            <a:endParaRPr sz="3200">
              <a:solidFill>
                <a:prstClr val="black">
                  <a:lumMod val="65000"/>
                  <a:lumOff val="35000"/>
                </a:prstClr>
              </a:solidFill>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s-ES_tradnl" smtClean="0"/>
              <a:t>Clic para editar título</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p:txBody>
          <a:bodyPr/>
          <a:lstStyle/>
          <a:p>
            <a:fld id="{04B5B154-9C1D-44E2-BC08-97CD797099E5}" type="datetimeFigureOut">
              <a:rPr lang="es-ES" smtClean="0">
                <a:solidFill>
                  <a:prstClr val="white"/>
                </a:solidFill>
              </a:rPr>
              <a:pPr/>
              <a:t>06/12/2016</a:t>
            </a:fld>
            <a:endParaRPr lang="es-ES">
              <a:solidFill>
                <a:prstClr val="white"/>
              </a:solidFill>
            </a:endParaRPr>
          </a:p>
        </p:txBody>
      </p:sp>
      <p:sp>
        <p:nvSpPr>
          <p:cNvPr id="5" name="Footer Placeholder 4"/>
          <p:cNvSpPr>
            <a:spLocks noGrp="1"/>
          </p:cNvSpPr>
          <p:nvPr>
            <p:ph type="ftr" sz="quarter" idx="11"/>
          </p:nvPr>
        </p:nvSpPr>
        <p:spPr/>
        <p:txBody>
          <a:bodyPr/>
          <a:lstStyle/>
          <a:p>
            <a:endParaRPr lang="es-ES">
              <a:solidFill>
                <a:prstClr val="white"/>
              </a:solidFill>
            </a:endParaRPr>
          </a:p>
        </p:txBody>
      </p:sp>
      <p:sp>
        <p:nvSpPr>
          <p:cNvPr id="6" name="Slide Number Placeholder 5"/>
          <p:cNvSpPr>
            <a:spLocks noGrp="1"/>
          </p:cNvSpPr>
          <p:nvPr>
            <p:ph type="sldNum" sz="quarter" idx="12"/>
          </p:nvPr>
        </p:nvSpPr>
        <p:spPr/>
        <p:txBody>
          <a:bodyPr/>
          <a:lstStyle/>
          <a:p>
            <a:fld id="{90242DB3-E980-4CD1-81DD-1388F34CDB27}" type="slidenum">
              <a:rPr lang="es-ES" smtClean="0">
                <a:solidFill>
                  <a:prstClr val="white"/>
                </a:solidFill>
              </a:rPr>
              <a:pPr/>
              <a:t>‹Nº›</a:t>
            </a:fld>
            <a:endParaRPr lang="es-ES">
              <a:solidFill>
                <a:prstClr val="white"/>
              </a:solidFill>
            </a:endParaRPr>
          </a:p>
        </p:txBody>
      </p:sp>
    </p:spTree>
    <p:extLst>
      <p:ext uri="{BB962C8B-B14F-4D97-AF65-F5344CB8AC3E}">
        <p14:creationId xmlns:p14="http://schemas.microsoft.com/office/powerpoint/2010/main" xmlns="" val="39657000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04B5B154-9C1D-44E2-BC08-97CD797099E5}" type="datetimeFigureOut">
              <a:rPr lang="es-ES" smtClean="0">
                <a:solidFill>
                  <a:prstClr val="white"/>
                </a:solidFill>
              </a:rPr>
              <a:pPr/>
              <a:t>06/12/2016</a:t>
            </a:fld>
            <a:endParaRPr lang="es-ES">
              <a:solidFill>
                <a:prstClr val="white"/>
              </a:solidFill>
            </a:endParaRPr>
          </a:p>
        </p:txBody>
      </p:sp>
      <p:sp>
        <p:nvSpPr>
          <p:cNvPr id="5" name="Footer Placeholder 4"/>
          <p:cNvSpPr>
            <a:spLocks noGrp="1"/>
          </p:cNvSpPr>
          <p:nvPr>
            <p:ph type="ftr" sz="quarter" idx="11"/>
          </p:nvPr>
        </p:nvSpPr>
        <p:spPr/>
        <p:txBody>
          <a:bodyPr/>
          <a:lstStyle/>
          <a:p>
            <a:endParaRPr lang="es-ES">
              <a:solidFill>
                <a:prstClr val="white"/>
              </a:solidFill>
            </a:endParaRPr>
          </a:p>
        </p:txBody>
      </p:sp>
      <p:sp>
        <p:nvSpPr>
          <p:cNvPr id="6" name="Slide Number Placeholder 5"/>
          <p:cNvSpPr>
            <a:spLocks noGrp="1"/>
          </p:cNvSpPr>
          <p:nvPr>
            <p:ph type="sldNum" sz="quarter" idx="12"/>
          </p:nvPr>
        </p:nvSpPr>
        <p:spPr/>
        <p:txBody>
          <a:bodyPr/>
          <a:lstStyle/>
          <a:p>
            <a:fld id="{90242DB3-E980-4CD1-81DD-1388F34CDB27}" type="slidenum">
              <a:rPr lang="es-ES" smtClean="0">
                <a:solidFill>
                  <a:prstClr val="white"/>
                </a:solidFill>
              </a:rPr>
              <a:pPr/>
              <a:t>‹Nº›</a:t>
            </a:fld>
            <a:endParaRPr lang="es-ES">
              <a:solidFill>
                <a:prstClr val="white"/>
              </a:solidFill>
            </a:endParaRPr>
          </a:p>
        </p:txBody>
      </p:sp>
    </p:spTree>
    <p:extLst>
      <p:ext uri="{BB962C8B-B14F-4D97-AF65-F5344CB8AC3E}">
        <p14:creationId xmlns:p14="http://schemas.microsoft.com/office/powerpoint/2010/main" xmlns="" val="3430420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Diapositiva de título con imagen">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s-ES_tradnl" smtClean="0"/>
              <a:t>Clic para editar título</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p:txBody>
          <a:bodyPr/>
          <a:lstStyle/>
          <a:p>
            <a:fld id="{04B5B154-9C1D-44E2-BC08-97CD797099E5}" type="datetimeFigureOut">
              <a:rPr lang="es-ES" smtClean="0">
                <a:solidFill>
                  <a:prstClr val="white"/>
                </a:solidFill>
              </a:rPr>
              <a:pPr/>
              <a:t>06/12/2016</a:t>
            </a:fld>
            <a:endParaRPr lang="es-ES">
              <a:solidFill>
                <a:prstClr val="white"/>
              </a:solidFill>
            </a:endParaRPr>
          </a:p>
        </p:txBody>
      </p:sp>
      <p:sp>
        <p:nvSpPr>
          <p:cNvPr id="5" name="Footer Placeholder 4"/>
          <p:cNvSpPr>
            <a:spLocks noGrp="1"/>
          </p:cNvSpPr>
          <p:nvPr>
            <p:ph type="ftr" sz="quarter" idx="11"/>
          </p:nvPr>
        </p:nvSpPr>
        <p:spPr/>
        <p:txBody>
          <a:bodyPr/>
          <a:lstStyle/>
          <a:p>
            <a:endParaRPr lang="es-ES">
              <a:solidFill>
                <a:prstClr val="white"/>
              </a:solidFill>
            </a:endParaRPr>
          </a:p>
        </p:txBody>
      </p:sp>
      <p:sp>
        <p:nvSpPr>
          <p:cNvPr id="6" name="Slide Number Placeholder 5"/>
          <p:cNvSpPr>
            <a:spLocks noGrp="1"/>
          </p:cNvSpPr>
          <p:nvPr>
            <p:ph type="sldNum" sz="quarter" idx="12"/>
          </p:nvPr>
        </p:nvSpPr>
        <p:spPr/>
        <p:txBody>
          <a:bodyPr/>
          <a:lstStyle/>
          <a:p>
            <a:fld id="{90242DB3-E980-4CD1-81DD-1388F34CDB27}" type="slidenum">
              <a:rPr lang="es-ES" smtClean="0">
                <a:solidFill>
                  <a:prstClr val="white"/>
                </a:solidFill>
              </a:rPr>
              <a:pPr/>
              <a:t>‹Nº›</a:t>
            </a:fld>
            <a:endParaRPr lang="es-ES">
              <a:solidFill>
                <a:prstClr val="white"/>
              </a:solidFill>
            </a:endParaRP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Tree>
    <p:extLst>
      <p:ext uri="{BB962C8B-B14F-4D97-AF65-F5344CB8AC3E}">
        <p14:creationId xmlns:p14="http://schemas.microsoft.com/office/powerpoint/2010/main" xmlns="" val="21932614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s-ES_tradnl" smtClean="0"/>
              <a:t>Clic para editar título</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04B5B154-9C1D-44E2-BC08-97CD797099E5}" type="datetimeFigureOut">
              <a:rPr lang="es-ES" smtClean="0">
                <a:solidFill>
                  <a:prstClr val="white"/>
                </a:solidFill>
              </a:rPr>
              <a:pPr/>
              <a:t>06/12/2016</a:t>
            </a:fld>
            <a:endParaRPr lang="es-ES">
              <a:solidFill>
                <a:prstClr val="white"/>
              </a:solidFill>
            </a:endParaRPr>
          </a:p>
        </p:txBody>
      </p:sp>
      <p:sp>
        <p:nvSpPr>
          <p:cNvPr id="5" name="Footer Placeholder 4"/>
          <p:cNvSpPr>
            <a:spLocks noGrp="1"/>
          </p:cNvSpPr>
          <p:nvPr>
            <p:ph type="ftr" sz="quarter" idx="11"/>
          </p:nvPr>
        </p:nvSpPr>
        <p:spPr/>
        <p:txBody>
          <a:bodyPr/>
          <a:lstStyle/>
          <a:p>
            <a:endParaRPr lang="es-ES">
              <a:solidFill>
                <a:prstClr val="white"/>
              </a:solidFill>
            </a:endParaRPr>
          </a:p>
        </p:txBody>
      </p:sp>
      <p:sp>
        <p:nvSpPr>
          <p:cNvPr id="6" name="Slide Number Placeholder 5"/>
          <p:cNvSpPr>
            <a:spLocks noGrp="1"/>
          </p:cNvSpPr>
          <p:nvPr>
            <p:ph type="sldNum" sz="quarter" idx="12"/>
          </p:nvPr>
        </p:nvSpPr>
        <p:spPr/>
        <p:txBody>
          <a:bodyPr/>
          <a:lstStyle/>
          <a:p>
            <a:fld id="{90242DB3-E980-4CD1-81DD-1388F34CDB27}" type="slidenum">
              <a:rPr lang="es-ES" smtClean="0">
                <a:solidFill>
                  <a:prstClr val="white"/>
                </a:solidFill>
              </a:rPr>
              <a:pPr/>
              <a:t>‹Nº›</a:t>
            </a:fld>
            <a:endParaRPr lang="es-ES">
              <a:solidFill>
                <a:prstClr val="white"/>
              </a:solidFill>
            </a:endParaRPr>
          </a:p>
        </p:txBody>
      </p:sp>
    </p:spTree>
    <p:extLst>
      <p:ext uri="{BB962C8B-B14F-4D97-AF65-F5344CB8AC3E}">
        <p14:creationId xmlns:p14="http://schemas.microsoft.com/office/powerpoint/2010/main" xmlns="" val="1556974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s-ES_tradnl" smtClean="0"/>
              <a:t>Clic para editar título</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04B5B154-9C1D-44E2-BC08-97CD797099E5}" type="datetimeFigureOut">
              <a:rPr lang="es-ES" smtClean="0">
                <a:solidFill>
                  <a:prstClr val="white"/>
                </a:solidFill>
              </a:rPr>
              <a:pPr/>
              <a:t>06/12/2016</a:t>
            </a:fld>
            <a:endParaRPr lang="es-ES">
              <a:solidFill>
                <a:prstClr val="white"/>
              </a:solidFill>
            </a:endParaRPr>
          </a:p>
        </p:txBody>
      </p:sp>
      <p:sp>
        <p:nvSpPr>
          <p:cNvPr id="6" name="Footer Placeholder 5"/>
          <p:cNvSpPr>
            <a:spLocks noGrp="1"/>
          </p:cNvSpPr>
          <p:nvPr>
            <p:ph type="ftr" sz="quarter" idx="11"/>
          </p:nvPr>
        </p:nvSpPr>
        <p:spPr/>
        <p:txBody>
          <a:bodyPr/>
          <a:lstStyle/>
          <a:p>
            <a:endParaRPr lang="es-ES">
              <a:solidFill>
                <a:prstClr val="white"/>
              </a:solidFill>
            </a:endParaRPr>
          </a:p>
        </p:txBody>
      </p:sp>
      <p:sp>
        <p:nvSpPr>
          <p:cNvPr id="7" name="Slide Number Placeholder 6"/>
          <p:cNvSpPr>
            <a:spLocks noGrp="1"/>
          </p:cNvSpPr>
          <p:nvPr>
            <p:ph type="sldNum" sz="quarter" idx="12"/>
          </p:nvPr>
        </p:nvSpPr>
        <p:spPr/>
        <p:txBody>
          <a:bodyPr/>
          <a:lstStyle/>
          <a:p>
            <a:fld id="{90242DB3-E980-4CD1-81DD-1388F34CDB27}" type="slidenum">
              <a:rPr lang="es-ES" smtClean="0">
                <a:solidFill>
                  <a:prstClr val="white"/>
                </a:solidFill>
              </a:rPr>
              <a:pPr/>
              <a:t>‹Nº›</a:t>
            </a:fld>
            <a:endParaRPr lang="es-ES">
              <a:solidFill>
                <a:prstClr val="white"/>
              </a:solidFill>
            </a:endParaRPr>
          </a:p>
        </p:txBody>
      </p:sp>
    </p:spTree>
    <p:extLst>
      <p:ext uri="{BB962C8B-B14F-4D97-AF65-F5344CB8AC3E}">
        <p14:creationId xmlns:p14="http://schemas.microsoft.com/office/powerpoint/2010/main" xmlns="" val="3986026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7" name="Date Placeholder 6"/>
          <p:cNvSpPr>
            <a:spLocks noGrp="1"/>
          </p:cNvSpPr>
          <p:nvPr>
            <p:ph type="dt" sz="half" idx="10"/>
          </p:nvPr>
        </p:nvSpPr>
        <p:spPr/>
        <p:txBody>
          <a:bodyPr/>
          <a:lstStyle/>
          <a:p>
            <a:fld id="{04B5B154-9C1D-44E2-BC08-97CD797099E5}" type="datetimeFigureOut">
              <a:rPr lang="es-ES" smtClean="0">
                <a:solidFill>
                  <a:prstClr val="white"/>
                </a:solidFill>
              </a:rPr>
              <a:pPr/>
              <a:t>06/12/2016</a:t>
            </a:fld>
            <a:endParaRPr lang="es-ES">
              <a:solidFill>
                <a:prstClr val="white"/>
              </a:solidFill>
            </a:endParaRPr>
          </a:p>
        </p:txBody>
      </p:sp>
      <p:sp>
        <p:nvSpPr>
          <p:cNvPr id="8" name="Footer Placeholder 7"/>
          <p:cNvSpPr>
            <a:spLocks noGrp="1"/>
          </p:cNvSpPr>
          <p:nvPr>
            <p:ph type="ftr" sz="quarter" idx="11"/>
          </p:nvPr>
        </p:nvSpPr>
        <p:spPr/>
        <p:txBody>
          <a:bodyPr/>
          <a:lstStyle/>
          <a:p>
            <a:endParaRPr lang="es-ES">
              <a:solidFill>
                <a:prstClr val="white"/>
              </a:solidFill>
            </a:endParaRPr>
          </a:p>
        </p:txBody>
      </p:sp>
      <p:sp>
        <p:nvSpPr>
          <p:cNvPr id="9" name="Slide Number Placeholder 8"/>
          <p:cNvSpPr>
            <a:spLocks noGrp="1"/>
          </p:cNvSpPr>
          <p:nvPr>
            <p:ph type="sldNum" sz="quarter" idx="12"/>
          </p:nvPr>
        </p:nvSpPr>
        <p:spPr/>
        <p:txBody>
          <a:bodyPr/>
          <a:lstStyle/>
          <a:p>
            <a:fld id="{90242DB3-E980-4CD1-81DD-1388F34CDB27}" type="slidenum">
              <a:rPr lang="es-ES" smtClean="0">
                <a:solidFill>
                  <a:prstClr val="white"/>
                </a:solidFill>
              </a:rPr>
              <a:pPr/>
              <a:t>‹Nº›</a:t>
            </a:fld>
            <a:endParaRPr lang="es-ES">
              <a:solidFill>
                <a:prstClr val="white"/>
              </a:solidFill>
            </a:endParaRPr>
          </a:p>
        </p:txBody>
      </p:sp>
    </p:spTree>
    <p:extLst>
      <p:ext uri="{BB962C8B-B14F-4D97-AF65-F5344CB8AC3E}">
        <p14:creationId xmlns:p14="http://schemas.microsoft.com/office/powerpoint/2010/main" xmlns="" val="24879401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04B5B154-9C1D-44E2-BC08-97CD797099E5}" type="datetimeFigureOut">
              <a:rPr lang="es-ES" smtClean="0">
                <a:solidFill>
                  <a:prstClr val="white"/>
                </a:solidFill>
              </a:rPr>
              <a:pPr/>
              <a:t>06/12/2016</a:t>
            </a:fld>
            <a:endParaRPr lang="es-ES">
              <a:solidFill>
                <a:prstClr val="white"/>
              </a:solidFill>
            </a:endParaRPr>
          </a:p>
        </p:txBody>
      </p:sp>
      <p:sp>
        <p:nvSpPr>
          <p:cNvPr id="4" name="Footer Placeholder 3"/>
          <p:cNvSpPr>
            <a:spLocks noGrp="1"/>
          </p:cNvSpPr>
          <p:nvPr>
            <p:ph type="ftr" sz="quarter" idx="11"/>
          </p:nvPr>
        </p:nvSpPr>
        <p:spPr/>
        <p:txBody>
          <a:bodyPr/>
          <a:lstStyle/>
          <a:p>
            <a:endParaRPr lang="es-ES">
              <a:solidFill>
                <a:prstClr val="white"/>
              </a:solidFill>
            </a:endParaRPr>
          </a:p>
        </p:txBody>
      </p:sp>
      <p:sp>
        <p:nvSpPr>
          <p:cNvPr id="5" name="Slide Number Placeholder 4"/>
          <p:cNvSpPr>
            <a:spLocks noGrp="1"/>
          </p:cNvSpPr>
          <p:nvPr>
            <p:ph type="sldNum" sz="quarter" idx="12"/>
          </p:nvPr>
        </p:nvSpPr>
        <p:spPr/>
        <p:txBody>
          <a:bodyPr/>
          <a:lstStyle/>
          <a:p>
            <a:fld id="{90242DB3-E980-4CD1-81DD-1388F34CDB27}" type="slidenum">
              <a:rPr lang="es-ES" smtClean="0">
                <a:solidFill>
                  <a:prstClr val="white"/>
                </a:solidFill>
              </a:rPr>
              <a:pPr/>
              <a:t>‹Nº›</a:t>
            </a:fld>
            <a:endParaRPr lang="es-ES">
              <a:solidFill>
                <a:prstClr val="white"/>
              </a:solidFill>
            </a:endParaRPr>
          </a:p>
        </p:txBody>
      </p:sp>
    </p:spTree>
    <p:extLst>
      <p:ext uri="{BB962C8B-B14F-4D97-AF65-F5344CB8AC3E}">
        <p14:creationId xmlns:p14="http://schemas.microsoft.com/office/powerpoint/2010/main" xmlns="" val="1128775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07054C02-2822-4FFE-BFD5-07D0A77BF461}" type="datetimeFigureOut">
              <a:rPr lang="es-ES" smtClean="0"/>
              <a:pPr/>
              <a:t>06/12/2016</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0A1C27AA-88DF-4649-A81E-0F3C4D7042C8}"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B5B154-9C1D-44E2-BC08-97CD797099E5}" type="datetimeFigureOut">
              <a:rPr lang="es-ES" smtClean="0">
                <a:solidFill>
                  <a:prstClr val="white"/>
                </a:solidFill>
              </a:rPr>
              <a:pPr/>
              <a:t>06/12/2016</a:t>
            </a:fld>
            <a:endParaRPr lang="es-ES">
              <a:solidFill>
                <a:prstClr val="white"/>
              </a:solidFill>
            </a:endParaRPr>
          </a:p>
        </p:txBody>
      </p:sp>
      <p:sp>
        <p:nvSpPr>
          <p:cNvPr id="3" name="Footer Placeholder 2"/>
          <p:cNvSpPr>
            <a:spLocks noGrp="1"/>
          </p:cNvSpPr>
          <p:nvPr>
            <p:ph type="ftr" sz="quarter" idx="11"/>
          </p:nvPr>
        </p:nvSpPr>
        <p:spPr/>
        <p:txBody>
          <a:bodyPr/>
          <a:lstStyle/>
          <a:p>
            <a:endParaRPr lang="es-ES">
              <a:solidFill>
                <a:prstClr val="white"/>
              </a:solidFill>
            </a:endParaRPr>
          </a:p>
        </p:txBody>
      </p:sp>
      <p:sp>
        <p:nvSpPr>
          <p:cNvPr id="4" name="Slide Number Placeholder 3"/>
          <p:cNvSpPr>
            <a:spLocks noGrp="1"/>
          </p:cNvSpPr>
          <p:nvPr>
            <p:ph type="sldNum" sz="quarter" idx="12"/>
          </p:nvPr>
        </p:nvSpPr>
        <p:spPr/>
        <p:txBody>
          <a:bodyPr/>
          <a:lstStyle/>
          <a:p>
            <a:fld id="{90242DB3-E980-4CD1-81DD-1388F34CDB27}" type="slidenum">
              <a:rPr lang="es-ES" smtClean="0">
                <a:solidFill>
                  <a:prstClr val="white"/>
                </a:solidFill>
              </a:rPr>
              <a:pPr/>
              <a:t>‹Nº›</a:t>
            </a:fld>
            <a:endParaRPr lang="es-ES">
              <a:solidFill>
                <a:prstClr val="white"/>
              </a:solidFill>
            </a:endParaRPr>
          </a:p>
        </p:txBody>
      </p:sp>
    </p:spTree>
    <p:extLst>
      <p:ext uri="{BB962C8B-B14F-4D97-AF65-F5344CB8AC3E}">
        <p14:creationId xmlns:p14="http://schemas.microsoft.com/office/powerpoint/2010/main" xmlns="" val="5790966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s-ES_tradnl" smtClean="0"/>
              <a:t>Clic para editar título</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04B5B154-9C1D-44E2-BC08-97CD797099E5}" type="datetimeFigureOut">
              <a:rPr lang="es-ES" smtClean="0">
                <a:solidFill>
                  <a:prstClr val="white"/>
                </a:solidFill>
              </a:rPr>
              <a:pPr/>
              <a:t>06/12/2016</a:t>
            </a:fld>
            <a:endParaRPr lang="es-ES">
              <a:solidFill>
                <a:prstClr val="white"/>
              </a:solidFill>
            </a:endParaRPr>
          </a:p>
        </p:txBody>
      </p:sp>
      <p:sp>
        <p:nvSpPr>
          <p:cNvPr id="6" name="Footer Placeholder 5"/>
          <p:cNvSpPr>
            <a:spLocks noGrp="1"/>
          </p:cNvSpPr>
          <p:nvPr>
            <p:ph type="ftr" sz="quarter" idx="11"/>
          </p:nvPr>
        </p:nvSpPr>
        <p:spPr/>
        <p:txBody>
          <a:bodyPr/>
          <a:lstStyle/>
          <a:p>
            <a:endParaRPr lang="es-ES">
              <a:solidFill>
                <a:prstClr val="white"/>
              </a:solidFill>
            </a:endParaRPr>
          </a:p>
        </p:txBody>
      </p:sp>
      <p:sp>
        <p:nvSpPr>
          <p:cNvPr id="7" name="Slide Number Placeholder 6"/>
          <p:cNvSpPr>
            <a:spLocks noGrp="1"/>
          </p:cNvSpPr>
          <p:nvPr>
            <p:ph type="sldNum" sz="quarter" idx="12"/>
          </p:nvPr>
        </p:nvSpPr>
        <p:spPr/>
        <p:txBody>
          <a:bodyPr/>
          <a:lstStyle/>
          <a:p>
            <a:fld id="{90242DB3-E980-4CD1-81DD-1388F34CDB27}" type="slidenum">
              <a:rPr lang="es-ES" smtClean="0">
                <a:solidFill>
                  <a:prstClr val="white"/>
                </a:solidFill>
              </a:rPr>
              <a:pPr/>
              <a:t>‹Nº›</a:t>
            </a:fld>
            <a:endParaRPr lang="es-ES">
              <a:solidFill>
                <a:prstClr val="white"/>
              </a:solidFill>
            </a:endParaRPr>
          </a:p>
        </p:txBody>
      </p:sp>
    </p:spTree>
    <p:extLst>
      <p:ext uri="{BB962C8B-B14F-4D97-AF65-F5344CB8AC3E}">
        <p14:creationId xmlns:p14="http://schemas.microsoft.com/office/powerpoint/2010/main" xmlns="" val="24066560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s-ES_tradnl" smtClean="0"/>
              <a:t>Clic para editar título</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04B5B154-9C1D-44E2-BC08-97CD797099E5}" type="datetimeFigureOut">
              <a:rPr lang="es-ES" smtClean="0">
                <a:solidFill>
                  <a:prstClr val="white"/>
                </a:solidFill>
              </a:rPr>
              <a:pPr/>
              <a:t>06/12/2016</a:t>
            </a:fld>
            <a:endParaRPr lang="es-ES">
              <a:solidFill>
                <a:prstClr val="white"/>
              </a:solidFill>
            </a:endParaRPr>
          </a:p>
        </p:txBody>
      </p:sp>
      <p:sp>
        <p:nvSpPr>
          <p:cNvPr id="6" name="Footer Placeholder 5"/>
          <p:cNvSpPr>
            <a:spLocks noGrp="1"/>
          </p:cNvSpPr>
          <p:nvPr>
            <p:ph type="ftr" sz="quarter" idx="11"/>
          </p:nvPr>
        </p:nvSpPr>
        <p:spPr/>
        <p:txBody>
          <a:bodyPr/>
          <a:lstStyle/>
          <a:p>
            <a:endParaRPr lang="es-ES">
              <a:solidFill>
                <a:prstClr val="white"/>
              </a:solidFill>
            </a:endParaRPr>
          </a:p>
        </p:txBody>
      </p:sp>
      <p:sp>
        <p:nvSpPr>
          <p:cNvPr id="7" name="Slide Number Placeholder 6"/>
          <p:cNvSpPr>
            <a:spLocks noGrp="1"/>
          </p:cNvSpPr>
          <p:nvPr>
            <p:ph type="sldNum" sz="quarter" idx="12"/>
          </p:nvPr>
        </p:nvSpPr>
        <p:spPr/>
        <p:txBody>
          <a:bodyPr/>
          <a:lstStyle/>
          <a:p>
            <a:fld id="{90242DB3-E980-4CD1-81DD-1388F34CDB27}" type="slidenum">
              <a:rPr lang="es-ES" smtClean="0">
                <a:solidFill>
                  <a:prstClr val="white"/>
                </a:solidFill>
              </a:rPr>
              <a:pPr/>
              <a:t>‹Nº›</a:t>
            </a:fld>
            <a:endParaRPr lang="es-ES">
              <a:solidFill>
                <a:prstClr val="white"/>
              </a:solidFill>
            </a:endParaRP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Tree>
    <p:extLst>
      <p:ext uri="{BB962C8B-B14F-4D97-AF65-F5344CB8AC3E}">
        <p14:creationId xmlns:p14="http://schemas.microsoft.com/office/powerpoint/2010/main" xmlns="" val="36172528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04B5B154-9C1D-44E2-BC08-97CD797099E5}" type="datetimeFigureOut">
              <a:rPr lang="es-ES" smtClean="0">
                <a:solidFill>
                  <a:prstClr val="white"/>
                </a:solidFill>
              </a:rPr>
              <a:pPr/>
              <a:t>06/12/2016</a:t>
            </a:fld>
            <a:endParaRPr lang="es-ES">
              <a:solidFill>
                <a:prstClr val="white"/>
              </a:solidFill>
            </a:endParaRPr>
          </a:p>
        </p:txBody>
      </p:sp>
      <p:sp>
        <p:nvSpPr>
          <p:cNvPr id="5" name="Footer Placeholder 4"/>
          <p:cNvSpPr>
            <a:spLocks noGrp="1"/>
          </p:cNvSpPr>
          <p:nvPr>
            <p:ph type="ftr" sz="quarter" idx="11"/>
          </p:nvPr>
        </p:nvSpPr>
        <p:spPr/>
        <p:txBody>
          <a:bodyPr/>
          <a:lstStyle/>
          <a:p>
            <a:endParaRPr lang="es-ES">
              <a:solidFill>
                <a:prstClr val="white"/>
              </a:solidFill>
            </a:endParaRPr>
          </a:p>
        </p:txBody>
      </p:sp>
      <p:sp>
        <p:nvSpPr>
          <p:cNvPr id="6" name="Slide Number Placeholder 5"/>
          <p:cNvSpPr>
            <a:spLocks noGrp="1"/>
          </p:cNvSpPr>
          <p:nvPr>
            <p:ph type="sldNum" sz="quarter" idx="12"/>
          </p:nvPr>
        </p:nvSpPr>
        <p:spPr/>
        <p:txBody>
          <a:bodyPr/>
          <a:lstStyle/>
          <a:p>
            <a:fld id="{90242DB3-E980-4CD1-81DD-1388F34CDB27}" type="slidenum">
              <a:rPr lang="es-ES" smtClean="0">
                <a:solidFill>
                  <a:prstClr val="white"/>
                </a:solidFill>
              </a:rPr>
              <a:pPr/>
              <a:t>‹Nº›</a:t>
            </a:fld>
            <a:endParaRPr lang="es-ES">
              <a:solidFill>
                <a:prstClr val="white"/>
              </a:solidFill>
            </a:endParaRPr>
          </a:p>
        </p:txBody>
      </p:sp>
    </p:spTree>
    <p:extLst>
      <p:ext uri="{BB962C8B-B14F-4D97-AF65-F5344CB8AC3E}">
        <p14:creationId xmlns:p14="http://schemas.microsoft.com/office/powerpoint/2010/main" xmlns="" val="9427384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s-ES_tradnl" smtClean="0"/>
              <a:t>Clic para editar título</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04B5B154-9C1D-44E2-BC08-97CD797099E5}" type="datetimeFigureOut">
              <a:rPr lang="es-ES" smtClean="0">
                <a:solidFill>
                  <a:prstClr val="white"/>
                </a:solidFill>
              </a:rPr>
              <a:pPr/>
              <a:t>06/12/2016</a:t>
            </a:fld>
            <a:endParaRPr lang="es-ES">
              <a:solidFill>
                <a:prstClr val="white"/>
              </a:solidFill>
            </a:endParaRPr>
          </a:p>
        </p:txBody>
      </p:sp>
      <p:sp>
        <p:nvSpPr>
          <p:cNvPr id="5" name="Footer Placeholder 4"/>
          <p:cNvSpPr>
            <a:spLocks noGrp="1"/>
          </p:cNvSpPr>
          <p:nvPr>
            <p:ph type="ftr" sz="quarter" idx="11"/>
          </p:nvPr>
        </p:nvSpPr>
        <p:spPr/>
        <p:txBody>
          <a:bodyPr/>
          <a:lstStyle/>
          <a:p>
            <a:endParaRPr lang="es-ES">
              <a:solidFill>
                <a:prstClr val="white"/>
              </a:solidFill>
            </a:endParaRPr>
          </a:p>
        </p:txBody>
      </p:sp>
      <p:sp>
        <p:nvSpPr>
          <p:cNvPr id="6" name="Slide Number Placeholder 5"/>
          <p:cNvSpPr>
            <a:spLocks noGrp="1"/>
          </p:cNvSpPr>
          <p:nvPr>
            <p:ph type="sldNum" sz="quarter" idx="12"/>
          </p:nvPr>
        </p:nvSpPr>
        <p:spPr/>
        <p:txBody>
          <a:bodyPr/>
          <a:lstStyle/>
          <a:p>
            <a:fld id="{90242DB3-E980-4CD1-81DD-1388F34CDB27}" type="slidenum">
              <a:rPr lang="es-ES" smtClean="0">
                <a:solidFill>
                  <a:prstClr val="white"/>
                </a:solidFill>
              </a:rPr>
              <a:pPr/>
              <a:t>‹Nº›</a:t>
            </a:fld>
            <a:endParaRPr lang="es-ES">
              <a:solidFill>
                <a:prstClr val="white"/>
              </a:solidFill>
            </a:endParaRPr>
          </a:p>
        </p:txBody>
      </p:sp>
    </p:spTree>
    <p:extLst>
      <p:ext uri="{BB962C8B-B14F-4D97-AF65-F5344CB8AC3E}">
        <p14:creationId xmlns:p14="http://schemas.microsoft.com/office/powerpoint/2010/main" xmlns="" val="18699553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_tradnl" smtClean="0"/>
              <a:t>Clic para editar título</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12FFF8F-3F84-4858-B088-1A32DF629BBD}" type="datetimeFigureOut">
              <a:rPr lang="es-ES" smtClean="0"/>
              <a:pPr/>
              <a:t>06/12/2016</a:t>
            </a:fld>
            <a:endParaRPr lang="es-E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S">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76A48A6-E089-407A-8F1D-AD462B68C175}" type="slidenum">
              <a:rPr lang="es-ES" smtClean="0">
                <a:solidFill>
                  <a:srgbClr val="94C600"/>
                </a:solidFill>
              </a:rPr>
              <a:pPr/>
              <a:t>‹Nº›</a:t>
            </a:fld>
            <a:endParaRPr lang="es-ES">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xmlns="" val="11834786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Content Placeholder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10"/>
          </p:nvPr>
        </p:nvSpPr>
        <p:spPr/>
        <p:txBody>
          <a:bodyPr/>
          <a:lstStyle/>
          <a:p>
            <a:fld id="{512FFF8F-3F84-4858-B088-1A32DF629BBD}" type="datetimeFigureOut">
              <a:rPr lang="es-ES" smtClean="0"/>
              <a:pPr/>
              <a:t>06/12/2016</a:t>
            </a:fld>
            <a:endParaRPr lang="es-ES"/>
          </a:p>
        </p:txBody>
      </p:sp>
      <p:sp>
        <p:nvSpPr>
          <p:cNvPr id="5" name="Footer Placeholder 4"/>
          <p:cNvSpPr>
            <a:spLocks noGrp="1"/>
          </p:cNvSpPr>
          <p:nvPr>
            <p:ph type="ftr" sz="quarter" idx="11"/>
          </p:nvPr>
        </p:nvSpPr>
        <p:spPr/>
        <p:txBody>
          <a:bodyPr/>
          <a:lstStyle/>
          <a:p>
            <a:endParaRPr lang="es-ES">
              <a:solidFill>
                <a:srgbClr val="94C600"/>
              </a:solidFill>
            </a:endParaRPr>
          </a:p>
        </p:txBody>
      </p:sp>
      <p:sp>
        <p:nvSpPr>
          <p:cNvPr id="6" name="Slide Number Placeholder 5"/>
          <p:cNvSpPr>
            <a:spLocks noGrp="1"/>
          </p:cNvSpPr>
          <p:nvPr>
            <p:ph type="sldNum" sz="quarter" idx="12"/>
          </p:nvPr>
        </p:nvSpPr>
        <p:spPr/>
        <p:txBody>
          <a:bodyPr/>
          <a:lstStyle/>
          <a:p>
            <a:fld id="{776A48A6-E089-407A-8F1D-AD462B68C175}" type="slidenum">
              <a:rPr lang="es-ES" smtClean="0"/>
              <a:pPr/>
              <a:t>‹Nº›</a:t>
            </a:fld>
            <a:endParaRPr lang="es-ES"/>
          </a:p>
        </p:txBody>
      </p:sp>
    </p:spTree>
    <p:extLst>
      <p:ext uri="{BB962C8B-B14F-4D97-AF65-F5344CB8AC3E}">
        <p14:creationId xmlns:p14="http://schemas.microsoft.com/office/powerpoint/2010/main" xmlns="" val="24775855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_tradnl" smtClean="0"/>
              <a:t>Clic para editar título</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512FFF8F-3F84-4858-B088-1A32DF629BBD}" type="datetimeFigureOut">
              <a:rPr lang="es-ES" smtClean="0"/>
              <a:pPr/>
              <a:t>06/12/2016</a:t>
            </a:fld>
            <a:endParaRPr lang="es-ES"/>
          </a:p>
        </p:txBody>
      </p:sp>
      <p:sp>
        <p:nvSpPr>
          <p:cNvPr id="5" name="Footer Placeholder 4"/>
          <p:cNvSpPr>
            <a:spLocks noGrp="1"/>
          </p:cNvSpPr>
          <p:nvPr>
            <p:ph type="ftr" sz="quarter" idx="11"/>
          </p:nvPr>
        </p:nvSpPr>
        <p:spPr/>
        <p:txBody>
          <a:bodyPr/>
          <a:lstStyle/>
          <a:p>
            <a:endParaRPr lang="es-ES">
              <a:solidFill>
                <a:srgbClr val="94C600"/>
              </a:solidFill>
            </a:endParaRPr>
          </a:p>
        </p:txBody>
      </p:sp>
      <p:sp>
        <p:nvSpPr>
          <p:cNvPr id="6" name="Slide Number Placeholder 5"/>
          <p:cNvSpPr>
            <a:spLocks noGrp="1"/>
          </p:cNvSpPr>
          <p:nvPr>
            <p:ph type="sldNum" sz="quarter" idx="12"/>
          </p:nvPr>
        </p:nvSpPr>
        <p:spPr/>
        <p:txBody>
          <a:bodyPr/>
          <a:lstStyle/>
          <a:p>
            <a:fld id="{776A48A6-E089-407A-8F1D-AD462B68C175}" type="slidenum">
              <a:rPr lang="es-ES" smtClean="0"/>
              <a:pPr/>
              <a:t>‹Nº›</a:t>
            </a:fld>
            <a:endParaRPr lang="es-ES"/>
          </a:p>
        </p:txBody>
      </p:sp>
    </p:spTree>
    <p:extLst>
      <p:ext uri="{BB962C8B-B14F-4D97-AF65-F5344CB8AC3E}">
        <p14:creationId xmlns:p14="http://schemas.microsoft.com/office/powerpoint/2010/main" xmlns="" val="27203664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5" name="Date Placeholder 4"/>
          <p:cNvSpPr>
            <a:spLocks noGrp="1"/>
          </p:cNvSpPr>
          <p:nvPr>
            <p:ph type="dt" sz="half" idx="10"/>
          </p:nvPr>
        </p:nvSpPr>
        <p:spPr/>
        <p:txBody>
          <a:bodyPr/>
          <a:lstStyle/>
          <a:p>
            <a:fld id="{512FFF8F-3F84-4858-B088-1A32DF629BBD}" type="datetimeFigureOut">
              <a:rPr lang="es-ES" smtClean="0"/>
              <a:pPr/>
              <a:t>06/12/2016</a:t>
            </a:fld>
            <a:endParaRPr lang="es-ES"/>
          </a:p>
        </p:txBody>
      </p:sp>
      <p:sp>
        <p:nvSpPr>
          <p:cNvPr id="6" name="Footer Placeholder 5"/>
          <p:cNvSpPr>
            <a:spLocks noGrp="1"/>
          </p:cNvSpPr>
          <p:nvPr>
            <p:ph type="ftr" sz="quarter" idx="11"/>
          </p:nvPr>
        </p:nvSpPr>
        <p:spPr/>
        <p:txBody>
          <a:bodyPr/>
          <a:lstStyle/>
          <a:p>
            <a:endParaRPr lang="es-ES">
              <a:solidFill>
                <a:srgbClr val="94C600"/>
              </a:solidFill>
            </a:endParaRPr>
          </a:p>
        </p:txBody>
      </p:sp>
      <p:sp>
        <p:nvSpPr>
          <p:cNvPr id="7" name="Slide Number Placeholder 6"/>
          <p:cNvSpPr>
            <a:spLocks noGrp="1"/>
          </p:cNvSpPr>
          <p:nvPr>
            <p:ph type="sldNum" sz="quarter" idx="12"/>
          </p:nvPr>
        </p:nvSpPr>
        <p:spPr/>
        <p:txBody>
          <a:bodyPr/>
          <a:lstStyle/>
          <a:p>
            <a:fld id="{776A48A6-E089-407A-8F1D-AD462B68C175}" type="slidenum">
              <a:rPr lang="es-ES" smtClean="0"/>
              <a:pPr/>
              <a:t>‹Nº›</a:t>
            </a:fld>
            <a:endParaRPr lang="es-ES"/>
          </a:p>
        </p:txBody>
      </p:sp>
      <p:sp>
        <p:nvSpPr>
          <p:cNvPr id="9" name="Content Placeholder 8"/>
          <p:cNvSpPr>
            <a:spLocks noGrp="1"/>
          </p:cNvSpPr>
          <p:nvPr>
            <p:ph sz="quarter" idx="13"/>
          </p:nvPr>
        </p:nvSpPr>
        <p:spPr>
          <a:xfrm>
            <a:off x="1042416" y="2313432"/>
            <a:ext cx="3419856" cy="349300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Tree>
    <p:extLst>
      <p:ext uri="{BB962C8B-B14F-4D97-AF65-F5344CB8AC3E}">
        <p14:creationId xmlns:p14="http://schemas.microsoft.com/office/powerpoint/2010/main" xmlns="" val="21993077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 para editar título</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7" name="Date Placeholder 6"/>
          <p:cNvSpPr>
            <a:spLocks noGrp="1"/>
          </p:cNvSpPr>
          <p:nvPr>
            <p:ph type="dt" sz="half" idx="10"/>
          </p:nvPr>
        </p:nvSpPr>
        <p:spPr/>
        <p:txBody>
          <a:bodyPr/>
          <a:lstStyle/>
          <a:p>
            <a:fld id="{512FFF8F-3F84-4858-B088-1A32DF629BBD}" type="datetimeFigureOut">
              <a:rPr lang="es-ES" smtClean="0"/>
              <a:pPr/>
              <a:t>06/12/2016</a:t>
            </a:fld>
            <a:endParaRPr lang="es-ES"/>
          </a:p>
        </p:txBody>
      </p:sp>
      <p:sp>
        <p:nvSpPr>
          <p:cNvPr id="8" name="Footer Placeholder 7"/>
          <p:cNvSpPr>
            <a:spLocks noGrp="1"/>
          </p:cNvSpPr>
          <p:nvPr>
            <p:ph type="ftr" sz="quarter" idx="11"/>
          </p:nvPr>
        </p:nvSpPr>
        <p:spPr/>
        <p:txBody>
          <a:bodyPr/>
          <a:lstStyle/>
          <a:p>
            <a:endParaRPr lang="es-ES">
              <a:solidFill>
                <a:srgbClr val="94C600"/>
              </a:solidFill>
            </a:endParaRPr>
          </a:p>
        </p:txBody>
      </p:sp>
      <p:sp>
        <p:nvSpPr>
          <p:cNvPr id="9" name="Slide Number Placeholder 8"/>
          <p:cNvSpPr>
            <a:spLocks noGrp="1"/>
          </p:cNvSpPr>
          <p:nvPr>
            <p:ph type="sldNum" sz="quarter" idx="12"/>
          </p:nvPr>
        </p:nvSpPr>
        <p:spPr/>
        <p:txBody>
          <a:bodyPr/>
          <a:lstStyle/>
          <a:p>
            <a:fld id="{776A48A6-E089-407A-8F1D-AD462B68C175}" type="slidenum">
              <a:rPr lang="es-ES" smtClean="0"/>
              <a:pPr/>
              <a:t>‹Nº›</a:t>
            </a:fld>
            <a:endParaRPr lang="es-ES"/>
          </a:p>
        </p:txBody>
      </p:sp>
    </p:spTree>
    <p:extLst>
      <p:ext uri="{BB962C8B-B14F-4D97-AF65-F5344CB8AC3E}">
        <p14:creationId xmlns:p14="http://schemas.microsoft.com/office/powerpoint/2010/main" xmlns="" val="232205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07054C02-2822-4FFE-BFD5-07D0A77BF461}" type="datetimeFigureOut">
              <a:rPr lang="es-ES" smtClean="0"/>
              <a:pPr/>
              <a:t>06/12/2016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A1C27AA-88DF-4649-A81E-0F3C4D7042C8}"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Date Placeholder 2"/>
          <p:cNvSpPr>
            <a:spLocks noGrp="1"/>
          </p:cNvSpPr>
          <p:nvPr>
            <p:ph type="dt" sz="half" idx="10"/>
          </p:nvPr>
        </p:nvSpPr>
        <p:spPr/>
        <p:txBody>
          <a:bodyPr/>
          <a:lstStyle/>
          <a:p>
            <a:fld id="{512FFF8F-3F84-4858-B088-1A32DF629BBD}" type="datetimeFigureOut">
              <a:rPr lang="es-ES" smtClean="0"/>
              <a:pPr/>
              <a:t>06/12/2016</a:t>
            </a:fld>
            <a:endParaRPr lang="es-ES"/>
          </a:p>
        </p:txBody>
      </p:sp>
      <p:sp>
        <p:nvSpPr>
          <p:cNvPr id="4" name="Footer Placeholder 3"/>
          <p:cNvSpPr>
            <a:spLocks noGrp="1"/>
          </p:cNvSpPr>
          <p:nvPr>
            <p:ph type="ftr" sz="quarter" idx="11"/>
          </p:nvPr>
        </p:nvSpPr>
        <p:spPr/>
        <p:txBody>
          <a:bodyPr/>
          <a:lstStyle/>
          <a:p>
            <a:endParaRPr lang="es-ES">
              <a:solidFill>
                <a:srgbClr val="94C600"/>
              </a:solidFill>
            </a:endParaRPr>
          </a:p>
        </p:txBody>
      </p:sp>
      <p:sp>
        <p:nvSpPr>
          <p:cNvPr id="5" name="Slide Number Placeholder 4"/>
          <p:cNvSpPr>
            <a:spLocks noGrp="1"/>
          </p:cNvSpPr>
          <p:nvPr>
            <p:ph type="sldNum" sz="quarter" idx="12"/>
          </p:nvPr>
        </p:nvSpPr>
        <p:spPr/>
        <p:txBody>
          <a:bodyPr/>
          <a:lstStyle/>
          <a:p>
            <a:fld id="{776A48A6-E089-407A-8F1D-AD462B68C175}" type="slidenum">
              <a:rPr lang="es-ES" smtClean="0"/>
              <a:pPr/>
              <a:t>‹Nº›</a:t>
            </a:fld>
            <a:endParaRPr lang="es-ES"/>
          </a:p>
        </p:txBody>
      </p:sp>
    </p:spTree>
    <p:extLst>
      <p:ext uri="{BB962C8B-B14F-4D97-AF65-F5344CB8AC3E}">
        <p14:creationId xmlns:p14="http://schemas.microsoft.com/office/powerpoint/2010/main" xmlns="" val="32033975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2FFF8F-3F84-4858-B088-1A32DF629BBD}" type="datetimeFigureOut">
              <a:rPr lang="es-ES" smtClean="0"/>
              <a:pPr/>
              <a:t>06/12/2016</a:t>
            </a:fld>
            <a:endParaRPr lang="es-ES"/>
          </a:p>
        </p:txBody>
      </p:sp>
      <p:sp>
        <p:nvSpPr>
          <p:cNvPr id="3" name="Footer Placeholder 2"/>
          <p:cNvSpPr>
            <a:spLocks noGrp="1"/>
          </p:cNvSpPr>
          <p:nvPr>
            <p:ph type="ftr" sz="quarter" idx="11"/>
          </p:nvPr>
        </p:nvSpPr>
        <p:spPr/>
        <p:txBody>
          <a:bodyPr/>
          <a:lstStyle/>
          <a:p>
            <a:endParaRPr lang="es-ES">
              <a:solidFill>
                <a:srgbClr val="94C600"/>
              </a:solidFill>
            </a:endParaRPr>
          </a:p>
        </p:txBody>
      </p:sp>
      <p:sp>
        <p:nvSpPr>
          <p:cNvPr id="4" name="Slide Number Placeholder 3"/>
          <p:cNvSpPr>
            <a:spLocks noGrp="1"/>
          </p:cNvSpPr>
          <p:nvPr>
            <p:ph type="sldNum" sz="quarter" idx="12"/>
          </p:nvPr>
        </p:nvSpPr>
        <p:spPr/>
        <p:txBody>
          <a:bodyPr/>
          <a:lstStyle/>
          <a:p>
            <a:fld id="{776A48A6-E089-407A-8F1D-AD462B68C175}" type="slidenum">
              <a:rPr lang="es-ES" smtClean="0"/>
              <a:pPr/>
              <a:t>‹Nº›</a:t>
            </a:fld>
            <a:endParaRPr lang="es-ES"/>
          </a:p>
        </p:txBody>
      </p:sp>
    </p:spTree>
    <p:extLst>
      <p:ext uri="{BB962C8B-B14F-4D97-AF65-F5344CB8AC3E}">
        <p14:creationId xmlns:p14="http://schemas.microsoft.com/office/powerpoint/2010/main" xmlns="" val="23129194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512FFF8F-3F84-4858-B088-1A32DF629BBD}" type="datetimeFigureOut">
              <a:rPr lang="es-ES" smtClean="0"/>
              <a:pPr/>
              <a:t>06/12/2016</a:t>
            </a:fld>
            <a:endParaRPr lang="es-ES"/>
          </a:p>
        </p:txBody>
      </p:sp>
      <p:sp>
        <p:nvSpPr>
          <p:cNvPr id="7" name="Slide Number Placeholder 6"/>
          <p:cNvSpPr>
            <a:spLocks noGrp="1"/>
          </p:cNvSpPr>
          <p:nvPr>
            <p:ph type="sldNum" sz="quarter" idx="12"/>
          </p:nvPr>
        </p:nvSpPr>
        <p:spPr/>
        <p:txBody>
          <a:bodyPr/>
          <a:lstStyle/>
          <a:p>
            <a:fld id="{776A48A6-E089-407A-8F1D-AD462B68C175}" type="slidenum">
              <a:rPr lang="es-ES" smtClean="0"/>
              <a:pPr/>
              <a:t>‹Nº›</a:t>
            </a:fld>
            <a:endParaRPr lang="es-E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_tradnl" smtClean="0"/>
              <a:t>Clic para editar título</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Tree>
    <p:extLst>
      <p:ext uri="{BB962C8B-B14F-4D97-AF65-F5344CB8AC3E}">
        <p14:creationId xmlns:p14="http://schemas.microsoft.com/office/powerpoint/2010/main" xmlns="" val="42328878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_tradnl" smtClean="0"/>
              <a:t>Clic para editar título</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512FFF8F-3F84-4858-B088-1A32DF629BBD}" type="datetimeFigureOut">
              <a:rPr lang="es-ES" smtClean="0"/>
              <a:pPr/>
              <a:t>06/12/2016</a:t>
            </a:fld>
            <a:endParaRPr lang="es-E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solidFill>
                <a:srgbClr val="94C600"/>
              </a:solidFill>
            </a:endParaRPr>
          </a:p>
        </p:txBody>
      </p:sp>
      <p:sp>
        <p:nvSpPr>
          <p:cNvPr id="7" name="Slide Number Placeholder 6"/>
          <p:cNvSpPr>
            <a:spLocks noGrp="1"/>
          </p:cNvSpPr>
          <p:nvPr>
            <p:ph type="sldNum" sz="quarter" idx="12"/>
          </p:nvPr>
        </p:nvSpPr>
        <p:spPr/>
        <p:txBody>
          <a:bodyPr/>
          <a:lstStyle/>
          <a:p>
            <a:fld id="{776A48A6-E089-407A-8F1D-AD462B68C175}" type="slidenum">
              <a:rPr lang="es-ES" smtClean="0"/>
              <a:pPr/>
              <a:t>‹Nº›</a:t>
            </a:fld>
            <a:endParaRPr lang="es-ES"/>
          </a:p>
        </p:txBody>
      </p:sp>
    </p:spTree>
    <p:extLst>
      <p:ext uri="{BB962C8B-B14F-4D97-AF65-F5344CB8AC3E}">
        <p14:creationId xmlns:p14="http://schemas.microsoft.com/office/powerpoint/2010/main" xmlns="" val="24029491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 para editar título</a:t>
            </a:r>
            <a:endParaRPr lang="en-US"/>
          </a:p>
        </p:txBody>
      </p:sp>
      <p:sp>
        <p:nvSpPr>
          <p:cNvPr id="3" name="Vertical Text Placeholder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512FFF8F-3F84-4858-B088-1A32DF629BBD}" type="datetimeFigureOut">
              <a:rPr lang="es-ES" smtClean="0"/>
              <a:pPr/>
              <a:t>06/12/2016</a:t>
            </a:fld>
            <a:endParaRPr lang="es-ES"/>
          </a:p>
        </p:txBody>
      </p:sp>
      <p:sp>
        <p:nvSpPr>
          <p:cNvPr id="5" name="Footer Placeholder 4"/>
          <p:cNvSpPr>
            <a:spLocks noGrp="1"/>
          </p:cNvSpPr>
          <p:nvPr>
            <p:ph type="ftr" sz="quarter" idx="11"/>
          </p:nvPr>
        </p:nvSpPr>
        <p:spPr/>
        <p:txBody>
          <a:bodyPr/>
          <a:lstStyle/>
          <a:p>
            <a:endParaRPr lang="es-ES">
              <a:solidFill>
                <a:srgbClr val="94C600"/>
              </a:solidFill>
            </a:endParaRPr>
          </a:p>
        </p:txBody>
      </p:sp>
      <p:sp>
        <p:nvSpPr>
          <p:cNvPr id="6" name="Slide Number Placeholder 5"/>
          <p:cNvSpPr>
            <a:spLocks noGrp="1"/>
          </p:cNvSpPr>
          <p:nvPr>
            <p:ph type="sldNum" sz="quarter" idx="12"/>
          </p:nvPr>
        </p:nvSpPr>
        <p:spPr/>
        <p:txBody>
          <a:bodyPr/>
          <a:lstStyle/>
          <a:p>
            <a:fld id="{776A48A6-E089-407A-8F1D-AD462B68C175}" type="slidenum">
              <a:rPr lang="es-ES" smtClean="0"/>
              <a:pPr/>
              <a:t>‹Nº›</a:t>
            </a:fld>
            <a:endParaRPr lang="es-ES"/>
          </a:p>
        </p:txBody>
      </p:sp>
    </p:spTree>
    <p:extLst>
      <p:ext uri="{BB962C8B-B14F-4D97-AF65-F5344CB8AC3E}">
        <p14:creationId xmlns:p14="http://schemas.microsoft.com/office/powerpoint/2010/main" xmlns="" val="19912604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_tradnl" smtClean="0"/>
              <a:t>Clic para editar título</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a:p>
        </p:txBody>
      </p:sp>
      <p:sp>
        <p:nvSpPr>
          <p:cNvPr id="4" name="Date Placeholder 3"/>
          <p:cNvSpPr>
            <a:spLocks noGrp="1"/>
          </p:cNvSpPr>
          <p:nvPr>
            <p:ph type="dt" sz="half" idx="10"/>
          </p:nvPr>
        </p:nvSpPr>
        <p:spPr/>
        <p:txBody>
          <a:bodyPr/>
          <a:lstStyle/>
          <a:p>
            <a:fld id="{512FFF8F-3F84-4858-B088-1A32DF629BBD}" type="datetimeFigureOut">
              <a:rPr lang="es-ES" smtClean="0"/>
              <a:pPr/>
              <a:t>06/12/2016</a:t>
            </a:fld>
            <a:endParaRPr lang="es-ES"/>
          </a:p>
        </p:txBody>
      </p:sp>
      <p:sp>
        <p:nvSpPr>
          <p:cNvPr id="5" name="Footer Placeholder 4"/>
          <p:cNvSpPr>
            <a:spLocks noGrp="1"/>
          </p:cNvSpPr>
          <p:nvPr>
            <p:ph type="ftr" sz="quarter" idx="11"/>
          </p:nvPr>
        </p:nvSpPr>
        <p:spPr/>
        <p:txBody>
          <a:bodyPr/>
          <a:lstStyle/>
          <a:p>
            <a:endParaRPr lang="es-ES">
              <a:solidFill>
                <a:srgbClr val="94C600"/>
              </a:solidFill>
            </a:endParaRPr>
          </a:p>
        </p:txBody>
      </p:sp>
      <p:sp>
        <p:nvSpPr>
          <p:cNvPr id="6" name="Slide Number Placeholder 5"/>
          <p:cNvSpPr>
            <a:spLocks noGrp="1"/>
          </p:cNvSpPr>
          <p:nvPr>
            <p:ph type="sldNum" sz="quarter" idx="12"/>
          </p:nvPr>
        </p:nvSpPr>
        <p:spPr/>
        <p:txBody>
          <a:bodyPr/>
          <a:lstStyle/>
          <a:p>
            <a:fld id="{776A48A6-E089-407A-8F1D-AD462B68C175}" type="slidenum">
              <a:rPr lang="es-ES" smtClean="0"/>
              <a:pPr/>
              <a:t>‹Nº›</a:t>
            </a:fld>
            <a:endParaRPr lang="es-ES"/>
          </a:p>
        </p:txBody>
      </p:sp>
    </p:spTree>
    <p:extLst>
      <p:ext uri="{BB962C8B-B14F-4D97-AF65-F5344CB8AC3E}">
        <p14:creationId xmlns:p14="http://schemas.microsoft.com/office/powerpoint/2010/main" xmlns="" val="2358227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07054C02-2822-4FFE-BFD5-07D0A77BF461}" type="datetimeFigureOut">
              <a:rPr lang="es-ES" smtClean="0"/>
              <a:pPr/>
              <a:t>06/12/2016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A1C27AA-88DF-4649-A81E-0F3C4D7042C8}"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07054C02-2822-4FFE-BFD5-07D0A77BF461}" type="datetimeFigureOut">
              <a:rPr lang="es-ES" smtClean="0"/>
              <a:pPr/>
              <a:t>06/12/2016</a:t>
            </a:fld>
            <a:endParaRPr lang="es-ES"/>
          </a:p>
        </p:txBody>
      </p:sp>
      <p:sp>
        <p:nvSpPr>
          <p:cNvPr id="7" name="6 Marcador de número de diapositiva"/>
          <p:cNvSpPr>
            <a:spLocks noGrp="1"/>
          </p:cNvSpPr>
          <p:nvPr>
            <p:ph type="sldNum" sz="quarter" idx="11"/>
          </p:nvPr>
        </p:nvSpPr>
        <p:spPr/>
        <p:txBody>
          <a:bodyPr rtlCol="0"/>
          <a:lstStyle/>
          <a:p>
            <a:fld id="{0A1C27AA-88DF-4649-A81E-0F3C4D7042C8}"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7054C02-2822-4FFE-BFD5-07D0A77BF461}" type="datetimeFigureOut">
              <a:rPr lang="es-ES" smtClean="0"/>
              <a:pPr/>
              <a:t>06/12/2016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A1C27AA-88DF-4649-A81E-0F3C4D7042C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07054C02-2822-4FFE-BFD5-07D0A77BF461}" type="datetimeFigureOut">
              <a:rPr lang="es-ES" smtClean="0"/>
              <a:pPr/>
              <a:t>06/12/2016</a:t>
            </a:fld>
            <a:endParaRPr lang="es-ES"/>
          </a:p>
        </p:txBody>
      </p:sp>
      <p:sp>
        <p:nvSpPr>
          <p:cNvPr id="22" name="21 Marcador de número de diapositiva"/>
          <p:cNvSpPr>
            <a:spLocks noGrp="1"/>
          </p:cNvSpPr>
          <p:nvPr>
            <p:ph type="sldNum" sz="quarter" idx="15"/>
          </p:nvPr>
        </p:nvSpPr>
        <p:spPr/>
        <p:txBody>
          <a:bodyPr rtlCol="0"/>
          <a:lstStyle/>
          <a:p>
            <a:fld id="{0A1C27AA-88DF-4649-A81E-0F3C4D7042C8}"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07054C02-2822-4FFE-BFD5-07D0A77BF461}" type="datetimeFigureOut">
              <a:rPr lang="es-ES" smtClean="0"/>
              <a:pPr/>
              <a:t>06/12/2016</a:t>
            </a:fld>
            <a:endParaRPr lang="es-ES"/>
          </a:p>
        </p:txBody>
      </p:sp>
      <p:sp>
        <p:nvSpPr>
          <p:cNvPr id="18" name="17 Marcador de número de diapositiva"/>
          <p:cNvSpPr>
            <a:spLocks noGrp="1"/>
          </p:cNvSpPr>
          <p:nvPr>
            <p:ph type="sldNum" sz="quarter" idx="11"/>
          </p:nvPr>
        </p:nvSpPr>
        <p:spPr/>
        <p:txBody>
          <a:bodyPr rtlCol="0"/>
          <a:lstStyle/>
          <a:p>
            <a:fld id="{0A1C27AA-88DF-4649-A81E-0F3C4D7042C8}"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7054C02-2822-4FFE-BFD5-07D0A77BF461}" type="datetimeFigureOut">
              <a:rPr lang="es-ES" smtClean="0"/>
              <a:pPr/>
              <a:t>06/12/2016</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A1C27AA-88DF-4649-A81E-0F3C4D7042C8}"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4" name="13 Marcador de fecha"/>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7054C02-2822-4FFE-BFD5-07D0A77BF461}" type="datetimeFigureOut">
              <a:rPr lang="es-ES" smtClean="0">
                <a:solidFill>
                  <a:srgbClr val="575F6D"/>
                </a:solidFill>
                <a:latin typeface="Century Schoolbook"/>
              </a:rPr>
              <a:pPr/>
              <a:t>06/12/2016</a:t>
            </a:fld>
            <a:endParaRPr lang="es-ES">
              <a:solidFill>
                <a:srgbClr val="575F6D"/>
              </a:solidFill>
              <a:latin typeface="Century Schoolbook"/>
            </a:endParaRPr>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s-ES">
              <a:solidFill>
                <a:srgbClr val="575F6D"/>
              </a:solidFill>
              <a:latin typeface="Century Schoolbook"/>
            </a:endParaRPr>
          </a:p>
        </p:txBody>
      </p:sp>
      <p:sp>
        <p:nvSpPr>
          <p:cNvPr id="8" name="7 Rectángulo"/>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dirty="0">
              <a:solidFill>
                <a:prstClr val="black"/>
              </a:solidFill>
            </a:endParaRPr>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a:solidFill>
                <a:prstClr val="black"/>
              </a:solidFill>
            </a:endParaRPr>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22 Marcador de número de diapositiva"/>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0A1C27AA-88DF-4649-A81E-0F3C4D7042C8}" type="slidenum">
              <a:rPr lang="es-ES" smtClean="0">
                <a:solidFill>
                  <a:srgbClr val="FEB80A">
                    <a:shade val="75000"/>
                  </a:srgbClr>
                </a:solidFill>
                <a:latin typeface="Century Schoolbook"/>
              </a:rPr>
              <a:pPr/>
              <a:t>‹Nº›</a:t>
            </a:fld>
            <a:endParaRPr lang="es-ES">
              <a:solidFill>
                <a:srgbClr val="FEB80A">
                  <a:shade val="75000"/>
                </a:srgbClr>
              </a:solidFill>
              <a:latin typeface="Century Schoolbook"/>
            </a:endParaRPr>
          </a:p>
        </p:txBody>
      </p:sp>
      <p:sp>
        <p:nvSpPr>
          <p:cNvPr id="22" name="21 Marcador de título"/>
          <p:cNvSpPr>
            <a:spLocks noGrp="1"/>
          </p:cNvSpPr>
          <p:nvPr>
            <p:ph type="title"/>
          </p:nvPr>
        </p:nvSpPr>
        <p:spPr>
          <a:xfrm>
            <a:off x="301752" y="228600"/>
            <a:ext cx="8534400" cy="758952"/>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extLst>
      <p:ext uri="{BB962C8B-B14F-4D97-AF65-F5344CB8AC3E}">
        <p14:creationId xmlns:p14="http://schemas.microsoft.com/office/powerpoint/2010/main" xmlns="" val="13900741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s-ES_tradnl" smtClean="0"/>
              <a:t>Clic para editar título</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04B5B154-9C1D-44E2-BC08-97CD797099E5}" type="datetimeFigureOut">
              <a:rPr lang="es-ES" smtClean="0">
                <a:solidFill>
                  <a:prstClr val="white"/>
                </a:solidFill>
              </a:rPr>
              <a:pPr/>
              <a:t>06/12/2016</a:t>
            </a:fld>
            <a:endParaRPr lang="es-ES">
              <a:solidFill>
                <a:prstClr val="white"/>
              </a:solidFill>
            </a:endParaRP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s-ES">
              <a:solidFill>
                <a:prstClr val="white"/>
              </a:solidFill>
            </a:endParaRP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90242DB3-E980-4CD1-81DD-1388F34CDB27}" type="slidenum">
              <a:rPr lang="es-ES" smtClean="0">
                <a:solidFill>
                  <a:prstClr val="white"/>
                </a:solidFill>
              </a:rPr>
              <a:pPr/>
              <a:t>‹Nº›</a:t>
            </a:fld>
            <a:endParaRPr lang="es-ES">
              <a:solidFill>
                <a:prstClr val="white"/>
              </a:solidFill>
            </a:endParaRPr>
          </a:p>
        </p:txBody>
      </p:sp>
    </p:spTree>
    <p:extLst>
      <p:ext uri="{BB962C8B-B14F-4D97-AF65-F5344CB8AC3E}">
        <p14:creationId xmlns:p14="http://schemas.microsoft.com/office/powerpoint/2010/main" xmlns="" val="42430423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_tradnl" smtClean="0"/>
              <a:t>Clic para editar título</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12FFF8F-3F84-4858-B088-1A32DF629BBD}" type="datetimeFigureOut">
              <a:rPr lang="es-ES" smtClean="0"/>
              <a:pPr/>
              <a:t>06/12/2016</a:t>
            </a:fld>
            <a:endParaRPr lang="es-E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S">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76A48A6-E089-407A-8F1D-AD462B68C175}" type="slidenum">
              <a:rPr lang="es-ES" smtClean="0"/>
              <a:pPr/>
              <a:t>‹Nº›</a:t>
            </a:fld>
            <a:endParaRPr lang="es-ES"/>
          </a:p>
        </p:txBody>
      </p:sp>
    </p:spTree>
    <p:extLst>
      <p:ext uri="{BB962C8B-B14F-4D97-AF65-F5344CB8AC3E}">
        <p14:creationId xmlns:p14="http://schemas.microsoft.com/office/powerpoint/2010/main" xmlns="" val="277415057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emf"/></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7.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7.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notesSlide" Target="../notesSlides/notesSlide21.xml"/><Relationship Id="rId1" Type="http://schemas.openxmlformats.org/officeDocument/2006/relationships/slideLayout" Target="../slideLayouts/slideLayout29.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2.xml"/><Relationship Id="rId1" Type="http://schemas.openxmlformats.org/officeDocument/2006/relationships/slideLayout" Target="../slideLayouts/slideLayout29.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4.xml"/><Relationship Id="rId1" Type="http://schemas.openxmlformats.org/officeDocument/2006/relationships/slideLayout" Target="../slideLayouts/slideLayout29.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5.xml"/><Relationship Id="rId1" Type="http://schemas.openxmlformats.org/officeDocument/2006/relationships/slideLayout" Target="../slideLayouts/slideLayout29.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6.xml"/><Relationship Id="rId1" Type="http://schemas.openxmlformats.org/officeDocument/2006/relationships/slideLayout" Target="../slideLayouts/slideLayout29.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Layout" Target="../slideLayouts/slideLayout35.xml"/><Relationship Id="rId5" Type="http://schemas.openxmlformats.org/officeDocument/2006/relationships/image" Target="../media/image6.png"/><Relationship Id="rId4" Type="http://schemas.openxmlformats.org/officeDocument/2006/relationships/image" Target="../media/image7.emf"/></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36.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7.xml.rels><?xml version="1.0" encoding="UTF-8" standalone="yes"?>
<Relationships xmlns="http://schemas.openxmlformats.org/package/2006/relationships"><Relationship Id="rId8" Type="http://schemas.openxmlformats.org/officeDocument/2006/relationships/diagramData" Target="../diagrams/data26.xml"/><Relationship Id="rId3" Type="http://schemas.openxmlformats.org/officeDocument/2006/relationships/diagramData" Target="../diagrams/data25.xml"/><Relationship Id="rId7" Type="http://schemas.microsoft.com/office/2007/relationships/diagramDrawing" Target="../diagrams/drawing25.xml"/><Relationship Id="rId12" Type="http://schemas.microsoft.com/office/2007/relationships/diagramDrawing" Target="../diagrams/drawing26.xml"/><Relationship Id="rId2" Type="http://schemas.openxmlformats.org/officeDocument/2006/relationships/notesSlide" Target="../notesSlides/notesSlide34.xml"/><Relationship Id="rId1" Type="http://schemas.openxmlformats.org/officeDocument/2006/relationships/slideLayout" Target="../slideLayouts/slideLayout36.xml"/><Relationship Id="rId6" Type="http://schemas.openxmlformats.org/officeDocument/2006/relationships/diagramColors" Target="../diagrams/colors25.xml"/><Relationship Id="rId11" Type="http://schemas.openxmlformats.org/officeDocument/2006/relationships/diagramColors" Target="../diagrams/colors26.xml"/><Relationship Id="rId5" Type="http://schemas.openxmlformats.org/officeDocument/2006/relationships/diagramQuickStyle" Target="../diagrams/quickStyle25.xml"/><Relationship Id="rId10" Type="http://schemas.openxmlformats.org/officeDocument/2006/relationships/diagramQuickStyle" Target="../diagrams/quickStyle26.xml"/><Relationship Id="rId4" Type="http://schemas.openxmlformats.org/officeDocument/2006/relationships/diagramLayout" Target="../diagrams/layout25.xml"/><Relationship Id="rId9" Type="http://schemas.openxmlformats.org/officeDocument/2006/relationships/diagramLayout" Target="../diagrams/layout26.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36.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35.xml"/><Relationship Id="rId1" Type="http://schemas.openxmlformats.org/officeDocument/2006/relationships/slideLayout" Target="../slideLayouts/slideLayout36.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6.xml"/><Relationship Id="rId1" Type="http://schemas.openxmlformats.org/officeDocument/2006/relationships/slideLayout" Target="../slideLayouts/slideLayout36.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3.xml.rels><?xml version="1.0" encoding="UTF-8" standalone="yes"?>
<Relationships xmlns="http://schemas.openxmlformats.org/package/2006/relationships"><Relationship Id="rId2" Type="http://schemas.openxmlformats.org/officeDocument/2006/relationships/hyperlink" Target="http://environment.yale.edu/publication-series/documents/downloads/a-g/Berkley-2013.pdf" TargetMode="External"/><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2" Type="http://schemas.openxmlformats.org/officeDocument/2006/relationships/hyperlink" Target="http://dx.doi.org/10.1016/S0749-3797(98)00076-2" TargetMode="Externa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500298" y="2000240"/>
            <a:ext cx="6172200" cy="3010656"/>
          </a:xfrm>
        </p:spPr>
        <p:txBody>
          <a:bodyPr>
            <a:normAutofit/>
          </a:bodyPr>
          <a:lstStyle/>
          <a:p>
            <a:pPr algn="ctr"/>
            <a:r>
              <a:rPr lang="es-ES" dirty="0" smtClean="0">
                <a:latin typeface="Calibri" charset="0"/>
              </a:rPr>
              <a:t>USO DEL ENTORNO LOCAL Y DE LA PARTICIPACIÓN COMUNITARIA PARA PROMOVER LA SALUD</a:t>
            </a:r>
            <a:br>
              <a:rPr lang="es-ES" dirty="0" smtClean="0">
                <a:latin typeface="Calibri" charset="0"/>
              </a:rPr>
            </a:br>
            <a:r>
              <a:rPr lang="es-ES" dirty="0" smtClean="0">
                <a:latin typeface="Calibri" charset="0"/>
              </a:rPr>
              <a:t> </a:t>
            </a:r>
            <a:r>
              <a:rPr lang="es-ES" smtClean="0">
                <a:latin typeface="Calibri" charset="0"/>
              </a:rPr>
              <a:t/>
            </a:r>
            <a:br>
              <a:rPr lang="es-ES" smtClean="0">
                <a:latin typeface="Calibri" charset="0"/>
              </a:rPr>
            </a:br>
            <a:endParaRPr lang="en-US" dirty="0">
              <a:latin typeface="Calibri" charset="0"/>
            </a:endParaRPr>
          </a:p>
        </p:txBody>
      </p:sp>
      <p:sp>
        <p:nvSpPr>
          <p:cNvPr id="3" name="Subtitle 2"/>
          <p:cNvSpPr>
            <a:spLocks noGrp="1"/>
          </p:cNvSpPr>
          <p:nvPr>
            <p:ph type="subTitle" idx="1"/>
          </p:nvPr>
        </p:nvSpPr>
        <p:spPr/>
        <p:txBody>
          <a:bodyPr>
            <a:normAutofit/>
          </a:bodyPr>
          <a:lstStyle/>
          <a:p>
            <a:r>
              <a:rPr lang="en-US">
                <a:solidFill>
                  <a:srgbClr val="898989"/>
                </a:solidFill>
                <a:latin typeface="Calibri" charset="0"/>
              </a:rPr>
              <a:t> </a:t>
            </a:r>
          </a:p>
        </p:txBody>
      </p:sp>
      <p:pic>
        <p:nvPicPr>
          <p:cNvPr id="205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00232" y="6072206"/>
            <a:ext cx="1458912"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59912"/>
          <a:stretch>
            <a:fillRect/>
          </a:stretch>
        </p:blipFill>
        <p:spPr bwMode="auto">
          <a:xfrm>
            <a:off x="2714612" y="4929198"/>
            <a:ext cx="3846486" cy="10652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4"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214678" y="6143644"/>
            <a:ext cx="429895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5" name="Rectangle 3"/>
          <p:cNvSpPr>
            <a:spLocks noChangeArrowheads="1"/>
          </p:cNvSpPr>
          <p:nvPr/>
        </p:nvSpPr>
        <p:spPr bwMode="auto">
          <a:xfrm>
            <a:off x="3214678" y="1214422"/>
            <a:ext cx="45720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2400" b="1" dirty="0" smtClean="0">
                <a:latin typeface="Times New Roman" pitchFamily="18" charset="0"/>
                <a:cs typeface="Times New Roman" pitchFamily="18" charset="0"/>
              </a:rPr>
              <a:t>MÓDULO 5</a:t>
            </a:r>
          </a:p>
          <a:p>
            <a:pPr algn="ctr"/>
            <a:r>
              <a:rPr lang="en-US" sz="2400" b="1" dirty="0">
                <a:latin typeface="Calibri" charset="0"/>
              </a:rPr>
              <a:t> </a:t>
            </a:r>
            <a:r>
              <a:rPr lang="en-US" sz="2400" b="1" dirty="0" smtClean="0">
                <a:latin typeface="Calibri" charset="0"/>
              </a:rPr>
              <a:t> </a:t>
            </a:r>
            <a:endParaRPr lang="en-US" sz="2400" b="1" dirty="0">
              <a:latin typeface="Calibri" charset="0"/>
            </a:endParaRPr>
          </a:p>
        </p:txBody>
      </p:sp>
    </p:spTree>
    <p:extLst>
      <p:ext uri="{BB962C8B-B14F-4D97-AF65-F5344CB8AC3E}">
        <p14:creationId xmlns:p14="http://schemas.microsoft.com/office/powerpoint/2010/main" xmlns="" val="3638485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54098"/>
          </a:xfrm>
        </p:spPr>
        <p:txBody>
          <a:bodyPr>
            <a:noAutofit/>
          </a:bodyPr>
          <a:lstStyle/>
          <a:p>
            <a:pPr algn="ctr"/>
            <a:r>
              <a:rPr lang="es-ES" sz="2500" b="1" dirty="0" smtClean="0">
                <a:solidFill>
                  <a:schemeClr val="tx1"/>
                </a:solidFill>
                <a:latin typeface="Times New Roman" pitchFamily="18" charset="0"/>
                <a:cs typeface="Times New Roman" pitchFamily="18" charset="0"/>
              </a:rPr>
              <a:t>La educación para la salud y la evolución de este concepto hacia un enfoque participativo: Modelo tradicional y el modelo participativo</a:t>
            </a:r>
            <a:endParaRPr lang="es-ES" sz="2500" dirty="0">
              <a:solidFill>
                <a:schemeClr val="tx1"/>
              </a:solidFill>
              <a:latin typeface="Times New Roman" pitchFamily="18" charset="0"/>
              <a:cs typeface="Times New Roman" pitchFamily="18" charset="0"/>
            </a:endParaRPr>
          </a:p>
        </p:txBody>
      </p:sp>
      <p:pic>
        <p:nvPicPr>
          <p:cNvPr id="4" name="3 Marcador de contenido"/>
          <p:cNvPicPr>
            <a:picLocks noGrp="1"/>
          </p:cNvPicPr>
          <p:nvPr>
            <p:ph sz="quarter" idx="1"/>
          </p:nvPr>
        </p:nvPicPr>
        <p:blipFill>
          <a:blip r:embed="rId2" cstate="print"/>
          <a:stretch>
            <a:fillRect/>
          </a:stretch>
        </p:blipFill>
        <p:spPr bwMode="auto">
          <a:xfrm>
            <a:off x="857224" y="1857364"/>
            <a:ext cx="7143800" cy="42148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8043890" cy="857248"/>
          </a:xfrm>
        </p:spPr>
        <p:txBody>
          <a:bodyPr>
            <a:noAutofit/>
          </a:bodyPr>
          <a:lstStyle/>
          <a:p>
            <a:pPr algn="ctr"/>
            <a:r>
              <a:rPr lang="es-ES" sz="2400" b="1" dirty="0" smtClean="0">
                <a:solidFill>
                  <a:schemeClr val="tx1"/>
                </a:solidFill>
                <a:latin typeface="Times New Roman" pitchFamily="18" charset="0"/>
                <a:cs typeface="Times New Roman" pitchFamily="18" charset="0"/>
              </a:rPr>
              <a:t>participación comunitaria:    estrategias para promover procesos de cambio en contextos locales</a:t>
            </a:r>
            <a:endParaRPr lang="es-ES" sz="2400" dirty="0">
              <a:latin typeface="Times New Roman" pitchFamily="18" charset="0"/>
              <a:cs typeface="Times New Roman" pitchFamily="18" charset="0"/>
            </a:endParaRPr>
          </a:p>
        </p:txBody>
      </p:sp>
      <p:grpSp>
        <p:nvGrpSpPr>
          <p:cNvPr id="28" name="27 Grupo"/>
          <p:cNvGrpSpPr/>
          <p:nvPr/>
        </p:nvGrpSpPr>
        <p:grpSpPr>
          <a:xfrm>
            <a:off x="428596" y="1428736"/>
            <a:ext cx="8215370" cy="830997"/>
            <a:chOff x="428596" y="1643050"/>
            <a:chExt cx="8215370" cy="830997"/>
          </a:xfrm>
        </p:grpSpPr>
        <p:sp>
          <p:nvSpPr>
            <p:cNvPr id="4" name="3 Rectángulo"/>
            <p:cNvSpPr/>
            <p:nvPr/>
          </p:nvSpPr>
          <p:spPr>
            <a:xfrm>
              <a:off x="428596" y="1785926"/>
              <a:ext cx="3214710" cy="461665"/>
            </a:xfrm>
            <a:prstGeom prst="rect">
              <a:avLst/>
            </a:prstGeom>
            <a:solidFill>
              <a:schemeClr val="accent3">
                <a:lumMod val="40000"/>
                <a:lumOff val="60000"/>
              </a:schemeClr>
            </a:solidFill>
          </p:spPr>
          <p:txBody>
            <a:bodyPr wrap="square">
              <a:spAutoFit/>
            </a:bodyPr>
            <a:lstStyle/>
            <a:p>
              <a:r>
                <a:rPr lang="es-ES" sz="2400" dirty="0" smtClean="0">
                  <a:solidFill>
                    <a:prstClr val="black"/>
                  </a:solidFill>
                  <a:latin typeface="Times New Roman" pitchFamily="18" charset="0"/>
                  <a:cs typeface="Times New Roman" pitchFamily="18" charset="0"/>
                </a:rPr>
                <a:t>Carta de Ottawa (1986) </a:t>
              </a:r>
              <a:endParaRPr lang="es-ES" dirty="0"/>
            </a:p>
          </p:txBody>
        </p:sp>
        <p:sp>
          <p:nvSpPr>
            <p:cNvPr id="5" name="4 Rectángulo"/>
            <p:cNvSpPr/>
            <p:nvPr/>
          </p:nvSpPr>
          <p:spPr>
            <a:xfrm>
              <a:off x="4572000" y="1643050"/>
              <a:ext cx="4071966" cy="830997"/>
            </a:xfrm>
            <a:prstGeom prst="rect">
              <a:avLst/>
            </a:prstGeom>
            <a:solidFill>
              <a:srgbClr val="FFFF66"/>
            </a:solidFill>
          </p:spPr>
          <p:txBody>
            <a:bodyPr wrap="square">
              <a:spAutoFit/>
            </a:bodyPr>
            <a:lstStyle/>
            <a:p>
              <a:pPr algn="ctr"/>
              <a:r>
                <a:rPr lang="es-ES" sz="2400" dirty="0" smtClean="0">
                  <a:solidFill>
                    <a:prstClr val="black"/>
                  </a:solidFill>
                  <a:latin typeface="Times New Roman" pitchFamily="18" charset="0"/>
                  <a:cs typeface="Times New Roman" pitchFamily="18" charset="0"/>
                </a:rPr>
                <a:t>La población ha de participar en la promoción de la salud.</a:t>
              </a:r>
              <a:endParaRPr lang="es-ES" dirty="0"/>
            </a:p>
          </p:txBody>
        </p:sp>
        <p:sp>
          <p:nvSpPr>
            <p:cNvPr id="10" name="9 Flecha derecha"/>
            <p:cNvSpPr/>
            <p:nvPr/>
          </p:nvSpPr>
          <p:spPr>
            <a:xfrm>
              <a:off x="3857620" y="1928802"/>
              <a:ext cx="571504"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grpSp>
        <p:nvGrpSpPr>
          <p:cNvPr id="21" name="20 Grupo"/>
          <p:cNvGrpSpPr/>
          <p:nvPr/>
        </p:nvGrpSpPr>
        <p:grpSpPr>
          <a:xfrm>
            <a:off x="428596" y="2500306"/>
            <a:ext cx="8001056" cy="2188319"/>
            <a:chOff x="642910" y="2714620"/>
            <a:chExt cx="8001056" cy="2188319"/>
          </a:xfrm>
        </p:grpSpPr>
        <p:sp>
          <p:nvSpPr>
            <p:cNvPr id="6" name="5 Rectángulo"/>
            <p:cNvSpPr/>
            <p:nvPr/>
          </p:nvSpPr>
          <p:spPr>
            <a:xfrm>
              <a:off x="642910" y="3071810"/>
              <a:ext cx="2928942" cy="830997"/>
            </a:xfrm>
            <a:prstGeom prst="rect">
              <a:avLst/>
            </a:prstGeom>
            <a:solidFill>
              <a:schemeClr val="accent1">
                <a:lumMod val="40000"/>
                <a:lumOff val="60000"/>
              </a:schemeClr>
            </a:solidFill>
          </p:spPr>
          <p:txBody>
            <a:bodyPr wrap="square">
              <a:spAutoFit/>
            </a:bodyPr>
            <a:lstStyle/>
            <a:p>
              <a:r>
                <a:rPr lang="es-ES" sz="2400" dirty="0" smtClean="0">
                  <a:solidFill>
                    <a:prstClr val="black"/>
                  </a:solidFill>
                  <a:latin typeface="Times New Roman" pitchFamily="18" charset="0"/>
                  <a:cs typeface="Times New Roman" pitchFamily="18" charset="0"/>
                </a:rPr>
                <a:t>Programas de promoción de la salud </a:t>
              </a:r>
              <a:endParaRPr lang="es-ES" dirty="0"/>
            </a:p>
          </p:txBody>
        </p:sp>
        <p:sp>
          <p:nvSpPr>
            <p:cNvPr id="7" name="6 Rectángulo"/>
            <p:cNvSpPr/>
            <p:nvPr/>
          </p:nvSpPr>
          <p:spPr>
            <a:xfrm>
              <a:off x="4643438" y="2714620"/>
              <a:ext cx="1704313" cy="461665"/>
            </a:xfrm>
            <a:prstGeom prst="rect">
              <a:avLst/>
            </a:prstGeom>
            <a:solidFill>
              <a:srgbClr val="D4FF8D"/>
            </a:solidFill>
          </p:spPr>
          <p:txBody>
            <a:bodyPr wrap="none">
              <a:spAutoFit/>
            </a:bodyPr>
            <a:lstStyle/>
            <a:p>
              <a:r>
                <a:rPr lang="es-ES" sz="2400" dirty="0" smtClean="0">
                  <a:solidFill>
                    <a:prstClr val="black"/>
                  </a:solidFill>
                  <a:latin typeface="Times New Roman" pitchFamily="18" charset="0"/>
                  <a:cs typeface="Times New Roman" pitchFamily="18" charset="0"/>
                </a:rPr>
                <a:t>integradores</a:t>
              </a:r>
              <a:endParaRPr lang="es-ES" dirty="0"/>
            </a:p>
          </p:txBody>
        </p:sp>
        <p:sp>
          <p:nvSpPr>
            <p:cNvPr id="8" name="7 Rectángulo"/>
            <p:cNvSpPr/>
            <p:nvPr/>
          </p:nvSpPr>
          <p:spPr>
            <a:xfrm>
              <a:off x="4714876" y="3429000"/>
              <a:ext cx="1773242" cy="461665"/>
            </a:xfrm>
            <a:prstGeom prst="rect">
              <a:avLst/>
            </a:prstGeom>
            <a:solidFill>
              <a:srgbClr val="FFFF66"/>
            </a:solidFill>
          </p:spPr>
          <p:txBody>
            <a:bodyPr wrap="none">
              <a:spAutoFit/>
            </a:bodyPr>
            <a:lstStyle/>
            <a:p>
              <a:r>
                <a:rPr lang="es-ES" sz="2400" dirty="0" smtClean="0">
                  <a:solidFill>
                    <a:prstClr val="black"/>
                  </a:solidFill>
                  <a:latin typeface="Times New Roman" pitchFamily="18" charset="0"/>
                  <a:cs typeface="Times New Roman" pitchFamily="18" charset="0"/>
                </a:rPr>
                <a:t>transversales</a:t>
              </a:r>
              <a:endParaRPr lang="es-ES" dirty="0"/>
            </a:p>
          </p:txBody>
        </p:sp>
        <p:sp>
          <p:nvSpPr>
            <p:cNvPr id="9" name="8 Rectángulo"/>
            <p:cNvSpPr/>
            <p:nvPr/>
          </p:nvSpPr>
          <p:spPr>
            <a:xfrm>
              <a:off x="4714876" y="4071942"/>
              <a:ext cx="3929090" cy="830997"/>
            </a:xfrm>
            <a:prstGeom prst="rect">
              <a:avLst/>
            </a:prstGeom>
            <a:solidFill>
              <a:srgbClr val="D4FF8D"/>
            </a:solidFill>
          </p:spPr>
          <p:txBody>
            <a:bodyPr wrap="square">
              <a:spAutoFit/>
            </a:bodyPr>
            <a:lstStyle/>
            <a:p>
              <a:r>
                <a:rPr lang="es-ES" sz="2400" dirty="0" smtClean="0">
                  <a:solidFill>
                    <a:prstClr val="black"/>
                  </a:solidFill>
                  <a:latin typeface="Times New Roman" pitchFamily="18" charset="0"/>
                  <a:cs typeface="Times New Roman" pitchFamily="18" charset="0"/>
                </a:rPr>
                <a:t>responsabilidad compartida entre Estado y población</a:t>
              </a:r>
              <a:endParaRPr lang="es-ES" dirty="0"/>
            </a:p>
          </p:txBody>
        </p:sp>
        <p:cxnSp>
          <p:nvCxnSpPr>
            <p:cNvPr id="12" name="11 Conector recto de flecha"/>
            <p:cNvCxnSpPr>
              <a:stCxn id="6" idx="3"/>
            </p:cNvCxnSpPr>
            <p:nvPr/>
          </p:nvCxnSpPr>
          <p:spPr>
            <a:xfrm flipV="1">
              <a:off x="3571852" y="3071810"/>
              <a:ext cx="1000148" cy="415499"/>
            </a:xfrm>
            <a:prstGeom prst="straightConnector1">
              <a:avLst/>
            </a:prstGeom>
            <a:ln w="38100">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a:stCxn id="6" idx="3"/>
              <a:endCxn id="8" idx="1"/>
            </p:cNvCxnSpPr>
            <p:nvPr/>
          </p:nvCxnSpPr>
          <p:spPr>
            <a:xfrm>
              <a:off x="3571852" y="3487309"/>
              <a:ext cx="1143024" cy="172524"/>
            </a:xfrm>
            <a:prstGeom prst="straightConnector1">
              <a:avLst/>
            </a:prstGeom>
            <a:ln w="38100">
              <a:prstDash val="dashDot"/>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a:stCxn id="6" idx="3"/>
              <a:endCxn id="9" idx="1"/>
            </p:cNvCxnSpPr>
            <p:nvPr/>
          </p:nvCxnSpPr>
          <p:spPr>
            <a:xfrm>
              <a:off x="3571852" y="3487309"/>
              <a:ext cx="1143024" cy="1000132"/>
            </a:xfrm>
            <a:prstGeom prst="straightConnector1">
              <a:avLst/>
            </a:prstGeom>
            <a:ln w="38100">
              <a:prstDash val="dashDot"/>
              <a:tailEnd type="arrow"/>
            </a:ln>
          </p:spPr>
          <p:style>
            <a:lnRef idx="1">
              <a:schemeClr val="accent1"/>
            </a:lnRef>
            <a:fillRef idx="0">
              <a:schemeClr val="accent1"/>
            </a:fillRef>
            <a:effectRef idx="0">
              <a:schemeClr val="accent1"/>
            </a:effectRef>
            <a:fontRef idx="minor">
              <a:schemeClr val="tx1"/>
            </a:fontRef>
          </p:style>
        </p:cxnSp>
      </p:grpSp>
      <p:graphicFrame>
        <p:nvGraphicFramePr>
          <p:cNvPr id="27" name="26 Diagrama"/>
          <p:cNvGraphicFramePr/>
          <p:nvPr/>
        </p:nvGraphicFramePr>
        <p:xfrm>
          <a:off x="-571536" y="4286256"/>
          <a:ext cx="6357982" cy="2420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normAutofit/>
          </a:bodyPr>
          <a:lstStyle/>
          <a:p>
            <a:pPr algn="ctr"/>
            <a:r>
              <a:rPr lang="es-ES" b="1" dirty="0" smtClean="0">
                <a:solidFill>
                  <a:schemeClr val="tx1"/>
                </a:solidFill>
                <a:latin typeface="Times New Roman" pitchFamily="18" charset="0"/>
                <a:cs typeface="Times New Roman" pitchFamily="18" charset="0"/>
              </a:rPr>
              <a:t>Estrategias  para el fomento de la participación social</a:t>
            </a:r>
            <a:endParaRPr lang="es-ES" dirty="0">
              <a:solidFill>
                <a:schemeClr val="tx1"/>
              </a:solidFill>
            </a:endParaRPr>
          </a:p>
        </p:txBody>
      </p:sp>
      <p:graphicFrame>
        <p:nvGraphicFramePr>
          <p:cNvPr id="9" name="8 Diagrama"/>
          <p:cNvGraphicFramePr/>
          <p:nvPr/>
        </p:nvGraphicFramePr>
        <p:xfrm>
          <a:off x="500034" y="1643050"/>
          <a:ext cx="7929618" cy="4206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b="1" dirty="0" smtClean="0">
                <a:solidFill>
                  <a:schemeClr val="tx1"/>
                </a:solidFill>
                <a:latin typeface="Times New Roman" pitchFamily="18" charset="0"/>
                <a:cs typeface="Times New Roman" pitchFamily="18" charset="0"/>
              </a:rPr>
              <a:t>Modelo  de participación comunitaria en salud: precede-procede</a:t>
            </a:r>
            <a:endParaRPr lang="es-ES" dirty="0">
              <a:solidFill>
                <a:schemeClr val="tx1"/>
              </a:solidFill>
              <a:latin typeface="Times New Roman" pitchFamily="18" charset="0"/>
              <a:cs typeface="Times New Roman" pitchFamily="18" charset="0"/>
            </a:endParaRPr>
          </a:p>
        </p:txBody>
      </p:sp>
      <p:sp>
        <p:nvSpPr>
          <p:cNvPr id="4" name="3 Rectángulo"/>
          <p:cNvSpPr/>
          <p:nvPr/>
        </p:nvSpPr>
        <p:spPr>
          <a:xfrm>
            <a:off x="714348" y="1571612"/>
            <a:ext cx="3457597" cy="830997"/>
          </a:xfrm>
          <a:prstGeom prst="rect">
            <a:avLst/>
          </a:prstGeom>
          <a:ln>
            <a:solidFill>
              <a:schemeClr val="accent6">
                <a:lumMod val="75000"/>
              </a:schemeClr>
            </a:solidFill>
          </a:ln>
          <a:effectLst>
            <a:glow rad="139700">
              <a:schemeClr val="accent3">
                <a:satMod val="175000"/>
                <a:alpha val="40000"/>
              </a:schemeClr>
            </a:glow>
            <a:innerShdw blurRad="63500" dist="50800" dir="13500000">
              <a:prstClr val="black">
                <a:alpha val="50000"/>
              </a:prstClr>
            </a:innerShdw>
          </a:effectLst>
        </p:spPr>
        <p:txBody>
          <a:bodyPr wrap="square">
            <a:spAutoFit/>
          </a:bodyPr>
          <a:lstStyle/>
          <a:p>
            <a:pPr algn="ctr"/>
            <a:r>
              <a:rPr lang="es-ES" sz="2400" dirty="0" smtClean="0">
                <a:solidFill>
                  <a:prstClr val="black"/>
                </a:solidFill>
                <a:latin typeface="Times New Roman" pitchFamily="18" charset="0"/>
                <a:cs typeface="Times New Roman" pitchFamily="18" charset="0"/>
              </a:rPr>
              <a:t>MODELO PRECEDE-PROCEDE</a:t>
            </a:r>
            <a:endParaRPr lang="es-ES" dirty="0"/>
          </a:p>
        </p:txBody>
      </p:sp>
      <p:sp>
        <p:nvSpPr>
          <p:cNvPr id="5" name="4 Rectángulo"/>
          <p:cNvSpPr/>
          <p:nvPr/>
        </p:nvSpPr>
        <p:spPr>
          <a:xfrm>
            <a:off x="4714876" y="1643050"/>
            <a:ext cx="3714776" cy="1200329"/>
          </a:xfrm>
          <a:prstGeom prst="rect">
            <a:avLst/>
          </a:prstGeom>
          <a:ln w="57150">
            <a:solidFill>
              <a:schemeClr val="accent6">
                <a:lumMod val="60000"/>
                <a:lumOff val="40000"/>
              </a:schemeClr>
            </a:solidFill>
            <a:prstDash val="sysDash"/>
          </a:ln>
          <a:effectLst>
            <a:softEdge rad="12700"/>
          </a:effectLst>
        </p:spPr>
        <p:txBody>
          <a:bodyPr wrap="square">
            <a:spAutoFit/>
          </a:bodyPr>
          <a:lstStyle/>
          <a:p>
            <a:r>
              <a:rPr lang="es-ES" sz="2400" dirty="0" smtClean="0">
                <a:solidFill>
                  <a:prstClr val="black"/>
                </a:solidFill>
                <a:latin typeface="Times New Roman" pitchFamily="18" charset="0"/>
                <a:cs typeface="Times New Roman" pitchFamily="18" charset="0"/>
              </a:rPr>
              <a:t>Método de participación comunitaria para la promoción de la salud.</a:t>
            </a:r>
            <a:r>
              <a:rPr lang="es-ES" sz="2400" dirty="0" smtClean="0"/>
              <a:t> </a:t>
            </a:r>
            <a:endParaRPr lang="es-ES" dirty="0"/>
          </a:p>
        </p:txBody>
      </p:sp>
      <p:grpSp>
        <p:nvGrpSpPr>
          <p:cNvPr id="14" name="13 Grupo"/>
          <p:cNvGrpSpPr/>
          <p:nvPr/>
        </p:nvGrpSpPr>
        <p:grpSpPr>
          <a:xfrm>
            <a:off x="642910" y="3071810"/>
            <a:ext cx="7000924" cy="3143272"/>
            <a:chOff x="642910" y="2786058"/>
            <a:chExt cx="7000924" cy="3143272"/>
          </a:xfrm>
        </p:grpSpPr>
        <p:sp>
          <p:nvSpPr>
            <p:cNvPr id="6" name="5 Rectángulo"/>
            <p:cNvSpPr/>
            <p:nvPr/>
          </p:nvSpPr>
          <p:spPr>
            <a:xfrm>
              <a:off x="642910" y="4071942"/>
              <a:ext cx="1718163" cy="461665"/>
            </a:xfrm>
            <a:prstGeom prst="rect">
              <a:avLst/>
            </a:prstGeom>
            <a:solidFill>
              <a:schemeClr val="accent1">
                <a:lumMod val="60000"/>
                <a:lumOff val="40000"/>
              </a:schemeClr>
            </a:solidFill>
          </p:spPr>
          <p:txBody>
            <a:bodyPr wrap="none">
              <a:spAutoFit/>
            </a:bodyPr>
            <a:lstStyle/>
            <a:p>
              <a:pPr marL="274320" lvl="0" indent="-274320" algn="just">
                <a:spcBef>
                  <a:spcPts val="600"/>
                </a:spcBef>
                <a:buClr>
                  <a:srgbClr val="76C5EF"/>
                </a:buClr>
                <a:buSzPct val="70000"/>
              </a:pPr>
              <a:r>
                <a:rPr lang="es-ES" sz="2400" dirty="0" smtClean="0">
                  <a:solidFill>
                    <a:prstClr val="black"/>
                  </a:solidFill>
                  <a:latin typeface="Times New Roman" pitchFamily="18" charset="0"/>
                  <a:cs typeface="Times New Roman" pitchFamily="18" charset="0"/>
                </a:rPr>
                <a:t>VENTAJAS</a:t>
              </a:r>
            </a:p>
          </p:txBody>
        </p:sp>
        <p:sp>
          <p:nvSpPr>
            <p:cNvPr id="9" name="8 Rectángulo"/>
            <p:cNvSpPr/>
            <p:nvPr/>
          </p:nvSpPr>
          <p:spPr>
            <a:xfrm>
              <a:off x="3143240" y="2928934"/>
              <a:ext cx="4500594" cy="830997"/>
            </a:xfrm>
            <a:prstGeom prst="rect">
              <a:avLst/>
            </a:prstGeom>
            <a:solidFill>
              <a:srgbClr val="FFFF66"/>
            </a:solidFill>
          </p:spPr>
          <p:txBody>
            <a:bodyPr wrap="square">
              <a:spAutoFit/>
            </a:bodyPr>
            <a:lstStyle/>
            <a:p>
              <a:r>
                <a:rPr lang="es-ES" sz="2400" dirty="0" smtClean="0">
                  <a:solidFill>
                    <a:prstClr val="black"/>
                  </a:solidFill>
                </a:rPr>
                <a:t>Explica los comportamientos relacionados con la salud.</a:t>
              </a:r>
              <a:endParaRPr lang="es-ES" dirty="0"/>
            </a:p>
          </p:txBody>
        </p:sp>
        <p:sp>
          <p:nvSpPr>
            <p:cNvPr id="10" name="9 Rectángulo"/>
            <p:cNvSpPr/>
            <p:nvPr/>
          </p:nvSpPr>
          <p:spPr>
            <a:xfrm>
              <a:off x="3214678" y="3929066"/>
              <a:ext cx="3435366" cy="830997"/>
            </a:xfrm>
            <a:prstGeom prst="rect">
              <a:avLst/>
            </a:prstGeom>
            <a:solidFill>
              <a:srgbClr val="D4FF8D"/>
            </a:solidFill>
          </p:spPr>
          <p:txBody>
            <a:bodyPr wrap="square">
              <a:spAutoFit/>
            </a:bodyPr>
            <a:lstStyle/>
            <a:p>
              <a:r>
                <a:rPr lang="es-ES" sz="2400" dirty="0" smtClean="0">
                  <a:solidFill>
                    <a:prstClr val="black"/>
                  </a:solidFill>
                  <a:latin typeface="Times New Roman" pitchFamily="18" charset="0"/>
                  <a:cs typeface="Times New Roman" pitchFamily="18" charset="0"/>
                </a:rPr>
                <a:t>Diseñar y evaluar las intervenciones</a:t>
              </a:r>
              <a:endParaRPr lang="es-ES" dirty="0"/>
            </a:p>
          </p:txBody>
        </p:sp>
        <p:sp>
          <p:nvSpPr>
            <p:cNvPr id="11" name="10 Rectángulo"/>
            <p:cNvSpPr/>
            <p:nvPr/>
          </p:nvSpPr>
          <p:spPr>
            <a:xfrm>
              <a:off x="3286116" y="5000636"/>
              <a:ext cx="4149719" cy="830997"/>
            </a:xfrm>
            <a:prstGeom prst="rect">
              <a:avLst/>
            </a:prstGeom>
            <a:solidFill>
              <a:schemeClr val="accent1">
                <a:lumMod val="40000"/>
                <a:lumOff val="60000"/>
              </a:schemeClr>
            </a:solidFill>
          </p:spPr>
          <p:txBody>
            <a:bodyPr wrap="square">
              <a:spAutoFit/>
            </a:bodyPr>
            <a:lstStyle/>
            <a:p>
              <a:r>
                <a:rPr lang="es-ES" sz="2400" dirty="0" smtClean="0">
                  <a:solidFill>
                    <a:prstClr val="black"/>
                  </a:solidFill>
                  <a:latin typeface="Times New Roman" pitchFamily="18" charset="0"/>
                  <a:cs typeface="Times New Roman" pitchFamily="18" charset="0"/>
                </a:rPr>
                <a:t>Influir en los comportamientos  y  en  las condiciones de vida</a:t>
              </a:r>
              <a:endParaRPr lang="es-ES" dirty="0"/>
            </a:p>
          </p:txBody>
        </p:sp>
        <p:sp>
          <p:nvSpPr>
            <p:cNvPr id="13" name="12 Abrir llave"/>
            <p:cNvSpPr/>
            <p:nvPr/>
          </p:nvSpPr>
          <p:spPr>
            <a:xfrm>
              <a:off x="2428860" y="2786058"/>
              <a:ext cx="642942" cy="3143272"/>
            </a:xfrm>
            <a:prstGeom prst="leftBrace">
              <a:avLst/>
            </a:prstGeom>
            <a:ln w="5715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9 Diagrama"/>
          <p:cNvGraphicFramePr/>
          <p:nvPr/>
        </p:nvGraphicFramePr>
        <p:xfrm>
          <a:off x="1214414" y="2071678"/>
          <a:ext cx="650085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1 Título"/>
          <p:cNvSpPr>
            <a:spLocks noGrp="1"/>
          </p:cNvSpPr>
          <p:nvPr>
            <p:ph type="title"/>
          </p:nvPr>
        </p:nvSpPr>
        <p:spPr/>
        <p:txBody>
          <a:bodyPr>
            <a:normAutofit/>
          </a:bodyPr>
          <a:lstStyle/>
          <a:p>
            <a:pPr algn="ctr"/>
            <a:r>
              <a:rPr lang="es-ES" b="1" dirty="0" smtClean="0">
                <a:solidFill>
                  <a:schemeClr val="tx1"/>
                </a:solidFill>
                <a:latin typeface="Times New Roman" pitchFamily="18" charset="0"/>
                <a:cs typeface="Times New Roman" pitchFamily="18" charset="0"/>
              </a:rPr>
              <a:t>Modelo  de participación comunitaria en salud: precede-procede</a:t>
            </a:r>
            <a:endParaRPr lang="es-ES"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457200" y="274638"/>
            <a:ext cx="7467600" cy="1143000"/>
          </a:xfrm>
          <a:prstGeom prst="rect">
            <a:avLst/>
          </a:prstGeom>
        </p:spPr>
        <p:txBody>
          <a:bodyPr>
            <a:normAutofit/>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pPr algn="ctr"/>
            <a:r>
              <a:rPr lang="es-ES" b="1" smtClean="0">
                <a:solidFill>
                  <a:schemeClr val="tx1"/>
                </a:solidFill>
                <a:latin typeface="Times New Roman" pitchFamily="18" charset="0"/>
                <a:cs typeface="Times New Roman" pitchFamily="18" charset="0"/>
              </a:rPr>
              <a:t>Model for community participation in Health: precede-proceed</a:t>
            </a:r>
            <a:endParaRPr lang="es-ES" dirty="0">
              <a:solidFill>
                <a:schemeClr val="tx1"/>
              </a:solidFill>
              <a:latin typeface="Times New Roman" pitchFamily="18" charset="0"/>
              <a:cs typeface="Times New Roman" pitchFamily="18" charset="0"/>
            </a:endParaRPr>
          </a:p>
        </p:txBody>
      </p:sp>
      <p:sp>
        <p:nvSpPr>
          <p:cNvPr id="3" name="CuadroTexto 2"/>
          <p:cNvSpPr txBox="1"/>
          <p:nvPr/>
        </p:nvSpPr>
        <p:spPr>
          <a:xfrm>
            <a:off x="7236296" y="1988840"/>
            <a:ext cx="1368152" cy="2000548"/>
          </a:xfrm>
          <a:prstGeom prst="rect">
            <a:avLst/>
          </a:prstGeom>
          <a:solidFill>
            <a:srgbClr val="FDFF93"/>
          </a:solidFill>
        </p:spPr>
        <p:txBody>
          <a:bodyPr wrap="square" rtlCol="0">
            <a:spAutoFit/>
          </a:bodyPr>
          <a:lstStyle/>
          <a:p>
            <a:r>
              <a:rPr lang="es-ES" sz="1400" dirty="0" smtClean="0"/>
              <a:t>Fase 1</a:t>
            </a:r>
          </a:p>
          <a:p>
            <a:r>
              <a:rPr lang="es-ES" sz="1400" dirty="0" smtClean="0"/>
              <a:t>Diagnóstico </a:t>
            </a:r>
            <a:r>
              <a:rPr lang="es-ES" sz="1400" dirty="0"/>
              <a:t>de las necesidades, deseos y percepciones </a:t>
            </a:r>
            <a:r>
              <a:rPr lang="es-ES" sz="1400" dirty="0" smtClean="0"/>
              <a:t>del alumnado y sus familias</a:t>
            </a:r>
          </a:p>
          <a:p>
            <a:endParaRPr lang="es-ES" sz="1200" dirty="0"/>
          </a:p>
        </p:txBody>
      </p:sp>
      <p:sp>
        <p:nvSpPr>
          <p:cNvPr id="4" name="CuadroTexto 3"/>
          <p:cNvSpPr txBox="1"/>
          <p:nvPr/>
        </p:nvSpPr>
        <p:spPr>
          <a:xfrm>
            <a:off x="5724128" y="1988840"/>
            <a:ext cx="1440160" cy="1815882"/>
          </a:xfrm>
          <a:prstGeom prst="rect">
            <a:avLst/>
          </a:prstGeom>
          <a:solidFill>
            <a:schemeClr val="accent1">
              <a:lumMod val="40000"/>
              <a:lumOff val="60000"/>
            </a:schemeClr>
          </a:solidFill>
        </p:spPr>
        <p:txBody>
          <a:bodyPr wrap="square" rtlCol="0">
            <a:spAutoFit/>
          </a:bodyPr>
          <a:lstStyle/>
          <a:p>
            <a:r>
              <a:rPr lang="es-ES" sz="1400" dirty="0" smtClean="0"/>
              <a:t>Fase 2 </a:t>
            </a:r>
          </a:p>
          <a:p>
            <a:r>
              <a:rPr lang="es-ES" sz="1400" dirty="0" smtClean="0"/>
              <a:t>Evaluación Epidemiológica de la situación y de los problemas de salud más frecuentes</a:t>
            </a:r>
            <a:endParaRPr lang="es-ES" sz="1200" dirty="0"/>
          </a:p>
        </p:txBody>
      </p:sp>
      <p:sp>
        <p:nvSpPr>
          <p:cNvPr id="5" name="CuadroTexto 4"/>
          <p:cNvSpPr txBox="1"/>
          <p:nvPr/>
        </p:nvSpPr>
        <p:spPr>
          <a:xfrm>
            <a:off x="4211960" y="1988840"/>
            <a:ext cx="1368152" cy="1354217"/>
          </a:xfrm>
          <a:prstGeom prst="rect">
            <a:avLst/>
          </a:prstGeom>
          <a:solidFill>
            <a:srgbClr val="FDFF93"/>
          </a:solidFill>
        </p:spPr>
        <p:txBody>
          <a:bodyPr wrap="square" rtlCol="0">
            <a:spAutoFit/>
          </a:bodyPr>
          <a:lstStyle/>
          <a:p>
            <a:r>
              <a:rPr lang="es-ES" sz="1400" dirty="0" smtClean="0"/>
              <a:t>Fase 3</a:t>
            </a:r>
          </a:p>
          <a:p>
            <a:r>
              <a:rPr lang="es-ES" sz="1400" dirty="0" smtClean="0"/>
              <a:t>Diagnóstico de las conductas y del entorno</a:t>
            </a:r>
          </a:p>
          <a:p>
            <a:endParaRPr lang="es-ES" sz="1200" dirty="0"/>
          </a:p>
        </p:txBody>
      </p:sp>
      <p:sp>
        <p:nvSpPr>
          <p:cNvPr id="6" name="CuadroTexto 5"/>
          <p:cNvSpPr txBox="1"/>
          <p:nvPr/>
        </p:nvSpPr>
        <p:spPr>
          <a:xfrm>
            <a:off x="2555776" y="1988840"/>
            <a:ext cx="1584176" cy="2031325"/>
          </a:xfrm>
          <a:prstGeom prst="rect">
            <a:avLst/>
          </a:prstGeom>
          <a:solidFill>
            <a:srgbClr val="C8E8F9"/>
          </a:solidFill>
        </p:spPr>
        <p:txBody>
          <a:bodyPr wrap="square" rtlCol="0">
            <a:spAutoFit/>
          </a:bodyPr>
          <a:lstStyle/>
          <a:p>
            <a:r>
              <a:rPr lang="es-ES" sz="1400" dirty="0" smtClean="0"/>
              <a:t>Fase 4 </a:t>
            </a:r>
          </a:p>
          <a:p>
            <a:r>
              <a:rPr lang="es-ES" sz="1400" dirty="0" smtClean="0"/>
              <a:t>Diagnóstico de los condicionantes de las conductas que predisponen, facilitan o refuerzan el comportamiento</a:t>
            </a:r>
            <a:endParaRPr lang="es-ES" sz="1400" dirty="0"/>
          </a:p>
        </p:txBody>
      </p:sp>
      <p:sp>
        <p:nvSpPr>
          <p:cNvPr id="7" name="CuadroTexto 6"/>
          <p:cNvSpPr txBox="1"/>
          <p:nvPr/>
        </p:nvSpPr>
        <p:spPr>
          <a:xfrm>
            <a:off x="1115616" y="1988840"/>
            <a:ext cx="1296144" cy="2000548"/>
          </a:xfrm>
          <a:prstGeom prst="rect">
            <a:avLst/>
          </a:prstGeom>
          <a:solidFill>
            <a:srgbClr val="FDFF93"/>
          </a:solidFill>
        </p:spPr>
        <p:txBody>
          <a:bodyPr wrap="square" rtlCol="0">
            <a:spAutoFit/>
          </a:bodyPr>
          <a:lstStyle/>
          <a:p>
            <a:r>
              <a:rPr lang="es-ES" sz="1400" dirty="0" smtClean="0"/>
              <a:t>Fase 5</a:t>
            </a:r>
          </a:p>
          <a:p>
            <a:r>
              <a:rPr lang="es-ES" sz="1400" dirty="0" smtClean="0"/>
              <a:t>Diagnóstico del ambiente administrativo y político que evalúa los recursos disponibles</a:t>
            </a:r>
          </a:p>
          <a:p>
            <a:endParaRPr lang="es-ES" sz="1200" dirty="0"/>
          </a:p>
        </p:txBody>
      </p:sp>
      <p:sp>
        <p:nvSpPr>
          <p:cNvPr id="8" name="CuadroTexto 7"/>
          <p:cNvSpPr txBox="1"/>
          <p:nvPr/>
        </p:nvSpPr>
        <p:spPr>
          <a:xfrm>
            <a:off x="1115616" y="4797152"/>
            <a:ext cx="1512168" cy="707886"/>
          </a:xfrm>
          <a:prstGeom prst="rect">
            <a:avLst/>
          </a:prstGeom>
          <a:solidFill>
            <a:srgbClr val="C8E8F9"/>
          </a:solidFill>
        </p:spPr>
        <p:txBody>
          <a:bodyPr wrap="square" rtlCol="0">
            <a:spAutoFit/>
          </a:bodyPr>
          <a:lstStyle/>
          <a:p>
            <a:r>
              <a:rPr lang="es-ES" sz="1400" dirty="0" smtClean="0"/>
              <a:t>Fase 6 </a:t>
            </a:r>
          </a:p>
          <a:p>
            <a:r>
              <a:rPr lang="es-ES" sz="1400" dirty="0" smtClean="0"/>
              <a:t>Implementación</a:t>
            </a:r>
            <a:endParaRPr lang="es-ES" sz="1200" dirty="0" smtClean="0"/>
          </a:p>
          <a:p>
            <a:endParaRPr lang="es-ES" sz="1200" dirty="0"/>
          </a:p>
        </p:txBody>
      </p:sp>
      <p:sp>
        <p:nvSpPr>
          <p:cNvPr id="9" name="CuadroTexto 8"/>
          <p:cNvSpPr txBox="1"/>
          <p:nvPr/>
        </p:nvSpPr>
        <p:spPr>
          <a:xfrm>
            <a:off x="2843808" y="4437112"/>
            <a:ext cx="1296144" cy="1107996"/>
          </a:xfrm>
          <a:prstGeom prst="rect">
            <a:avLst/>
          </a:prstGeom>
          <a:solidFill>
            <a:srgbClr val="FDFF93"/>
          </a:solidFill>
        </p:spPr>
        <p:txBody>
          <a:bodyPr wrap="square" rtlCol="0">
            <a:spAutoFit/>
          </a:bodyPr>
          <a:lstStyle/>
          <a:p>
            <a:r>
              <a:rPr lang="es-ES" sz="1400" dirty="0" smtClean="0"/>
              <a:t>Fase 7 </a:t>
            </a:r>
          </a:p>
          <a:p>
            <a:r>
              <a:rPr lang="es-ES" sz="1400" dirty="0" smtClean="0"/>
              <a:t>Evaluación del proceso</a:t>
            </a:r>
          </a:p>
          <a:p>
            <a:r>
              <a:rPr lang="es-ES" sz="1200" dirty="0" smtClean="0"/>
              <a:t> </a:t>
            </a:r>
          </a:p>
          <a:p>
            <a:endParaRPr lang="es-ES" sz="1200" dirty="0"/>
          </a:p>
        </p:txBody>
      </p:sp>
      <p:sp>
        <p:nvSpPr>
          <p:cNvPr id="10" name="CuadroTexto 9"/>
          <p:cNvSpPr txBox="1"/>
          <p:nvPr/>
        </p:nvSpPr>
        <p:spPr>
          <a:xfrm>
            <a:off x="4355976" y="4437112"/>
            <a:ext cx="1296144" cy="1107996"/>
          </a:xfrm>
          <a:prstGeom prst="rect">
            <a:avLst/>
          </a:prstGeom>
          <a:solidFill>
            <a:srgbClr val="C8E8F9"/>
          </a:solidFill>
        </p:spPr>
        <p:txBody>
          <a:bodyPr wrap="square" rtlCol="0">
            <a:spAutoFit/>
          </a:bodyPr>
          <a:lstStyle/>
          <a:p>
            <a:r>
              <a:rPr lang="es-ES" sz="1400" dirty="0" smtClean="0"/>
              <a:t>Fase 8</a:t>
            </a:r>
          </a:p>
          <a:p>
            <a:r>
              <a:rPr lang="es-ES" sz="1400" dirty="0" smtClean="0"/>
              <a:t>Evaluación del impacto</a:t>
            </a:r>
          </a:p>
          <a:p>
            <a:r>
              <a:rPr lang="es-ES" sz="1200" dirty="0" smtClean="0"/>
              <a:t> </a:t>
            </a:r>
          </a:p>
          <a:p>
            <a:endParaRPr lang="es-ES" sz="1200" dirty="0"/>
          </a:p>
        </p:txBody>
      </p:sp>
      <p:sp>
        <p:nvSpPr>
          <p:cNvPr id="11" name="CuadroTexto 10"/>
          <p:cNvSpPr txBox="1"/>
          <p:nvPr/>
        </p:nvSpPr>
        <p:spPr>
          <a:xfrm>
            <a:off x="5868144" y="4437112"/>
            <a:ext cx="1296144" cy="1138773"/>
          </a:xfrm>
          <a:prstGeom prst="rect">
            <a:avLst/>
          </a:prstGeom>
          <a:solidFill>
            <a:srgbClr val="FDFF93"/>
          </a:solidFill>
        </p:spPr>
        <p:txBody>
          <a:bodyPr wrap="square" rtlCol="0">
            <a:spAutoFit/>
          </a:bodyPr>
          <a:lstStyle/>
          <a:p>
            <a:r>
              <a:rPr lang="es-ES" sz="1400" dirty="0" smtClean="0"/>
              <a:t>Fase 9 </a:t>
            </a:r>
          </a:p>
          <a:p>
            <a:r>
              <a:rPr lang="es-ES" sz="1400" dirty="0" smtClean="0"/>
              <a:t>Evaluación de resultados</a:t>
            </a:r>
          </a:p>
          <a:p>
            <a:r>
              <a:rPr lang="es-ES" sz="1400" dirty="0" smtClean="0"/>
              <a:t> </a:t>
            </a:r>
          </a:p>
          <a:p>
            <a:endParaRPr lang="es-ES" sz="1200" dirty="0"/>
          </a:p>
        </p:txBody>
      </p:sp>
      <p:grpSp>
        <p:nvGrpSpPr>
          <p:cNvPr id="20" name="Agrupar 19"/>
          <p:cNvGrpSpPr/>
          <p:nvPr/>
        </p:nvGrpSpPr>
        <p:grpSpPr>
          <a:xfrm>
            <a:off x="2771800" y="1484784"/>
            <a:ext cx="2592288" cy="369332"/>
            <a:chOff x="611560" y="1484784"/>
            <a:chExt cx="2592288" cy="369332"/>
          </a:xfrm>
        </p:grpSpPr>
        <p:sp>
          <p:nvSpPr>
            <p:cNvPr id="12" name="CuadroTexto 11"/>
            <p:cNvSpPr txBox="1"/>
            <p:nvPr/>
          </p:nvSpPr>
          <p:spPr>
            <a:xfrm>
              <a:off x="611560" y="1484784"/>
              <a:ext cx="2592288" cy="369332"/>
            </a:xfrm>
            <a:prstGeom prst="rect">
              <a:avLst/>
            </a:prstGeom>
            <a:solidFill>
              <a:schemeClr val="accent2">
                <a:lumMod val="40000"/>
                <a:lumOff val="60000"/>
              </a:schemeClr>
            </a:solidFill>
          </p:spPr>
          <p:txBody>
            <a:bodyPr wrap="square" rtlCol="0">
              <a:spAutoFit/>
            </a:bodyPr>
            <a:lstStyle/>
            <a:p>
              <a:r>
                <a:rPr lang="es-ES" dirty="0" smtClean="0"/>
                <a:t>   </a:t>
              </a:r>
              <a:r>
                <a:rPr lang="es-ES" sz="1200" dirty="0" smtClean="0"/>
                <a:t>                        </a:t>
              </a:r>
              <a:r>
                <a:rPr lang="es-ES" sz="1200" b="1" dirty="0" smtClean="0"/>
                <a:t>PRECEDER</a:t>
              </a:r>
              <a:endParaRPr lang="es-ES" b="1" dirty="0"/>
            </a:p>
          </p:txBody>
        </p:sp>
        <p:sp>
          <p:nvSpPr>
            <p:cNvPr id="14" name="Flecha izquierda 13"/>
            <p:cNvSpPr/>
            <p:nvPr/>
          </p:nvSpPr>
          <p:spPr>
            <a:xfrm>
              <a:off x="827584" y="1628800"/>
              <a:ext cx="936104" cy="144016"/>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s-ES" dirty="0" smtClean="0"/>
                <a:t> </a:t>
              </a:r>
              <a:endParaRPr lang="es-ES" dirty="0"/>
            </a:p>
          </p:txBody>
        </p:sp>
      </p:grpSp>
      <p:grpSp>
        <p:nvGrpSpPr>
          <p:cNvPr id="19" name="Agrupar 18"/>
          <p:cNvGrpSpPr/>
          <p:nvPr/>
        </p:nvGrpSpPr>
        <p:grpSpPr>
          <a:xfrm>
            <a:off x="2339752" y="5805264"/>
            <a:ext cx="3096344" cy="276999"/>
            <a:chOff x="2267744" y="5373216"/>
            <a:chExt cx="3096344" cy="276999"/>
          </a:xfrm>
        </p:grpSpPr>
        <p:sp>
          <p:nvSpPr>
            <p:cNvPr id="15" name="CuadroTexto 14"/>
            <p:cNvSpPr txBox="1"/>
            <p:nvPr/>
          </p:nvSpPr>
          <p:spPr>
            <a:xfrm>
              <a:off x="2267744" y="5373216"/>
              <a:ext cx="3096344" cy="276999"/>
            </a:xfrm>
            <a:prstGeom prst="rect">
              <a:avLst/>
            </a:prstGeom>
            <a:solidFill>
              <a:schemeClr val="accent2">
                <a:lumMod val="40000"/>
                <a:lumOff val="60000"/>
              </a:schemeClr>
            </a:solidFill>
          </p:spPr>
          <p:txBody>
            <a:bodyPr wrap="square" rtlCol="0">
              <a:spAutoFit/>
            </a:bodyPr>
            <a:lstStyle/>
            <a:p>
              <a:r>
                <a:rPr lang="es-ES" sz="1200" b="1" dirty="0" smtClean="0"/>
                <a:t>PROCEDER</a:t>
              </a:r>
              <a:endParaRPr lang="es-ES" b="1" dirty="0"/>
            </a:p>
          </p:txBody>
        </p:sp>
        <p:sp>
          <p:nvSpPr>
            <p:cNvPr id="16" name="Flecha derecha 15"/>
            <p:cNvSpPr/>
            <p:nvPr/>
          </p:nvSpPr>
          <p:spPr>
            <a:xfrm flipV="1">
              <a:off x="3635896" y="5373216"/>
              <a:ext cx="1224136" cy="21602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pSp>
      <p:sp>
        <p:nvSpPr>
          <p:cNvPr id="17" name="Flecha abajo 16"/>
          <p:cNvSpPr/>
          <p:nvPr/>
        </p:nvSpPr>
        <p:spPr>
          <a:xfrm>
            <a:off x="467544" y="2060848"/>
            <a:ext cx="216024" cy="273630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35150523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28794" y="548680"/>
            <a:ext cx="6172200" cy="1522998"/>
          </a:xfrm>
          <a:ln w="57150" cmpd="sng">
            <a:solidFill>
              <a:srgbClr val="FF0000"/>
            </a:solidFill>
          </a:ln>
        </p:spPr>
        <p:txBody>
          <a:bodyPr>
            <a:normAutofit/>
          </a:bodyPr>
          <a:lstStyle/>
          <a:p>
            <a:pPr algn="ctr"/>
            <a:r>
              <a:rPr lang="es-ES" sz="3400"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Sesión 2: Promoción de la salud en las áreas urbanas (1ª parte)</a:t>
            </a:r>
            <a:endParaRPr lang="es-ES" sz="3400"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22530" name="AutoShape 2" descr="data:image/jpeg;base64,/9j/4AAQSkZJRgABAQAAAQABAAD/2wCEAAkGBxMQEhUQExIVFREVFRUVFxgXGBUVFxUYFxcWGBgVFxUYHiggGholGxUVIzEiJSkrLy4uFyAzODMtNygtLisBCgoKDg0OGxAQGy8mICUtLS0tLS0vLS0vLS0tLS0tLS0tLS0tLS0vLS0tLS0tLS0tLS0tLS0tLS0tLS0tLS0tLf/AABEIAJcBTQMBEQACEQEDEQH/xAAcAAEAAgMBAQEAAAAAAAAAAAAAAwQFBgcCAQj/xABIEAACAQICBwUEBgYJAgcAAAABAgADEQQhBQYSMUFRYRMicYGRBzKhsUJSYnLB0RQjJDOS8DRDU2NzgoOywhWiFkRUdJPh8f/EABoBAQADAQEBAAAAAAAAAAAAAAACAwQFAQb/xAA3EQACAgEDAQMKBQQCAwAAAAAAAQIDEQQhMRIFQVETIjJhcYGRobHRFDPB4fAjQlLxFZIlU2L/2gAMAwEAAhEDEQA/AO4wBAEAQBAEAQBAEAQBAEAQBAEAQBAEAQBAEAQBAEAQBAEAQBAEAQBAEAQBAEAQBAEAQBAEAQBAEAQBAEAQBAEAQBAEAQBAEAQBAEAQBAEAQBAEAQBAEAQBAEAQBAEAQBAEAQBAEAQBAEAQD5AEAQDxVrKubMF8SB85CVkYek0j1Rb4Kx0rQH9dT/jX85R+N0//ALI/FE/I2f4sko46k+S1EbwZT8jLYX1T9GSfvIuElyixLSIgCAIB5eoBvIHiQIBBV0hST3qtNfFlHzMZPHJLkrnT2FH/AJmj/Gv5wV+Xq/yXxJ8PpKjUyStTY/ZdW+AM9wSjZGXDRanhMQBABgET4pBvdR5iAUqun8IuTYqgDy7RL+l5NVTfCZVK+uPMl8T5T1hwjGwxVAn/ABE/Oeumxf2s8jqKpbKS+JkadQMLqQRzBBHqJW01yWpp8HqD0QBAPLVVG9gPEgQCridLYel+8r0k+86L8zJRhKXorJ7gqf8AinA/+sw//wAqfnLPw9v+L+B70vwLmD0pQrfuq1Kp9x0b5GVyhKPKPGmi3Inh9gHyACbQCF8Ui5l1A6kQ3g9Sb4KdTWDCrkcVQB/xE/OVO+pbOS+JctNc+IP4H2lp7CubLiaJPIVEv6XhX1viS+J5LT2x5i/gZBGBFwbjmM5YmUn2egQBAEAQBAMdpXTNPD5MbvwUb/E8hMOr19WmXnbvwXJoo0tl3HHiatjNYa1XIHs15Lv823+lp81qe19RbtF9K9X3/wBHUr0VUOd36/sY4m+ZNzzOZnLk3J5ZoxhYRE9M2LW7oIBPU3IHwPpLIwfT1Y2495TJrOCpUkkVsnwmmq9D3KjW+qe8vod3labqNZdV6MtvB7ozzrjLlG1aF1zp1SErAUn4N9A+Z93zy6zu6XtSFnm2bP5fsY50uO6NgxWOVMt7ch+JnVyVYNd0vrHsZXu31Vyt948P5ylFuohXs+fArnZGBqmN0zVqfS2RyXL1O8zN5ecjFZfN9+DFvvN98vgY5EbTZAokV6olx4W8BrDicMf1dZtkfRY7aeGy27ytPHFM0V3ThwzddA+0OlUsmJAovu299Nj55p53HWVyhjg6FOrUtpbMzmktPLTUuWCUx9Jvhb+TIpNvCNknGKzJnO9Na+vUJWgLD675sfupuHnfwE1V6ZcyObbrnxWveaxisbUrG9Soz/eJIHgNw8pshFR4Rz7Jyn6TyeUlyKWemk0eI+4bEvSO1TdkbmjFT6iTcVJYksl0G4vMdjbNCe0WvSIXEAVqfPJag8x3W8wPGZbez4S3hs/kb6tZNbS3+pv+B1moYhNug23zG4oeTDeDOVbVOt4kjpVzU1lGr6za+phyaYPaVRvRDZV6O34ZnwmjT6Gdu72X84JmgaQ1oxWIveoUU/Rp3QeZGZ8zOzVo6a+Fl+LBhzz4y5liEqkWI8kSplsTPaH1vxmFI2K7Mn1Kl6i+Geaj7pEy2UQlyg64y5R0fVr2jYfE2p1v1FY5C5ujnkrcD0PkTOfbQ4brdFFlDjut0ZjS2sC0ULswpoOJzJ6Ac+gvMs5qCzIjVTO2XTBZZzzTGvVSoSKI2V+u/ec+AOS/Gcy7Xye0NjvafsiEd7Xl+C4Ncr4p6pvUdnP2iTbwvunOsslN5k8nThXCtYgkj4JQes8tPUQZNgtIVaB2qVV6Z+yxAPiNx85bXbOG8XgosqhPaSybloL2kVEITFJtr/aIAHHUpubyt5zo09oPixe85d/ZsXvW/cdG0fj6eIQVaTh0O4j5EbwehnVhOM1mLOROEoPpksMsyREQBAMBrLp7sP1VPOqRmd4Qc/vch5+PI7S7R8guiv0n8v3OhotH5Xz5ej9TSi5YliSScyTmT4mfJzk5PMt2dvCSwiRZWQZKJ4VsyK4f9hqP/eqfIWX/AJGdimr/AMdOX/0v0X6mCcv66XqNeqTnotkVqksRVIxuMr27o38TNFcO9lMjKaC0pXSkU2v1e5Sc2Xnsnl8uE6dWssrh0L3eow3zS2XIaeQbZz5HykEuNva2eOyAWt0ubTZXjvKXjvLusbUDVJoBrEKxJI2bsoOS2uN+dzvvN3m52I39HV5pjcLhTVYLtol8tp2VQOuc0wMyh1PGUvaZXXHQdPDuGWsneVTsENtZAAsNkEWJBOduO+WReTRqaYwllP3GoYhwBeTM6WTFV3J3wk2y5bIkbFOyrTZ2ZEvsqSSFvyHCaIRSIyk2sPuM7qVoenjcT2FQsFNN2uhAa4tbeCOJ4T2ybhHKJUVqyfS/A2HTns5q0QXw79soz2CNmpbpbJvgeQMjXqovaWxO7Qyisw3+ppqibUc5n0yxBEZliLEVK9XgJ65dyNEI97KlLSD0mJpOyMQVJUkGx3i4jycZLzlk6Onqa85kVKaEay0kkenoytliProVyIIPIgj5yptPgsR5lTLEeXe0pk8FiKjqXNpg1N8ao9cjRRVK2fTH/RlXxVSoED1GcIuyu0SbDkP55T5a+2VsuqR36dPXTHEF7fWfUmZlhOkrZFkwlZBngz1EGeGnpWzwZIrZkNX9PVsDU7SkcjbbQ+645HkeR3j1B0UXyqllGa+mNscS+J23QWmKeMorXpHI5EH3kYb1Ycx+RneqsjZHqicC2qVcumRkJYVlDTekRh6TVPpblHNju/PymXWalaepzfPd7S/TUO6xR+PsObPULsWY3Ym5J4kz4iycpycpPLZ9OoqK6Vwj0srZFkyyJWzLaI0S1fvHu0hvY9N4H58J0ND2bPUvqe0O9/b7mPUaiNe3L8CzV01SQ9gEvhLbJ5m5uXB3zof8jTCfkIx/pYx+/wDPaZXp5tdbfnfzYxmndBtRHa0zt0GsQwz2Qd21bh1/k06zs90+fXvDx8P54iq9T2fJrWMq7I6ndMVccslIx2Fw/aOFvYbyeQmrODNbPpWTZsVTWyhezFkX3bi9hYjPK+V87HPiZoaTxjHC9/8APccye5WxNApbNTcA5HmAcwcxkRL4xwUTWCs01QKJETTZApkRNNtZRI84zEF9naN9lAg8FvYektR65OWMmExNTaPThBdFYRQZrmXQWCTJFlqIMzOq2lf0TFUq5vsqbPb6jAq2XGwN/KJw6otCqzyc1I73Rrq6CohDIwDArmCDmCOc5rWHhncUk1lHLvaXo1addK9Md2urMbbiyWu3mrA+RM6Wkm3FxfccbtCtRmpLv/Ql1U1F/SUFeuzJTbNEWwZhwYsdwPAWvbO4nt2r6H0x5PdLouuPXPh9xqWttGnQxNajS/dq2yMySLKNrM/a2prqnKVab5ZXOEY2NR4RrONrbIsN5/m8tgsmvT19csvhFOlL0dItUpNAtJJHp0X2QaOpVKlas4DVKQQJfPZ2tq7Ac+6Bfx5zkdp2SSjFcM9Zu+vOjqVfBVu0AvTpvURjvRlUkEHyseYM52mnKNix37CDwzgl52pGtFV2uZlm+8mtySkLT5TWah32Z7lx/PWfT6XTqmGO/v8A56iwkwsvZOkrZEnSVsiyYSsgzwZ6iDI2MkQZ5M9KmRmekGZ/UjWI4HEAsf1FSy1RwA4VPFb+l5s0l/k5b8Mx6qnykNuVwdxBndOEaJrvjdusKQPdpjP7zZn4bPxny/bV/Xaq1/b9Wd/sunpq633/AEX7mAWcRnQZMsiyDMtoHR36RU2T7ii7fgPP8DN3Z2i/FW4l6K3f295i1d/koZXL4LWnNKFi1BO7RpnYsMtorkb/AGQRu6TV2pr229PXtFbbd/7FWm06ilZLeT39mf1Mnh9V6ZpDbLdowvcH3SRwG426zo0di0+SXXnqa58DDZrJ9W3Br2gtLvhqgoVO9QZzSZTnsMW2dpb/AESd69b+OXQaqVNn4ee6zgXV9UfKIw+uujRQr9z9019n7JHvL8cv/qS1ukVEsx4fyPa7OpblPRVKybXFj8B/JnOlLMsGTUSzLBfw1B3YLTUs+8AdM7zTRGUpYissyNN8HmtWJYhwBkEbuC42ct2ViOlt02Rk2/OKpPxPmkWViSGTIKe6pUMdkbQ3bwb7wPGbU02VWblXG4fs2K7QbqL/ACM0xWDPZHDLmhsDRqir2tYIRTYqNlibqQxbdY5A90G5vNcDyuEJZ6pY2Ne0iwAIBJByuRY+lzLiqK3MLiWsPhPYrcvRVWXoMmWTRBmT0Noiti37OjTLsMzwVRzZjkPxtPZTjFZZ5CuU3iKOjau6u6UwS2p1sOU39k7VGW/GxCjZPgbeMzztqnyn7TbTRqKls17CrpbSGIY16NXDGnUNCotJReptNWqUUqGkwGYsb2zIu3gLK4RWGpbZ39xVbOx9UZRw8PHfy1nBs9H9NegqU6aYdtkLtVG2igAsNmmgIOXFjv4cJnfk1LLefYbF5Zwwlj293uX3OcaR1FxF2ZatOobnftKW63N7k9TxmyOtg3usGf8AAzitnk5vjWPaMDvUlPDZJB+N504cG2mHRBIyGgNFPjKy0KbIHYEjtG2FNs7Xsc+kWWKuPVL5FpulD2V4++bYcDn2jn5JM3/JUrufw/cGXw/snrW72KpqeiM3xJEg+1Y90fmemU0L7P8AE4Op21DHKrWsQaJKsPqsvaZj4zPdroWx6ZQ+f7HuUZTWDVzG42n2T42klM22lp0GXatmNomqSRfhKKrqq3lRefW/2PYyS7jUcf7LnQD9rUk/3RH/ADl0ten/AG/MtVvqNW1j1UfAqrtVRwzbIADBtxJNjlbLnxEwa3V5qcVyzp9lxVt2cejv9jDJPn2fSsmSVsizfNRtSf0tRiK91oX7qjJqlsib8FvlzPTjr02k8ouqfBxu0O0fIvydfpd78P3Oj4bVrB0xsrhaNuqKx82a5M6MaKlxFHClq75PLm/iUNL6lYWuDs0xRfg1MWA8U90j49ZTboarFssP1F1PaN9b3eV4MoavagUaQ28RatUubDPswOGX0j45dOMqo7PhDee7+Rbqe05zeK9l8za6eApKNkUqYXkFUD0tNyhFbJHPdkm8ts13WHUbDYlSaaCjW4MgspPJ0GRHUZzNdo67FssM0066yt+c8o4/j8I9Go9KoNl0Yqw6j5jjfrOLODhJxZ24zU0pLhlRoRFnbPZvpU4nBIGN3ok0m6hQCh/gK+YM7uks661nuOHq6+ix+vc1LSVbbrVX51GPlc2+Fp8fq59d05etn0tEOmqMfUiJZlPWTLIsgzaNSa4DVEPvMFYdQtwR8RPoOwbIpzh3vD+pye0oNqMjE6UoFK1VD9dmHg5LA/H4Tldo1OvUzT73n4mumalXGS8F8tjbaWnqIoiozgMFzW/e2rbgu85z6irtOiVKm5LON1359hxp6ean0pGgYZGq16a/SeqHPQBu0c+QBnz+kUr9UpevP6mq7zKsE+veIBWnT+mWLnoLEfEn4TudqTXSo9+cmWlb5KNJbKByAnzcXlmWby8md1K/pP8Apv8AhOz2X+d7n+hXD0jDaX/f1v8AFqf72kpfmS9rM9nLKQcqbgkEbiMiPOaIFDZ4xFUudpt+Q3AbgAMhluAm2DyUTbe7ICbfH45TZApZjdIHMCWslWYfGncJKBfEiWXI8ZbwGFatUSkgu7sqL4sbC/TOSzhZZHDbwj9A6A0NTwVFaFMZDNm4u3F26n4Cw4TBObk8s7FVarj0oyUiWHy0A8Yl7Ix5A/KAappPE9jRq1f7Om7/AMKk/hPYR6pJEj850eu/jPpyJbpiSQLlA23G3hlJYT5BlsHpfEU7FMRWUjlUcD0vYyMqa5LeK+CPTtmoWmnxuEWrUzqqzU3IAG0VsQ1hkCVK3txvPntZSqrXGPAZsUzHhxf2oazVzjHw1Oo1OlSCr3CVLMVDMSwztmBbdlOjRTHoUmt2aK4rGTRnrs/vMzH7RLfOcjtZrrjFdyPpOyYJVyl4v6f7PaTjs6jJllbIn6SweGWkiUkFkRVRRyCiw+U+hiklhHwc5ucnJ8smnpEptjP2haGVjSeoefddFH+4+kh1ef0+rJaq/wCm5+tL5MuSZUIAgHI/a1hwuLRxveipbqVZhf0sPKcbtCKVifijs9nybqa8GaM0xI2M2/2eafGD7cHc/ZkA8xt3PxHpN+ktUE0zBq6uvDROd58TPl58s7i4RIsrZBkyyLIMsYeqyMHU2ZTcGSrslXNTjyimcVJOMuGbh+jUsei1Tdag7p2bXHNTfeOI8Z9V5GntOqNj2a5x3er7HH67NLJw5XJc/wCj0+x7DO1iNrLazO1e9uc2R0FUaPId2MZ7/Ezu+Tn1mMOjaOjqVXEEs77BUFrXz3IoAyubX8Okpr09Ogg5/wA9glOV0kjl+NxDVXNRzdmOfIcgOgnEttlbJykaulRWEZozFA5kjN6lf0n/AE3/AAna7L/O9z/QhD0jKYDVmnWerWrXIatV2VBKiwqMLkjO+U6NWlUm5y72/qeKpSy2YjWjVvsCjUQzK7bOzmzBrEi1syCAfSe2UqDTRRdTj0SvhNTcTUzYLTH2jc+i3+NpdCMvAqWknLnYzOD1BpjOrVZ+igIPU3PymmOUWR0Ef7mMfqvhEYAUQe6PeLNxPMz3qZphpaorg5v7QsBToV6YpoEVqdyBfM7TC+fS0uqeUZtRCMJeajWlmhGRm1ezakG0jQvw7RvMU3t8flI2vzGWadZtR3SYjrCAIBBj/wB23hARpOuH9Axf/t63+xpbp/zY+1EmcCpT6IiW6UmgWqUmgWqckenZPZCtsE/Wu/8Aspj8JwO0vzvcGbvOeeH579oYtpLE/fHxRD+M61P5cTVD0Ua8s+f7U/P9y/U+n7L/ACPeydZy2b2TAXylbIn6D1X0oMXhaVcHMqA/R1yceoPlad2mxTgpHxOqpdN0ofD2dxlZaZzEMP20P/dCn5nbf5ASnH9TPqwaF+Tj15/T9TLy4zlGvpNEYqb2X33AulMncHbhln0FibAi9bsSeP4iark1n+MuNUUC5IAJAuSALk2A8yQPOTyQwcU9oekxiMa5U3SmBSB57JJY/wATMPKcPWWddrx3bHe0dfRUs9+5q7TMi9nwA8LySyQZ0HSlDs69VOVRreFyR8CJytZDounH1s10T66oy9SIVmVkmSrIsgyZZErZndVcSVrbHBwQfEAkH4H1nX7EvcNR0d0vqtzn66CdfV4G5z7A45o2veKLVVo/RVdrxZr5+QHxM+b7ZubsjX3Lf3m7Sx81yOf1RMKLZGcovtKDzAlCWGcqaw8Ge1K/pP8Apv8AhOx2X+d7n+hCHpGz6MqV6ZqI9FinaVGRlame6zswBBYHj8Z2KXZHKktsvHvZKOVs0X8J3ruVIa5Fja4AOQyJG6x38ZZDdtvkmWZaBAMVplM1PMEen/7B6jmHtTw/7irw76Hx7rL8ml1L5Rj1a4ZoqzSjAzPal40UMbh6hNlFTZPQOClz0G1fyiazBo9ql02Jn6AmA7IgCAR4hNpWHMH5QDVdIYbtqVSl/aU3T+JSPxnsJdMkyR+c6QIyIsRkRyPET6f2ES3SkkC1Sk0C0kkencvZnh9jR1K+9zUf1drfACfOa+XVfIMv6u6wJjHxKLYdhWNMfaW1g/my1PICU3UOtRb71kNYOSe1nDbGkXb+0p03/wC3Y/4TbpnmpGiv0TT1nH7WhicZerHwPo+yZ5hKPg8/H/ROs4zOoyZJWyLNr1L1mqYJjTuoo1SLltoik24Vdlc2y3jK9hmLS/Tah1vD4Zzdfo43x6u9fP1HV8NhKlLvUagqo4DN2rnNjn2isoNgw3qAF3WtnfrKLXovPt+p81KcZbTWMeH093jz4lPFPVXvsoSo2JCLY7Y71A01YGwuNo3zHOVyclv35/TBbFQeyeV0793fn6GWODc5fpFT+GkD5HZyl3S/H6Gfrj/ivn9yxQoLTUKoso/HMkk5kk5knfeSSSWEQk3J5Zo2vmkqOEQ0aYvXdSFQnaSgrAhnVDkrEXAHU7rm+DV2xrWFz9DoaOmVr6pcL5nKzOOdhkbSSK2bp7N9AjF9uze6ppgHmTtkj02fWdDR1dSbZz9Zb0YSNn14wOzVWsBlUFj95Rb4rb0M53bVHTYrVw/qv2NPZd3VW633fR/ua8s4bOizYtDauNXQVTUVVO4AbR88wAfWdjSdju+CnKWE/Dc5up1yqm4KOWvcT4/VzshtCpdeZRrDxK3I8bWnup7G8msqe3rT/TP0Kqtd1vDj8/uZDVzRaKe17VKjAWGwbhb7yeN7TX2V2fXXLyvWpPux3fuZ9ZqJSXR0tL1mxTvnPNZ1r0XTqkVO2SnUA2bMcmHAZZ3zO4GcftHSV3NS6kpcb95potlHbGUaq+p7lrtUCqcxZWz55PskeY4ymjsttedL5ff7EpX+CI8To04aybW0pBINrccxvO649Zj12k/DzWN0zHa8vJNoXSX6NVFXZ2hYqRe2/r5SWju8jPqxko6sPJkH10xFzZaVr5d1jlyvtZzox11j7l/PeRd8kRprpXFzsUszc5NyAy72W7rLoX2Z7vh+5B6mS7jLaP14pNlWQ0zzHfX4Zj0M1wtzyiUdXH+7YzVLT+FbdiKXmwU+jWlqeS5X1v8AuRFpPSWHZD+0UbjMfrE8+PKe4ZJXQ/yXxNF1zxWGxGFdBXpGotnQBlJLLwFuJG0POTrymVXzrlBrKycyWbEc1kqiTRXI7d7P9ZhjKIpu37TSADg73UZCoOd+PI+ImO6vpeVwdTTX+Ujh8o2uUmoQBAMBjaWw5HDePAzwkjg+vmif0XHVQBZKp7ZPBySw8n2suVp9BpLOupeK2PGYelNaPC1Sk0C0u6SPTvWOr/8ATtGX3NRw6ov+JshF/wC8ifMxXl7/AGsJZZzX2W6S7HGrTJ7tdTTP3h3kJ63BH+edLXw6q8+BbNZRlvbbgu9h64HB6ZPgQyj4v6THo3mLXvPaXyjlymU9o0+UpbXK3+51uzrvJ3JPh7fYsJPmGfRkyStkWTpK2RNx1N1xfB2o1Lvh77t7U+q81+z6cjq02sdb6ZcfQ5Wu7Pjf58NpfX2+v1nVcNWpYhEqowdL7Skbr2Iz5EXOXCdmMo2JSW6PnJRnVJxksMtyZWahrhrqmFBo0SHxG48Vpfe5t9n164dTrI1+bHd/Q6Gk0MrfOltH6nJMTXaozO7FnY3ZjmSeZnFlJyeWdtRUVhcEBnhFkbSaK2dv9nmiThcEgYWqVb1X6bQGyD4KF87zu6WvorXrOFqrOux47tjM6X0eMRSakcic1P1WG4/zwJjVadX1OD93tI6e502Ka/iOa1qLU2KMLMpsRPiLa5VzcZco+njNTipR4ZPg8U9I3puyE77HI+I3GSp1NtLzXLBXbXCxYmsmbw+tFce8EbqQQfgbfCdGvty+PpJP5GCfZ9T4yj1W02HB/UIHP01NmGfO1/QyNna0Zp/0kn4p4f0/XJFaRxe03jw/jIaulaJ34Zj41qh+c8/H0Pd1P/vJkHRNcS+SPNPWRKWdLCU0PO+fqFB+M019q1w/LqS/nsKZaeT5lko6S1sxFRbBaS2zBCsT6lrfCT/5m1vZJEPw6XearV0rVZw9Soz24HIAcbKMgZTbdO702QnUmsIygcEXGYMrhsc2Swzw01wKJETTZApkRtNkCiRG02wKZFepLjxGJxVPZPSeGiLyiiy2Mug8kme1lqIMtYLFPSdalNilRTcMMiP55SeE1hkOpxeVydG0L7TMguJpEn69K2fUoSLeR8pmlpf8Wba9fjaa+Bnm9oOBtcO5P1RTe56XIt8ZBaWz+Muevp8X8GR6O9oWEqD9ZtUWucmVnBHAhkB4c7ee+Slo7FxueV9oVS9LYx+smvmG2f1AarUG42KJ5lgCfIeklDQ2P0tj2WurXo7nI9OYipinNWo21UPoB9UDgOk6dMY1rpXBXVe1PMnyYqnNSOiWqUmgZ3VbDdri8PTO5q1O/UBgSPQGV6iXTVJ+pnp0L2waWAp08Ip7zN2jjkq3Cg+LG/8AknJ7Nqbbn7iUOTmWDxLUqiVV96m6uPFSCPlOlZFSTT7y5bnWfaPUp4rRYxKG6BqVRT947BB698gjmJxtMnC7pfrK6tp4OK1EsZsmjWtiSk158prdN5Gzbh8fY+l0mo8tDflc/csJMDNLJ1lbIk6StkWZbQumq2EbbpPa/vKc0b7y/jvkqr51PMWZdRpq7lia+5nNOa/V66CnTXsQRZyrXYniFaw2R8es2W9oTmsRWDBT2ZXXLqk+rwNNaYDezwZ6VsjaekGbJqFq4cbiAzj9npEM/JjvWn58eniJt0lHlJZfCMOrv8nDC5Z22dw4ggGE1i0EMQNtbCqBlyYfVP4GcztHs9amPVH0l8/UbdHq3S+mXo/Q0h6TIxVgQwyIO8T5CyuUJOMlho7qkpLMXsellRFkgnhWyGpJoqZWqS1FTK1SWIqkY7GUL5jf85ornjZlMkZfQehK5ps5Gyu9EbJm5n7I8d/TfOrXobJw6/h6zDfBS3XJ4qKQbEWI3g5EeUhFNPDOfJETTXAokRNNlZRIiabYFMiCpLjwqV1uLGCxPBi8Qmzv3c4WUXJponraPq00Sq9NlR/dYjI/l0vv4TRCaYnXKKy1sRpLUUMmWWIrZKssRBnoyaCIzLEWIq16XET1x70aISK+F0TVxDEUabOwBZgvAc/Hpx4Tx2xrXnvB0dNY35rK9MWNjkQbEHIgjeCOc0I1l7BYh6TrURiroQykbwRuOc9lFSi4vg9PeMxT1napUcu7G7MxuTK1GMV0xWETRDISLUWU0lVFFsMKjdgzBil+6SDcG3DMA5cpRKEerqxuWJLOSm63lclksRVe6n+c5h1NMbIuEi+m2VUuqJmMRo6tRVGq0mphxddoW8jyPQ59J8tqKJVSw/id6jVV3rzXuuUeEmVlzJ0lbIsmErIM8Geogzw09K2eDJFbMtqzq3Vx9TZQbNMHv1CO6vQc26etpp0+nla9uPEy6jURpW/Pgdr0RoynhaS0KS2RfVjxZjxJnerrjCPTE4FlkrJdUi5JkBAEAo6S0VTxAs4zG5hkw8+XQzJqtFVqVia38e8up1E6n5r9xrGM1aq080tUXpk3mD+E+c1PYt9e9fnL5nUr19cvS2MXVpMmTKVPUEfOciyudbxNNe00KUZcMrVDCZBldhfIZmWxWXhFUi5hNXMTWOVMqv1n7o9DmfITo0dn6iziOF4vb9zLO2C7za9C6oUqBD1P1tQZi47qnovE9T8J3dL2bXT50t38jJO1y4M3icGtTfkeY3+fOdIqMBpXV3tMyLngy+95jjKbaIWc8+JGcIz5NUx2ga1PcNodMj5qc/S8zfh5R43MdmnmuNzD1kKmzAg9QR85bBGKaa5IWM2QM8iBszYZnkMz6S48W+xksBqni8Qe7SKL9ap3B6HvHyE8ckjVXprJd3xN20BqFQoWetavU3jaFqanmE4nqfK0rlNs6FOljDd7szGP0KtRStgyNkVbMGQTaeUamk1hmgab9n7KS1AlfsPcj/K+fxv4zVXqcbSMFuhzvW/capi9E16P7yk4HO11/iFxNkLIS4ZzrKbIekmV0Yc5ekZm0emYc5NBNFjBaMrV8qVF6nVVJHm24eZnrshD0ng0VwlP0Vk2/Qns2qOQ2JcU1+ohDOehb3V8rzLb2jFbVrPrN9WilzPY3zDaAoUUFOigpgcuJ5sTmx6nOcuyyVj6pPLOhCKgsRNZ1l1Gp4m7ldmr/aU95++v0vn1l+n1llO3K8GTOf6S1NxVC9k7VeaZnzQ96/hedirX0z5eH6wYKshQ2YFTyYEH0M0ZT3RYjxeVyLEfaSFzsqCzclBY+glUtuSxGy6H1ExuJsey7JPrVe56J7x9POY7NRXHvyeu2MTo+rWoOGwlnYdtW+u4yU/3afRPXM9ZgsvlP2Ged8pbdxlNI6DWopQgOh3q3585nlFSWGiNdsoS6ovDOf6Z1BdCWoE2+o//ABfj5+s5t2g74P3M7mn7YXFq96+32NZxOjK1H95Sdetrj+IZfGc6ymyHpJnUr1FVnoSTIQZmZYzyxnqK2XcBoPE4j91QdgeNrL/G1l+Mvr09k/RRlt1FVfpSRuegvZrmHxb3H9nTJz6NU/Aes6VPZ2N7H7kcu/tLurXvf2OhYTCpSQU6aqiKLBVFgPKdKMVFYRypScnlslkjwQD7AEAQBAPjC+RnjSfIITg6Z/q0/hX8pX5Cr/FfBEuuXiSU6Sr7qgeAAk4wjHhHjbfJ7kjwQBAEA+EXgEbYdDvRT4gQCI6Oon+pp/wL+UEPJw8ETUqCp7qqvgAPlBJRS4JIPRAEAQDwaaneB6CAQ1NH0m96lTPiin8JJSa4ZFwi+UfKejqK5rRpg9EUfIQ5yfeeKEVwkWpEmIAgCAfCoO8QCKphUbIop8VBnqbXAIP+j4ff+j0b/wCGn5SXlJ+LPcss0aCoLKqqOgA+Ui23yeEk8AgCAIB4NJT9EeggEL6PotvpUz4op/CRcIvlE1bNcN/E+0sBSTNaSKeiqPkIUIrhB2Tly2WJIg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solidFill>
                <a:prstClr val="black"/>
              </a:solidFill>
              <a:latin typeface="Century Schoolbook"/>
            </a:endParaRPr>
          </a:p>
        </p:txBody>
      </p:sp>
      <p:sp>
        <p:nvSpPr>
          <p:cNvPr id="22532" name="AutoShape 4" descr="data:image/jpeg;base64,/9j/4AAQSkZJRgABAQAAAQABAAD/2wCEAAkGBxMQEhUQExIVFREVFRUVFxgXGBUVFxUYFxcWGBgVFxUYHiggGholGxUVIzEiJSkrLy4uFyAzODMtNygtLisBCgoKDg0OGxAQGy8mICUtLS0tLS0vLS0vLS0tLS0tLS0tLS0tLS0vLS0tLS0tLS0tLS0tLS0tLS0tLS0tLS0tLf/AABEIAJcBTQMBEQACEQEDEQH/xAAcAAEAAgMBAQEAAAAAAAAAAAAAAwQFBgcCAQj/xABIEAACAQICBwUEBgYJAgcAAAABAgADEQQhBQYSMUFRYRMicYGRBzKhsUJSYnLB0RQjJDOS8DRDU2NzgoOywhWiFkRUdJPh8f/EABoBAQADAQEBAAAAAAAAAAAAAAACAwQFAQb/xAA3EQACAgEDAQMKBQQCAwAAAAAAAQIDEQQhMRIFQVETIjJhcYGRobHRFDPB4fAjQlLxFZIlU2L/2gAMAwEAAhEDEQA/AO4wBAEAQBAEAQBAEAQBAEAQBAEAQBAEAQBAEAQBAEAQBAEAQBAEAQBAEAQBAEAQBAEAQBAEAQBAEAQBAEAQBAEAQBAEAQBAEAQBAEAQBAEAQBAEAQBAEAQBAEAQBAEAQBAEAQBAEAQBAEAQD5AEAQDxVrKubMF8SB85CVkYek0j1Rb4Kx0rQH9dT/jX85R+N0//ALI/FE/I2f4sko46k+S1EbwZT8jLYX1T9GSfvIuElyixLSIgCAIB5eoBvIHiQIBBV0hST3qtNfFlHzMZPHJLkrnT2FH/AJmj/Gv5wV+Xq/yXxJ8PpKjUyStTY/ZdW+AM9wSjZGXDRanhMQBABgET4pBvdR5iAUqun8IuTYqgDy7RL+l5NVTfCZVK+uPMl8T5T1hwjGwxVAn/ABE/Oeumxf2s8jqKpbKS+JkadQMLqQRzBBHqJW01yWpp8HqD0QBAPLVVG9gPEgQCridLYel+8r0k+86L8zJRhKXorJ7gqf8AinA/+sw//wAqfnLPw9v+L+B70vwLmD0pQrfuq1Kp9x0b5GVyhKPKPGmi3Inh9gHyACbQCF8Ui5l1A6kQ3g9Sb4KdTWDCrkcVQB/xE/OVO+pbOS+JctNc+IP4H2lp7CubLiaJPIVEv6XhX1viS+J5LT2x5i/gZBGBFwbjmM5YmUn2egQBAEAQBAMdpXTNPD5MbvwUb/E8hMOr19WmXnbvwXJoo0tl3HHiatjNYa1XIHs15Lv823+lp81qe19RbtF9K9X3/wBHUr0VUOd36/sY4m+ZNzzOZnLk3J5ZoxhYRE9M2LW7oIBPU3IHwPpLIwfT1Y2495TJrOCpUkkVsnwmmq9D3KjW+qe8vod3labqNZdV6MtvB7ozzrjLlG1aF1zp1SErAUn4N9A+Z93zy6zu6XtSFnm2bP5fsY50uO6NgxWOVMt7ch+JnVyVYNd0vrHsZXu31Vyt948P5ylFuohXs+fArnZGBqmN0zVqfS2RyXL1O8zN5ecjFZfN9+DFvvN98vgY5EbTZAokV6olx4W8BrDicMf1dZtkfRY7aeGy27ytPHFM0V3ThwzddA+0OlUsmJAovu299Nj55p53HWVyhjg6FOrUtpbMzmktPLTUuWCUx9Jvhb+TIpNvCNknGKzJnO9Na+vUJWgLD675sfupuHnfwE1V6ZcyObbrnxWveaxisbUrG9Soz/eJIHgNw8pshFR4Rz7Jyn6TyeUlyKWemk0eI+4bEvSO1TdkbmjFT6iTcVJYksl0G4vMdjbNCe0WvSIXEAVqfPJag8x3W8wPGZbez4S3hs/kb6tZNbS3+pv+B1moYhNug23zG4oeTDeDOVbVOt4kjpVzU1lGr6za+phyaYPaVRvRDZV6O34ZnwmjT6Gdu72X84JmgaQ1oxWIveoUU/Rp3QeZGZ8zOzVo6a+Fl+LBhzz4y5liEqkWI8kSplsTPaH1vxmFI2K7Mn1Kl6i+Geaj7pEy2UQlyg64y5R0fVr2jYfE2p1v1FY5C5ujnkrcD0PkTOfbQ4brdFFlDjut0ZjS2sC0ULswpoOJzJ6Ac+gvMs5qCzIjVTO2XTBZZzzTGvVSoSKI2V+u/ec+AOS/Gcy7Xye0NjvafsiEd7Xl+C4Ncr4p6pvUdnP2iTbwvunOsslN5k8nThXCtYgkj4JQes8tPUQZNgtIVaB2qVV6Z+yxAPiNx85bXbOG8XgosqhPaSybloL2kVEITFJtr/aIAHHUpubyt5zo09oPixe85d/ZsXvW/cdG0fj6eIQVaTh0O4j5EbwehnVhOM1mLOROEoPpksMsyREQBAMBrLp7sP1VPOqRmd4Qc/vch5+PI7S7R8guiv0n8v3OhotH5Xz5ej9TSi5YliSScyTmT4mfJzk5PMt2dvCSwiRZWQZKJ4VsyK4f9hqP/eqfIWX/AJGdimr/AMdOX/0v0X6mCcv66XqNeqTnotkVqksRVIxuMr27o38TNFcO9lMjKaC0pXSkU2v1e5Sc2Xnsnl8uE6dWssrh0L3eow3zS2XIaeQbZz5HykEuNva2eOyAWt0ubTZXjvKXjvLusbUDVJoBrEKxJI2bsoOS2uN+dzvvN3m52I39HV5pjcLhTVYLtol8tp2VQOuc0wMyh1PGUvaZXXHQdPDuGWsneVTsENtZAAsNkEWJBOduO+WReTRqaYwllP3GoYhwBeTM6WTFV3J3wk2y5bIkbFOyrTZ2ZEvsqSSFvyHCaIRSIyk2sPuM7qVoenjcT2FQsFNN2uhAa4tbeCOJ4T2ybhHKJUVqyfS/A2HTns5q0QXw79soz2CNmpbpbJvgeQMjXqovaWxO7Qyisw3+ppqibUc5n0yxBEZliLEVK9XgJ65dyNEI97KlLSD0mJpOyMQVJUkGx3i4jycZLzlk6Onqa85kVKaEay0kkenoytliProVyIIPIgj5yptPgsR5lTLEeXe0pk8FiKjqXNpg1N8ao9cjRRVK2fTH/RlXxVSoED1GcIuyu0SbDkP55T5a+2VsuqR36dPXTHEF7fWfUmZlhOkrZFkwlZBngz1EGeGnpWzwZIrZkNX9PVsDU7SkcjbbQ+645HkeR3j1B0UXyqllGa+mNscS+J23QWmKeMorXpHI5EH3kYb1Ycx+RneqsjZHqicC2qVcumRkJYVlDTekRh6TVPpblHNju/PymXWalaepzfPd7S/TUO6xR+PsObPULsWY3Ym5J4kz4iycpycpPLZ9OoqK6Vwj0srZFkyyJWzLaI0S1fvHu0hvY9N4H58J0ND2bPUvqe0O9/b7mPUaiNe3L8CzV01SQ9gEvhLbJ5m5uXB3zof8jTCfkIx/pYx+/wDPaZXp5tdbfnfzYxmndBtRHa0zt0GsQwz2Qd21bh1/k06zs90+fXvDx8P54iq9T2fJrWMq7I6ndMVccslIx2Fw/aOFvYbyeQmrODNbPpWTZsVTWyhezFkX3bi9hYjPK+V87HPiZoaTxjHC9/8APccye5WxNApbNTcA5HmAcwcxkRL4xwUTWCs01QKJETTZApkRNNtZRI84zEF9naN9lAg8FvYektR65OWMmExNTaPThBdFYRQZrmXQWCTJFlqIMzOq2lf0TFUq5vsqbPb6jAq2XGwN/KJw6otCqzyc1I73Rrq6CohDIwDArmCDmCOc5rWHhncUk1lHLvaXo1addK9Md2urMbbiyWu3mrA+RM6Wkm3FxfccbtCtRmpLv/Ql1U1F/SUFeuzJTbNEWwZhwYsdwPAWvbO4nt2r6H0x5PdLouuPXPh9xqWttGnQxNajS/dq2yMySLKNrM/a2prqnKVab5ZXOEY2NR4RrONrbIsN5/m8tgsmvT19csvhFOlL0dItUpNAtJJHp0X2QaOpVKlas4DVKQQJfPZ2tq7Ac+6Bfx5zkdp2SSjFcM9Zu+vOjqVfBVu0AvTpvURjvRlUkEHyseYM52mnKNix37CDwzgl52pGtFV2uZlm+8mtySkLT5TWah32Z7lx/PWfT6XTqmGO/v8A56iwkwsvZOkrZEnSVsiyYSsgzwZ6iDI2MkQZ5M9KmRmekGZ/UjWI4HEAsf1FSy1RwA4VPFb+l5s0l/k5b8Mx6qnykNuVwdxBndOEaJrvjdusKQPdpjP7zZn4bPxny/bV/Xaq1/b9Wd/sunpq633/AEX7mAWcRnQZMsiyDMtoHR36RU2T7ii7fgPP8DN3Z2i/FW4l6K3f295i1d/koZXL4LWnNKFi1BO7RpnYsMtorkb/AGQRu6TV2pr229PXtFbbd/7FWm06ilZLeT39mf1Mnh9V6ZpDbLdowvcH3SRwG426zo0di0+SXXnqa58DDZrJ9W3Br2gtLvhqgoVO9QZzSZTnsMW2dpb/AESd69b+OXQaqVNn4ee6zgXV9UfKIw+uujRQr9z9019n7JHvL8cv/qS1ukVEsx4fyPa7OpblPRVKybXFj8B/JnOlLMsGTUSzLBfw1B3YLTUs+8AdM7zTRGUpYissyNN8HmtWJYhwBkEbuC42ct2ViOlt02Rk2/OKpPxPmkWViSGTIKe6pUMdkbQ3bwb7wPGbU02VWblXG4fs2K7QbqL/ACM0xWDPZHDLmhsDRqir2tYIRTYqNlibqQxbdY5A90G5vNcDyuEJZ6pY2Ne0iwAIBJByuRY+lzLiqK3MLiWsPhPYrcvRVWXoMmWTRBmT0Noiti37OjTLsMzwVRzZjkPxtPZTjFZZ5CuU3iKOjau6u6UwS2p1sOU39k7VGW/GxCjZPgbeMzztqnyn7TbTRqKls17CrpbSGIY16NXDGnUNCotJReptNWqUUqGkwGYsb2zIu3gLK4RWGpbZ39xVbOx9UZRw8PHfy1nBs9H9NegqU6aYdtkLtVG2igAsNmmgIOXFjv4cJnfk1LLefYbF5Zwwlj293uX3OcaR1FxF2ZatOobnftKW63N7k9TxmyOtg3usGf8AAzitnk5vjWPaMDvUlPDZJB+N504cG2mHRBIyGgNFPjKy0KbIHYEjtG2FNs7Xsc+kWWKuPVL5FpulD2V4++bYcDn2jn5JM3/JUrufw/cGXw/snrW72KpqeiM3xJEg+1Y90fmemU0L7P8AE4Op21DHKrWsQaJKsPqsvaZj4zPdroWx6ZQ+f7HuUZTWDVzG42n2T42klM22lp0GXatmNomqSRfhKKrqq3lRefW/2PYyS7jUcf7LnQD9rUk/3RH/ADl0ten/AG/MtVvqNW1j1UfAqrtVRwzbIADBtxJNjlbLnxEwa3V5qcVyzp9lxVt2cejv9jDJPn2fSsmSVsizfNRtSf0tRiK91oX7qjJqlsib8FvlzPTjr02k8ouqfBxu0O0fIvydfpd78P3Oj4bVrB0xsrhaNuqKx82a5M6MaKlxFHClq75PLm/iUNL6lYWuDs0xRfg1MWA8U90j49ZTboarFssP1F1PaN9b3eV4MoavagUaQ28RatUubDPswOGX0j45dOMqo7PhDee7+Rbqe05zeK9l8za6eApKNkUqYXkFUD0tNyhFbJHPdkm8ts13WHUbDYlSaaCjW4MgspPJ0GRHUZzNdo67FssM0066yt+c8o4/j8I9Go9KoNl0Yqw6j5jjfrOLODhJxZ24zU0pLhlRoRFnbPZvpU4nBIGN3ok0m6hQCh/gK+YM7uks661nuOHq6+ix+vc1LSVbbrVX51GPlc2+Fp8fq59d05etn0tEOmqMfUiJZlPWTLIsgzaNSa4DVEPvMFYdQtwR8RPoOwbIpzh3vD+pye0oNqMjE6UoFK1VD9dmHg5LA/H4Tldo1OvUzT73n4mumalXGS8F8tjbaWnqIoiozgMFzW/e2rbgu85z6irtOiVKm5LON1359hxp6ean0pGgYZGq16a/SeqHPQBu0c+QBnz+kUr9UpevP6mq7zKsE+veIBWnT+mWLnoLEfEn4TudqTXSo9+cmWlb5KNJbKByAnzcXlmWby8md1K/pP8Apv8AhOz2X+d7n+hXD0jDaX/f1v8AFqf72kpfmS9rM9nLKQcqbgkEbiMiPOaIFDZ4xFUudpt+Q3AbgAMhluAm2DyUTbe7ICbfH45TZApZjdIHMCWslWYfGncJKBfEiWXI8ZbwGFatUSkgu7sqL4sbC/TOSzhZZHDbwj9A6A0NTwVFaFMZDNm4u3F26n4Cw4TBObk8s7FVarj0oyUiWHy0A8Yl7Ix5A/KAappPE9jRq1f7Om7/AMKk/hPYR6pJEj850eu/jPpyJbpiSQLlA23G3hlJYT5BlsHpfEU7FMRWUjlUcD0vYyMqa5LeK+CPTtmoWmnxuEWrUzqqzU3IAG0VsQ1hkCVK3txvPntZSqrXGPAZsUzHhxf2oazVzjHw1Oo1OlSCr3CVLMVDMSwztmBbdlOjRTHoUmt2aK4rGTRnrs/vMzH7RLfOcjtZrrjFdyPpOyYJVyl4v6f7PaTjs6jJllbIn6SweGWkiUkFkRVRRyCiw+U+hiklhHwc5ucnJ8smnpEptjP2haGVjSeoefddFH+4+kh1ef0+rJaq/wCm5+tL5MuSZUIAgHI/a1hwuLRxveipbqVZhf0sPKcbtCKVifijs9nybqa8GaM0xI2M2/2eafGD7cHc/ZkA8xt3PxHpN+ktUE0zBq6uvDROd58TPl58s7i4RIsrZBkyyLIMsYeqyMHU2ZTcGSrslXNTjyimcVJOMuGbh+jUsei1Tdag7p2bXHNTfeOI8Z9V5GntOqNj2a5x3er7HH67NLJw5XJc/wCj0+x7DO1iNrLazO1e9uc2R0FUaPId2MZ7/Ezu+Tn1mMOjaOjqVXEEs77BUFrXz3IoAyubX8Okpr09Ogg5/wA9glOV0kjl+NxDVXNRzdmOfIcgOgnEttlbJykaulRWEZozFA5kjN6lf0n/AE3/AAna7L/O9z/QhD0jKYDVmnWerWrXIatV2VBKiwqMLkjO+U6NWlUm5y72/qeKpSy2YjWjVvsCjUQzK7bOzmzBrEi1syCAfSe2UqDTRRdTj0SvhNTcTUzYLTH2jc+i3+NpdCMvAqWknLnYzOD1BpjOrVZ+igIPU3PymmOUWR0Ef7mMfqvhEYAUQe6PeLNxPMz3qZphpaorg5v7QsBToV6YpoEVqdyBfM7TC+fS0uqeUZtRCMJeajWlmhGRm1ezakG0jQvw7RvMU3t8flI2vzGWadZtR3SYjrCAIBBj/wB23hARpOuH9Axf/t63+xpbp/zY+1EmcCpT6IiW6UmgWqUmgWqckenZPZCtsE/Wu/8Aspj8JwO0vzvcGbvOeeH579oYtpLE/fHxRD+M61P5cTVD0Ua8s+f7U/P9y/U+n7L/ACPeydZy2b2TAXylbIn6D1X0oMXhaVcHMqA/R1yceoPlad2mxTgpHxOqpdN0ofD2dxlZaZzEMP20P/dCn5nbf5ASnH9TPqwaF+Tj15/T9TLy4zlGvpNEYqb2X33AulMncHbhln0FibAi9bsSeP4iark1n+MuNUUC5IAJAuSALk2A8yQPOTyQwcU9oekxiMa5U3SmBSB57JJY/wATMPKcPWWddrx3bHe0dfRUs9+5q7TMi9nwA8LySyQZ0HSlDs69VOVRreFyR8CJytZDounH1s10T66oy9SIVmVkmSrIsgyZZErZndVcSVrbHBwQfEAkH4H1nX7EvcNR0d0vqtzn66CdfV4G5z7A45o2veKLVVo/RVdrxZr5+QHxM+b7ZubsjX3Lf3m7Sx81yOf1RMKLZGcovtKDzAlCWGcqaw8Ge1K/pP8Apv8AhOx2X+d7n+hCHpGz6MqV6ZqI9FinaVGRlame6zswBBYHj8Z2KXZHKktsvHvZKOVs0X8J3ruVIa5Fja4AOQyJG6x38ZZDdtvkmWZaBAMVplM1PMEen/7B6jmHtTw/7irw76Hx7rL8ml1L5Rj1a4ZoqzSjAzPal40UMbh6hNlFTZPQOClz0G1fyiazBo9ql02Jn6AmA7IgCAR4hNpWHMH5QDVdIYbtqVSl/aU3T+JSPxnsJdMkyR+c6QIyIsRkRyPET6f2ES3SkkC1Sk0C0kkencvZnh9jR1K+9zUf1drfACfOa+XVfIMv6u6wJjHxKLYdhWNMfaW1g/my1PICU3UOtRb71kNYOSe1nDbGkXb+0p03/wC3Y/4TbpnmpGiv0TT1nH7WhicZerHwPo+yZ5hKPg8/H/ROs4zOoyZJWyLNr1L1mqYJjTuoo1SLltoik24Vdlc2y3jK9hmLS/Tah1vD4Zzdfo43x6u9fP1HV8NhKlLvUagqo4DN2rnNjn2isoNgw3qAF3WtnfrKLXovPt+p81KcZbTWMeH093jz4lPFPVXvsoSo2JCLY7Y71A01YGwuNo3zHOVyclv35/TBbFQeyeV0793fn6GWODc5fpFT+GkD5HZyl3S/H6Gfrj/ivn9yxQoLTUKoso/HMkk5kk5knfeSSSWEQk3J5Zo2vmkqOEQ0aYvXdSFQnaSgrAhnVDkrEXAHU7rm+DV2xrWFz9DoaOmVr6pcL5nKzOOdhkbSSK2bp7N9AjF9uze6ppgHmTtkj02fWdDR1dSbZz9Zb0YSNn14wOzVWsBlUFj95Rb4rb0M53bVHTYrVw/qv2NPZd3VW633fR/ua8s4bOizYtDauNXQVTUVVO4AbR88wAfWdjSdju+CnKWE/Dc5up1yqm4KOWvcT4/VzshtCpdeZRrDxK3I8bWnup7G8msqe3rT/TP0Kqtd1vDj8/uZDVzRaKe17VKjAWGwbhb7yeN7TX2V2fXXLyvWpPux3fuZ9ZqJSXR0tL1mxTvnPNZ1r0XTqkVO2SnUA2bMcmHAZZ3zO4GcftHSV3NS6kpcb95potlHbGUaq+p7lrtUCqcxZWz55PskeY4ymjsttedL5ff7EpX+CI8To04aybW0pBINrccxvO649Zj12k/DzWN0zHa8vJNoXSX6NVFXZ2hYqRe2/r5SWju8jPqxko6sPJkH10xFzZaVr5d1jlyvtZzox11j7l/PeRd8kRprpXFzsUszc5NyAy72W7rLoX2Z7vh+5B6mS7jLaP14pNlWQ0zzHfX4Zj0M1wtzyiUdXH+7YzVLT+FbdiKXmwU+jWlqeS5X1v8AuRFpPSWHZD+0UbjMfrE8+PKe4ZJXQ/yXxNF1zxWGxGFdBXpGotnQBlJLLwFuJG0POTrymVXzrlBrKycyWbEc1kqiTRXI7d7P9ZhjKIpu37TSADg73UZCoOd+PI+ImO6vpeVwdTTX+Ujh8o2uUmoQBAMBjaWw5HDePAzwkjg+vmif0XHVQBZKp7ZPBySw8n2suVp9BpLOupeK2PGYelNaPC1Sk0C0u6SPTvWOr/8ATtGX3NRw6ov+JshF/wC8ifMxXl7/AGsJZZzX2W6S7HGrTJ7tdTTP3h3kJ63BH+edLXw6q8+BbNZRlvbbgu9h64HB6ZPgQyj4v6THo3mLXvPaXyjlymU9o0+UpbXK3+51uzrvJ3JPh7fYsJPmGfRkyStkWTpK2RNx1N1xfB2o1Lvh77t7U+q81+z6cjq02sdb6ZcfQ5Wu7Pjf58NpfX2+v1nVcNWpYhEqowdL7Skbr2Iz5EXOXCdmMo2JSW6PnJRnVJxksMtyZWahrhrqmFBo0SHxG48Vpfe5t9n164dTrI1+bHd/Q6Gk0MrfOltH6nJMTXaozO7FnY3ZjmSeZnFlJyeWdtRUVhcEBnhFkbSaK2dv9nmiThcEgYWqVb1X6bQGyD4KF87zu6WvorXrOFqrOux47tjM6X0eMRSakcic1P1WG4/zwJjVadX1OD93tI6e502Ka/iOa1qLU2KMLMpsRPiLa5VzcZco+njNTipR4ZPg8U9I3puyE77HI+I3GSp1NtLzXLBXbXCxYmsmbw+tFce8EbqQQfgbfCdGvty+PpJP5GCfZ9T4yj1W02HB/UIHP01NmGfO1/QyNna0Zp/0kn4p4f0/XJFaRxe03jw/jIaulaJ34Zj41qh+c8/H0Pd1P/vJkHRNcS+SPNPWRKWdLCU0PO+fqFB+M019q1w/LqS/nsKZaeT5lko6S1sxFRbBaS2zBCsT6lrfCT/5m1vZJEPw6XearV0rVZw9Soz24HIAcbKMgZTbdO702QnUmsIygcEXGYMrhsc2Swzw01wKJETTZApkRtNkCiRG02wKZFepLjxGJxVPZPSeGiLyiiy2Mug8kme1lqIMtYLFPSdalNilRTcMMiP55SeE1hkOpxeVydG0L7TMguJpEn69K2fUoSLeR8pmlpf8Wba9fjaa+Bnm9oOBtcO5P1RTe56XIt8ZBaWz+Muevp8X8GR6O9oWEqD9ZtUWucmVnBHAhkB4c7ee+Slo7FxueV9oVS9LYx+smvmG2f1AarUG42KJ5lgCfIeklDQ2P0tj2WurXo7nI9OYipinNWo21UPoB9UDgOk6dMY1rpXBXVe1PMnyYqnNSOiWqUmgZ3VbDdri8PTO5q1O/UBgSPQGV6iXTVJ+pnp0L2waWAp08Ip7zN2jjkq3Cg+LG/8AknJ7Nqbbn7iUOTmWDxLUqiVV96m6uPFSCPlOlZFSTT7y5bnWfaPUp4rRYxKG6BqVRT947BB698gjmJxtMnC7pfrK6tp4OK1EsZsmjWtiSk158prdN5Gzbh8fY+l0mo8tDflc/csJMDNLJ1lbIk6StkWZbQumq2EbbpPa/vKc0b7y/jvkqr51PMWZdRpq7lia+5nNOa/V66CnTXsQRZyrXYniFaw2R8es2W9oTmsRWDBT2ZXXLqk+rwNNaYDezwZ6VsjaekGbJqFq4cbiAzj9npEM/JjvWn58eniJt0lHlJZfCMOrv8nDC5Z22dw4ggGE1i0EMQNtbCqBlyYfVP4GcztHs9amPVH0l8/UbdHq3S+mXo/Q0h6TIxVgQwyIO8T5CyuUJOMlho7qkpLMXsellRFkgnhWyGpJoqZWqS1FTK1SWIqkY7GUL5jf85ornjZlMkZfQehK5ps5Gyu9EbJm5n7I8d/TfOrXobJw6/h6zDfBS3XJ4qKQbEWI3g5EeUhFNPDOfJETTXAokRNNlZRIiabYFMiCpLjwqV1uLGCxPBi8Qmzv3c4WUXJponraPq00Sq9NlR/dYjI/l0vv4TRCaYnXKKy1sRpLUUMmWWIrZKssRBnoyaCIzLEWIq16XET1x70aISK+F0TVxDEUabOwBZgvAc/Hpx4Tx2xrXnvB0dNY35rK9MWNjkQbEHIgjeCOc0I1l7BYh6TrURiroQykbwRuOc9lFSi4vg9PeMxT1napUcu7G7MxuTK1GMV0xWETRDISLUWU0lVFFsMKjdgzBil+6SDcG3DMA5cpRKEerqxuWJLOSm63lclksRVe6n+c5h1NMbIuEi+m2VUuqJmMRo6tRVGq0mphxddoW8jyPQ59J8tqKJVSw/id6jVV3rzXuuUeEmVlzJ0lbIsmErIM8Geogzw09K2eDJFbMtqzq3Vx9TZQbNMHv1CO6vQc26etpp0+nla9uPEy6jURpW/Pgdr0RoynhaS0KS2RfVjxZjxJnerrjCPTE4FlkrJdUi5JkBAEAo6S0VTxAs4zG5hkw8+XQzJqtFVqVia38e8up1E6n5r9xrGM1aq080tUXpk3mD+E+c1PYt9e9fnL5nUr19cvS2MXVpMmTKVPUEfOciyudbxNNe00KUZcMrVDCZBldhfIZmWxWXhFUi5hNXMTWOVMqv1n7o9DmfITo0dn6iziOF4vb9zLO2C7za9C6oUqBD1P1tQZi47qnovE9T8J3dL2bXT50t38jJO1y4M3icGtTfkeY3+fOdIqMBpXV3tMyLngy+95jjKbaIWc8+JGcIz5NUx2ga1PcNodMj5qc/S8zfh5R43MdmnmuNzD1kKmzAg9QR85bBGKaa5IWM2QM8iBszYZnkMz6S48W+xksBqni8Qe7SKL9ap3B6HvHyE8ckjVXprJd3xN20BqFQoWetavU3jaFqanmE4nqfK0rlNs6FOljDd7szGP0KtRStgyNkVbMGQTaeUamk1hmgab9n7KS1AlfsPcj/K+fxv4zVXqcbSMFuhzvW/capi9E16P7yk4HO11/iFxNkLIS4ZzrKbIekmV0Yc5ekZm0emYc5NBNFjBaMrV8qVF6nVVJHm24eZnrshD0ng0VwlP0Vk2/Qns2qOQ2JcU1+ohDOehb3V8rzLb2jFbVrPrN9WilzPY3zDaAoUUFOigpgcuJ5sTmx6nOcuyyVj6pPLOhCKgsRNZ1l1Gp4m7ldmr/aU95++v0vn1l+n1llO3K8GTOf6S1NxVC9k7VeaZnzQ96/hedirX0z5eH6wYKshQ2YFTyYEH0M0ZT3RYjxeVyLEfaSFzsqCzclBY+glUtuSxGy6H1ExuJsey7JPrVe56J7x9POY7NRXHvyeu2MTo+rWoOGwlnYdtW+u4yU/3afRPXM9ZgsvlP2Ged8pbdxlNI6DWopQgOh3q3585nlFSWGiNdsoS6ovDOf6Z1BdCWoE2+o//ABfj5+s5t2g74P3M7mn7YXFq96+32NZxOjK1H95Sdetrj+IZfGc6ymyHpJnUr1FVnoSTIQZmZYzyxnqK2XcBoPE4j91QdgeNrL/G1l+Mvr09k/RRlt1FVfpSRuegvZrmHxb3H9nTJz6NU/Aes6VPZ2N7H7kcu/tLurXvf2OhYTCpSQU6aqiKLBVFgPKdKMVFYRypScnlslkjwQD7AEAQBAPjC+RnjSfIITg6Z/q0/hX8pX5Cr/FfBEuuXiSU6Sr7qgeAAk4wjHhHjbfJ7kjwQBAEA+EXgEbYdDvRT4gQCI6Oon+pp/wL+UEPJw8ETUqCp7qqvgAPlBJRS4JIPRAEAQDwaaneB6CAQ1NH0m96lTPiin8JJSa4ZFwi+UfKejqK5rRpg9EUfIQ5yfeeKEVwkWpEmIAgCAfCoO8QCKphUbIop8VBnqbXAIP+j4ff+j0b/wCGn5SXlJ+LPcss0aCoLKqqOgA+Ui23yeEk8AgCAIB4NJT9EeggEL6PotvpUz4op/CRcIvlE1bNcN/E+0sBSTNaSKeiqPkIUIrhB2Tly2WJIg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solidFill>
                <a:prstClr val="black"/>
              </a:solidFill>
              <a:latin typeface="Century Schoolbook"/>
            </a:endParaRPr>
          </a:p>
        </p:txBody>
      </p:sp>
      <p:pic>
        <p:nvPicPr>
          <p:cNvPr id="6" name="5 Imagen" descr="promocion-1.png"/>
          <p:cNvPicPr>
            <a:picLocks noChangeAspect="1"/>
          </p:cNvPicPr>
          <p:nvPr/>
        </p:nvPicPr>
        <p:blipFill>
          <a:blip r:embed="rId2" cstate="print"/>
          <a:stretch>
            <a:fillRect/>
          </a:stretch>
        </p:blipFill>
        <p:spPr>
          <a:xfrm>
            <a:off x="2411760" y="2276872"/>
            <a:ext cx="4450287" cy="2825246"/>
          </a:xfrm>
          <a:prstGeom prst="rect">
            <a:avLst/>
          </a:prstGeom>
        </p:spPr>
      </p:pic>
      <p:sp>
        <p:nvSpPr>
          <p:cNvPr id="7" name="Title 1"/>
          <p:cNvSpPr txBox="1">
            <a:spLocks/>
          </p:cNvSpPr>
          <p:nvPr/>
        </p:nvSpPr>
        <p:spPr>
          <a:xfrm>
            <a:off x="2699792" y="5445224"/>
            <a:ext cx="4464496" cy="864096"/>
          </a:xfrm>
          <a:prstGeom prst="rect">
            <a:avLst/>
          </a:prstGeom>
        </p:spPr>
        <p:txBody>
          <a:bodyPr vert="horz" anchor="b">
            <a:norm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r>
              <a:rPr lang="en-US" dirty="0" smtClean="0">
                <a:solidFill>
                  <a:srgbClr val="4E5B6F"/>
                </a:solidFill>
                <a:latin typeface="Calibri" charset="0"/>
              </a:rPr>
              <a:t>Pupil Health &amp; Well-Being</a:t>
            </a:r>
            <a:endParaRPr lang="en-US" dirty="0">
              <a:solidFill>
                <a:srgbClr val="4E5B6F"/>
              </a:solidFill>
              <a:latin typeface="Calibri" charset="0"/>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48402" y="6352324"/>
            <a:ext cx="5201730" cy="334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59912"/>
          <a:stretch>
            <a:fillRect/>
          </a:stretch>
        </p:blipFill>
        <p:spPr bwMode="auto">
          <a:xfrm>
            <a:off x="1763688" y="4869160"/>
            <a:ext cx="2814637" cy="77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60232" y="4869160"/>
            <a:ext cx="1458912"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066339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85728"/>
            <a:ext cx="8229600" cy="1143000"/>
          </a:xfrm>
          <a:solidFill>
            <a:srgbClr val="FEC840"/>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s-ES_tradnl" sz="3600" b="1" dirty="0" smtClean="0">
                <a:solidFill>
                  <a:schemeClr val="tx1"/>
                </a:solidFill>
              </a:rPr>
              <a:t>Objetivos</a:t>
            </a:r>
            <a:endParaRPr lang="es-ES" sz="3600" dirty="0">
              <a:solidFill>
                <a:schemeClr val="tx1"/>
              </a:solidFill>
            </a:endParaRPr>
          </a:p>
        </p:txBody>
      </p:sp>
      <p:sp>
        <p:nvSpPr>
          <p:cNvPr id="3" name="2 Marcador de contenido"/>
          <p:cNvSpPr>
            <a:spLocks noGrp="1"/>
          </p:cNvSpPr>
          <p:nvPr>
            <p:ph sz="quarter" idx="1"/>
          </p:nvPr>
        </p:nvSpPr>
        <p:spPr/>
        <p:txBody>
          <a:bodyPr>
            <a:normAutofit/>
          </a:bodyPr>
          <a:lstStyle/>
          <a:p>
            <a:pPr marL="822960" lvl="1" indent="-457200">
              <a:buFont typeface="+mj-lt"/>
              <a:buAutoNum type="arabicPeriod"/>
            </a:pPr>
            <a:endParaRPr lang="es-ES_tradnl" sz="2400" dirty="0" smtClean="0"/>
          </a:p>
          <a:p>
            <a:pPr marL="822960" lvl="1" indent="-457200">
              <a:buFont typeface="+mj-lt"/>
              <a:buAutoNum type="arabicPeriod"/>
            </a:pPr>
            <a:r>
              <a:rPr lang="es-ES_tradnl" sz="2400" dirty="0" smtClean="0">
                <a:solidFill>
                  <a:schemeClr val="tx1"/>
                </a:solidFill>
              </a:rPr>
              <a:t>Educar para una alimentación saludable</a:t>
            </a:r>
          </a:p>
          <a:p>
            <a:pPr marL="822960" lvl="1" indent="-457200">
              <a:buFont typeface="+mj-lt"/>
              <a:buAutoNum type="arabicPeriod"/>
            </a:pPr>
            <a:endParaRPr lang="es-ES_tradnl" sz="2400" dirty="0" smtClean="0">
              <a:solidFill>
                <a:schemeClr val="tx1"/>
              </a:solidFill>
            </a:endParaRPr>
          </a:p>
          <a:p>
            <a:pPr marL="822960" lvl="1" indent="-457200">
              <a:buFont typeface="+mj-lt"/>
              <a:buAutoNum type="arabicPeriod"/>
            </a:pPr>
            <a:r>
              <a:rPr lang="es-ES_tradnl" sz="2400" dirty="0" smtClean="0">
                <a:solidFill>
                  <a:schemeClr val="tx1"/>
                </a:solidFill>
              </a:rPr>
              <a:t>Promover </a:t>
            </a:r>
            <a:r>
              <a:rPr lang="es-ES" sz="2400" dirty="0" smtClean="0">
                <a:solidFill>
                  <a:schemeClr val="tx1"/>
                </a:solidFill>
              </a:rPr>
              <a:t>la educación ambiental para el </a:t>
            </a:r>
            <a:r>
              <a:rPr lang="es-ES" sz="2400" dirty="0">
                <a:solidFill>
                  <a:schemeClr val="tx1"/>
                </a:solidFill>
              </a:rPr>
              <a:t>desarrollo de hábitos de vida saludable y el bienestar en el </a:t>
            </a:r>
            <a:r>
              <a:rPr lang="es-ES" sz="2400" dirty="0" smtClean="0">
                <a:solidFill>
                  <a:schemeClr val="tx1"/>
                </a:solidFill>
              </a:rPr>
              <a:t>alumnado</a:t>
            </a:r>
            <a:endParaRPr lang="es-ES_tradnl" sz="2400" dirty="0" smtClean="0">
              <a:solidFill>
                <a:schemeClr val="tx1"/>
              </a:solidFill>
            </a:endParaRPr>
          </a:p>
          <a:p>
            <a:pPr marL="457200" indent="-457200">
              <a:buFont typeface="+mj-lt"/>
              <a:buAutoNum type="arabicPeriod"/>
            </a:pPr>
            <a:endParaRPr lang="es-ES" dirty="0"/>
          </a:p>
          <a:p>
            <a:endParaRPr lang="es-ES" dirty="0"/>
          </a:p>
        </p:txBody>
      </p:sp>
    </p:spTree>
    <p:extLst>
      <p:ext uri="{BB962C8B-B14F-4D97-AF65-F5344CB8AC3E}">
        <p14:creationId xmlns:p14="http://schemas.microsoft.com/office/powerpoint/2010/main" xmlns="" val="4170318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EC840"/>
          </a:solidFill>
        </p:spPr>
        <p:style>
          <a:lnRef idx="1">
            <a:schemeClr val="accent5"/>
          </a:lnRef>
          <a:fillRef idx="2">
            <a:schemeClr val="accent5"/>
          </a:fillRef>
          <a:effectRef idx="1">
            <a:schemeClr val="accent5"/>
          </a:effectRef>
          <a:fontRef idx="minor">
            <a:schemeClr val="dk1"/>
          </a:fontRef>
        </p:style>
        <p:txBody>
          <a:bodyPr>
            <a:noAutofit/>
          </a:bodyPr>
          <a:lstStyle/>
          <a:p>
            <a:pPr lvl="1" algn="ctr" rtl="0">
              <a:spcBef>
                <a:spcPct val="0"/>
              </a:spcBef>
            </a:pPr>
            <a:r>
              <a:rPr lang="es-ES" sz="2800" b="1" dirty="0" smtClean="0"/>
              <a:t>Educar para una alimentación saludable</a:t>
            </a:r>
            <a:endParaRPr lang="es-ES" sz="2800" b="1" dirty="0"/>
          </a:p>
        </p:txBody>
      </p:sp>
      <p:sp>
        <p:nvSpPr>
          <p:cNvPr id="4" name="3 Rectángulo"/>
          <p:cNvSpPr/>
          <p:nvPr/>
        </p:nvSpPr>
        <p:spPr>
          <a:xfrm>
            <a:off x="571472" y="1428736"/>
            <a:ext cx="3500462" cy="923330"/>
          </a:xfrm>
          <a:prstGeom prst="rect">
            <a:avLst/>
          </a:prstGeom>
          <a:solidFill>
            <a:schemeClr val="bg2"/>
          </a:solidFill>
        </p:spPr>
        <p:txBody>
          <a:bodyPr wrap="square">
            <a:spAutoFit/>
          </a:bodyPr>
          <a:lstStyle/>
          <a:p>
            <a:r>
              <a:rPr lang="es-ES_tradnl" sz="2700" dirty="0" smtClean="0">
                <a:solidFill>
                  <a:prstClr val="black"/>
                </a:solidFill>
              </a:rPr>
              <a:t>Condiciones sociales y económicas </a:t>
            </a:r>
            <a:endParaRPr lang="es-ES" dirty="0">
              <a:solidFill>
                <a:prstClr val="black"/>
              </a:solidFill>
            </a:endParaRPr>
          </a:p>
        </p:txBody>
      </p:sp>
      <p:sp>
        <p:nvSpPr>
          <p:cNvPr id="5" name="4 Rectángulo"/>
          <p:cNvSpPr/>
          <p:nvPr/>
        </p:nvSpPr>
        <p:spPr>
          <a:xfrm>
            <a:off x="5143504" y="1428736"/>
            <a:ext cx="3530595" cy="923330"/>
          </a:xfrm>
          <a:prstGeom prst="rect">
            <a:avLst/>
          </a:prstGeom>
          <a:solidFill>
            <a:schemeClr val="accent1">
              <a:lumMod val="20000"/>
              <a:lumOff val="80000"/>
            </a:schemeClr>
          </a:solidFill>
        </p:spPr>
        <p:txBody>
          <a:bodyPr wrap="square">
            <a:spAutoFit/>
          </a:bodyPr>
          <a:lstStyle/>
          <a:p>
            <a:r>
              <a:rPr lang="es-ES_tradnl" sz="2700" dirty="0" smtClean="0">
                <a:solidFill>
                  <a:prstClr val="black"/>
                </a:solidFill>
              </a:rPr>
              <a:t>acceso a alimentos frescos</a:t>
            </a:r>
            <a:endParaRPr lang="es-ES" dirty="0">
              <a:solidFill>
                <a:prstClr val="black"/>
              </a:solidFill>
            </a:endParaRPr>
          </a:p>
        </p:txBody>
      </p:sp>
      <p:sp>
        <p:nvSpPr>
          <p:cNvPr id="6" name="5 Rectángulo"/>
          <p:cNvSpPr/>
          <p:nvPr/>
        </p:nvSpPr>
        <p:spPr>
          <a:xfrm>
            <a:off x="571472" y="2786058"/>
            <a:ext cx="3500462" cy="923330"/>
          </a:xfrm>
          <a:prstGeom prst="rect">
            <a:avLst/>
          </a:prstGeom>
          <a:solidFill>
            <a:schemeClr val="accent4">
              <a:lumMod val="20000"/>
              <a:lumOff val="80000"/>
            </a:schemeClr>
          </a:solidFill>
        </p:spPr>
        <p:txBody>
          <a:bodyPr wrap="square">
            <a:spAutoFit/>
          </a:bodyPr>
          <a:lstStyle/>
          <a:p>
            <a:r>
              <a:rPr lang="es-ES_tradnl" sz="2700" dirty="0" smtClean="0">
                <a:solidFill>
                  <a:prstClr val="black"/>
                </a:solidFill>
              </a:rPr>
              <a:t>Elección de alimentos de la dieta </a:t>
            </a:r>
            <a:endParaRPr lang="es-ES" dirty="0">
              <a:solidFill>
                <a:prstClr val="black"/>
              </a:solidFill>
            </a:endParaRPr>
          </a:p>
        </p:txBody>
      </p:sp>
      <p:sp>
        <p:nvSpPr>
          <p:cNvPr id="7" name="6 Rectángulo"/>
          <p:cNvSpPr/>
          <p:nvPr/>
        </p:nvSpPr>
        <p:spPr>
          <a:xfrm>
            <a:off x="4572000" y="2571744"/>
            <a:ext cx="2428892" cy="1338828"/>
          </a:xfrm>
          <a:prstGeom prst="rect">
            <a:avLst/>
          </a:prstGeom>
          <a:solidFill>
            <a:srgbClr val="FFF67F"/>
          </a:solidFill>
        </p:spPr>
        <p:txBody>
          <a:bodyPr wrap="square">
            <a:spAutoFit/>
          </a:bodyPr>
          <a:lstStyle/>
          <a:p>
            <a:r>
              <a:rPr lang="es-ES_tradnl" sz="2700" dirty="0" smtClean="0">
                <a:solidFill>
                  <a:prstClr val="black"/>
                </a:solidFill>
              </a:rPr>
              <a:t>depende de conocimientos nutricionales</a:t>
            </a:r>
            <a:endParaRPr lang="es-ES" dirty="0">
              <a:solidFill>
                <a:prstClr val="black"/>
              </a:solidFill>
            </a:endParaRPr>
          </a:p>
        </p:txBody>
      </p:sp>
      <p:sp>
        <p:nvSpPr>
          <p:cNvPr id="8" name="7 Rectángulo"/>
          <p:cNvSpPr/>
          <p:nvPr/>
        </p:nvSpPr>
        <p:spPr>
          <a:xfrm>
            <a:off x="857224" y="4429132"/>
            <a:ext cx="2286000" cy="369332"/>
          </a:xfrm>
          <a:prstGeom prst="rect">
            <a:avLst/>
          </a:prstGeom>
        </p:spPr>
        <p:txBody>
          <a:bodyPr>
            <a:spAutoFit/>
          </a:bodyPr>
          <a:lstStyle/>
          <a:p>
            <a:endParaRPr lang="es-ES" dirty="0">
              <a:solidFill>
                <a:prstClr val="black"/>
              </a:solidFill>
            </a:endParaRPr>
          </a:p>
        </p:txBody>
      </p:sp>
      <p:sp>
        <p:nvSpPr>
          <p:cNvPr id="9" name="8 Rectángulo"/>
          <p:cNvSpPr/>
          <p:nvPr/>
        </p:nvSpPr>
        <p:spPr>
          <a:xfrm>
            <a:off x="3357554" y="4500570"/>
            <a:ext cx="2286000" cy="369332"/>
          </a:xfrm>
          <a:prstGeom prst="rect">
            <a:avLst/>
          </a:prstGeom>
        </p:spPr>
        <p:txBody>
          <a:bodyPr>
            <a:spAutoFit/>
          </a:bodyPr>
          <a:lstStyle/>
          <a:p>
            <a:endParaRPr lang="es-ES" dirty="0">
              <a:solidFill>
                <a:prstClr val="black"/>
              </a:solidFill>
            </a:endParaRPr>
          </a:p>
        </p:txBody>
      </p:sp>
      <p:sp>
        <p:nvSpPr>
          <p:cNvPr id="12" name="11 Flecha derecha"/>
          <p:cNvSpPr/>
          <p:nvPr/>
        </p:nvSpPr>
        <p:spPr>
          <a:xfrm>
            <a:off x="4214810" y="1714488"/>
            <a:ext cx="785818" cy="285752"/>
          </a:xfrm>
          <a:prstGeom prst="rightArrow">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3" name="12 Abrir llave"/>
          <p:cNvSpPr/>
          <p:nvPr/>
        </p:nvSpPr>
        <p:spPr>
          <a:xfrm>
            <a:off x="4214810" y="2571744"/>
            <a:ext cx="285752" cy="1357322"/>
          </a:xfrm>
          <a:prstGeom prst="leftBrace">
            <a:avLst/>
          </a:prstGeom>
          <a:ln w="57150">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solidFill>
                <a:prstClr val="black"/>
              </a:solidFill>
            </a:endParaRPr>
          </a:p>
        </p:txBody>
      </p:sp>
      <p:graphicFrame>
        <p:nvGraphicFramePr>
          <p:cNvPr id="14" name="13 Diagrama"/>
          <p:cNvGraphicFramePr/>
          <p:nvPr/>
        </p:nvGraphicFramePr>
        <p:xfrm>
          <a:off x="1500166" y="2928934"/>
          <a:ext cx="7072362"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7625939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714348" y="3357562"/>
            <a:ext cx="7772400" cy="1752600"/>
          </a:xfrm>
          <a:solidFill>
            <a:schemeClr val="accent3">
              <a:lumMod val="60000"/>
              <a:lumOff val="40000"/>
            </a:schemeClr>
          </a:solidFill>
        </p:spPr>
        <p:style>
          <a:lnRef idx="1">
            <a:schemeClr val="accent5"/>
          </a:lnRef>
          <a:fillRef idx="2">
            <a:schemeClr val="accent5"/>
          </a:fillRef>
          <a:effectRef idx="1">
            <a:schemeClr val="accent5"/>
          </a:effectRef>
          <a:fontRef idx="minor">
            <a:schemeClr val="dk1"/>
          </a:fontRef>
        </p:style>
        <p:txBody>
          <a:bodyPr>
            <a:normAutofit fontScale="90000"/>
          </a:bodyPr>
          <a:lstStyle/>
          <a:p>
            <a:r>
              <a:rPr lang="es-ES_tradnl" dirty="0" smtClean="0">
                <a:solidFill>
                  <a:schemeClr val="tx1"/>
                </a:solidFill>
              </a:rPr>
              <a:t>Estrategias para favorecer una alimentación saludable desde la escuela</a:t>
            </a:r>
            <a:endParaRPr lang="es-ES" dirty="0">
              <a:solidFill>
                <a:schemeClr val="tx1"/>
              </a:solidFill>
            </a:endParaRPr>
          </a:p>
        </p:txBody>
      </p:sp>
    </p:spTree>
    <p:extLst>
      <p:ext uri="{BB962C8B-B14F-4D97-AF65-F5344CB8AC3E}">
        <p14:creationId xmlns:p14="http://schemas.microsoft.com/office/powerpoint/2010/main" xmlns="" val="2842697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928794" y="548680"/>
            <a:ext cx="6172200" cy="1522998"/>
          </a:xfrm>
          <a:ln w="57150" cmpd="sng">
            <a:solidFill>
              <a:srgbClr val="CCFFCC"/>
            </a:solidFill>
          </a:ln>
        </p:spPr>
        <p:txBody>
          <a:bodyPr>
            <a:normAutofit fontScale="90000"/>
          </a:bodyPr>
          <a:lstStyle/>
          <a:p>
            <a:pPr algn="ctr"/>
            <a:r>
              <a:rPr lang="es-ES" sz="3400" cap="none" dirty="0" smtClean="0">
                <a:ln w="10541" cmpd="sng">
                  <a:solidFill>
                    <a:schemeClr val="accent1">
                      <a:shade val="88000"/>
                      <a:satMod val="110000"/>
                    </a:schemeClr>
                  </a:solidFill>
                  <a:prstDash val="solid"/>
                </a:ln>
                <a:solidFill>
                  <a:schemeClr val="bg2">
                    <a:lumMod val="50000"/>
                  </a:schemeClr>
                </a:solidFill>
                <a:latin typeface="Times New Roman" pitchFamily="18" charset="0"/>
                <a:cs typeface="Times New Roman" pitchFamily="18" charset="0"/>
              </a:rPr>
              <a:t>Sesión 1: Participación comunitaria en la promoción de la salud</a:t>
            </a:r>
            <a:endParaRPr lang="es-ES" sz="3400" cap="none" dirty="0">
              <a:ln w="10541" cmpd="sng">
                <a:solidFill>
                  <a:schemeClr val="accent1">
                    <a:shade val="88000"/>
                    <a:satMod val="110000"/>
                  </a:schemeClr>
                </a:solidFill>
                <a:prstDash val="solid"/>
              </a:ln>
              <a:solidFill>
                <a:schemeClr val="bg2">
                  <a:lumMod val="50000"/>
                </a:schemeClr>
              </a:solidFill>
              <a:latin typeface="Times New Roman" pitchFamily="18" charset="0"/>
              <a:cs typeface="Times New Roman" pitchFamily="18" charset="0"/>
            </a:endParaRPr>
          </a:p>
        </p:txBody>
      </p:sp>
      <p:sp>
        <p:nvSpPr>
          <p:cNvPr id="22530" name="AutoShape 2" descr="data:image/jpeg;base64,/9j/4AAQSkZJRgABAQAAAQABAAD/2wCEAAkGBxMQEhUQExIVFREVFRUVFxgXGBUVFxUYFxcWGBgVFxUYHiggGholGxUVIzEiJSkrLy4uFyAzODMtNygtLisBCgoKDg0OGxAQGy8mICUtLS0tLS0vLS0vLS0tLS0tLS0tLS0tLS0vLS0tLS0tLS0tLS0tLS0tLS0tLS0tLS0tLf/AABEIAJcBTQMBEQACEQEDEQH/xAAcAAEAAgMBAQEAAAAAAAAAAAAAAwQFBgcCAQj/xABIEAACAQICBwUEBgYJAgcAAAABAgADEQQhBQYSMUFRYRMicYGRBzKhsUJSYnLB0RQjJDOS8DRDU2NzgoOywhWiFkRUdJPh8f/EABoBAQADAQEBAAAAAAAAAAAAAAACAwQFAQb/xAA3EQACAgEDAQMKBQQCAwAAAAAAAQIDEQQhMRIFQVETIjJhcYGRobHRFDPB4fAjQlLxFZIlU2L/2gAMAwEAAhEDEQA/AO4wBAEAQBAEAQBAEAQBAEAQBAEAQBAEAQBAEAQBAEAQBAEAQBAEAQBAEAQBAEAQBAEAQBAEAQBAEAQBAEAQBAEAQBAEAQBAEAQBAEAQBAEAQBAEAQBAEAQBAEAQBAEAQBAEAQBAEAQBAEAQD5AEAQDxVrKubMF8SB85CVkYek0j1Rb4Kx0rQH9dT/jX85R+N0//ALI/FE/I2f4sko46k+S1EbwZT8jLYX1T9GSfvIuElyixLSIgCAIB5eoBvIHiQIBBV0hST3qtNfFlHzMZPHJLkrnT2FH/AJmj/Gv5wV+Xq/yXxJ8PpKjUyStTY/ZdW+AM9wSjZGXDRanhMQBABgET4pBvdR5iAUqun8IuTYqgDy7RL+l5NVTfCZVK+uPMl8T5T1hwjGwxVAn/ABE/Oeumxf2s8jqKpbKS+JkadQMLqQRzBBHqJW01yWpp8HqD0QBAPLVVG9gPEgQCridLYel+8r0k+86L8zJRhKXorJ7gqf8AinA/+sw//wAqfnLPw9v+L+B70vwLmD0pQrfuq1Kp9x0b5GVyhKPKPGmi3Inh9gHyACbQCF8Ui5l1A6kQ3g9Sb4KdTWDCrkcVQB/xE/OVO+pbOS+JctNc+IP4H2lp7CubLiaJPIVEv6XhX1viS+J5LT2x5i/gZBGBFwbjmM5YmUn2egQBAEAQBAMdpXTNPD5MbvwUb/E8hMOr19WmXnbvwXJoo0tl3HHiatjNYa1XIHs15Lv823+lp81qe19RbtF9K9X3/wBHUr0VUOd36/sY4m+ZNzzOZnLk3J5ZoxhYRE9M2LW7oIBPU3IHwPpLIwfT1Y2495TJrOCpUkkVsnwmmq9D3KjW+qe8vod3labqNZdV6MtvB7ozzrjLlG1aF1zp1SErAUn4N9A+Z93zy6zu6XtSFnm2bP5fsY50uO6NgxWOVMt7ch+JnVyVYNd0vrHsZXu31Vyt948P5ylFuohXs+fArnZGBqmN0zVqfS2RyXL1O8zN5ecjFZfN9+DFvvN98vgY5EbTZAokV6olx4W8BrDicMf1dZtkfRY7aeGy27ytPHFM0V3ThwzddA+0OlUsmJAovu299Nj55p53HWVyhjg6FOrUtpbMzmktPLTUuWCUx9Jvhb+TIpNvCNknGKzJnO9Na+vUJWgLD675sfupuHnfwE1V6ZcyObbrnxWveaxisbUrG9Soz/eJIHgNw8pshFR4Rz7Jyn6TyeUlyKWemk0eI+4bEvSO1TdkbmjFT6iTcVJYksl0G4vMdjbNCe0WvSIXEAVqfPJag8x3W8wPGZbez4S3hs/kb6tZNbS3+pv+B1moYhNug23zG4oeTDeDOVbVOt4kjpVzU1lGr6za+phyaYPaVRvRDZV6O34ZnwmjT6Gdu72X84JmgaQ1oxWIveoUU/Rp3QeZGZ8zOzVo6a+Fl+LBhzz4y5liEqkWI8kSplsTPaH1vxmFI2K7Mn1Kl6i+Geaj7pEy2UQlyg64y5R0fVr2jYfE2p1v1FY5C5ujnkrcD0PkTOfbQ4brdFFlDjut0ZjS2sC0ULswpoOJzJ6Ac+gvMs5qCzIjVTO2XTBZZzzTGvVSoSKI2V+u/ec+AOS/Gcy7Xye0NjvafsiEd7Xl+C4Ncr4p6pvUdnP2iTbwvunOsslN5k8nThXCtYgkj4JQes8tPUQZNgtIVaB2qVV6Z+yxAPiNx85bXbOG8XgosqhPaSybloL2kVEITFJtr/aIAHHUpubyt5zo09oPixe85d/ZsXvW/cdG0fj6eIQVaTh0O4j5EbwehnVhOM1mLOROEoPpksMsyREQBAMBrLp7sP1VPOqRmd4Qc/vch5+PI7S7R8guiv0n8v3OhotH5Xz5ej9TSi5YliSScyTmT4mfJzk5PMt2dvCSwiRZWQZKJ4VsyK4f9hqP/eqfIWX/AJGdimr/AMdOX/0v0X6mCcv66XqNeqTnotkVqksRVIxuMr27o38TNFcO9lMjKaC0pXSkU2v1e5Sc2Xnsnl8uE6dWssrh0L3eow3zS2XIaeQbZz5HykEuNva2eOyAWt0ubTZXjvKXjvLusbUDVJoBrEKxJI2bsoOS2uN+dzvvN3m52I39HV5pjcLhTVYLtol8tp2VQOuc0wMyh1PGUvaZXXHQdPDuGWsneVTsENtZAAsNkEWJBOduO+WReTRqaYwllP3GoYhwBeTM6WTFV3J3wk2y5bIkbFOyrTZ2ZEvsqSSFvyHCaIRSIyk2sPuM7qVoenjcT2FQsFNN2uhAa4tbeCOJ4T2ybhHKJUVqyfS/A2HTns5q0QXw79soz2CNmpbpbJvgeQMjXqovaWxO7Qyisw3+ppqibUc5n0yxBEZliLEVK9XgJ65dyNEI97KlLSD0mJpOyMQVJUkGx3i4jycZLzlk6Onqa85kVKaEay0kkenoytliProVyIIPIgj5yptPgsR5lTLEeXe0pk8FiKjqXNpg1N8ao9cjRRVK2fTH/RlXxVSoED1GcIuyu0SbDkP55T5a+2VsuqR36dPXTHEF7fWfUmZlhOkrZFkwlZBngz1EGeGnpWzwZIrZkNX9PVsDU7SkcjbbQ+645HkeR3j1B0UXyqllGa+mNscS+J23QWmKeMorXpHI5EH3kYb1Ycx+RneqsjZHqicC2qVcumRkJYVlDTekRh6TVPpblHNju/PymXWalaepzfPd7S/TUO6xR+PsObPULsWY3Ym5J4kz4iycpycpPLZ9OoqK6Vwj0srZFkyyJWzLaI0S1fvHu0hvY9N4H58J0ND2bPUvqe0O9/b7mPUaiNe3L8CzV01SQ9gEvhLbJ5m5uXB3zof8jTCfkIx/pYx+/wDPaZXp5tdbfnfzYxmndBtRHa0zt0GsQwz2Qd21bh1/k06zs90+fXvDx8P54iq9T2fJrWMq7I6ndMVccslIx2Fw/aOFvYbyeQmrODNbPpWTZsVTWyhezFkX3bi9hYjPK+V87HPiZoaTxjHC9/8APccye5WxNApbNTcA5HmAcwcxkRL4xwUTWCs01QKJETTZApkRNNtZRI84zEF9naN9lAg8FvYektR65OWMmExNTaPThBdFYRQZrmXQWCTJFlqIMzOq2lf0TFUq5vsqbPb6jAq2XGwN/KJw6otCqzyc1I73Rrq6CohDIwDArmCDmCOc5rWHhncUk1lHLvaXo1addK9Md2urMbbiyWu3mrA+RM6Wkm3FxfccbtCtRmpLv/Ql1U1F/SUFeuzJTbNEWwZhwYsdwPAWvbO4nt2r6H0x5PdLouuPXPh9xqWttGnQxNajS/dq2yMySLKNrM/a2prqnKVab5ZXOEY2NR4RrONrbIsN5/m8tgsmvT19csvhFOlL0dItUpNAtJJHp0X2QaOpVKlas4DVKQQJfPZ2tq7Ac+6Bfx5zkdp2SSjFcM9Zu+vOjqVfBVu0AvTpvURjvRlUkEHyseYM52mnKNix37CDwzgl52pGtFV2uZlm+8mtySkLT5TWah32Z7lx/PWfT6XTqmGO/v8A56iwkwsvZOkrZEnSVsiyYSsgzwZ6iDI2MkQZ5M9KmRmekGZ/UjWI4HEAsf1FSy1RwA4VPFb+l5s0l/k5b8Mx6qnykNuVwdxBndOEaJrvjdusKQPdpjP7zZn4bPxny/bV/Xaq1/b9Wd/sunpq633/AEX7mAWcRnQZMsiyDMtoHR36RU2T7ii7fgPP8DN3Z2i/FW4l6K3f295i1d/koZXL4LWnNKFi1BO7RpnYsMtorkb/AGQRu6TV2pr229PXtFbbd/7FWm06ilZLeT39mf1Mnh9V6ZpDbLdowvcH3SRwG426zo0di0+SXXnqa58DDZrJ9W3Br2gtLvhqgoVO9QZzSZTnsMW2dpb/AESd69b+OXQaqVNn4ee6zgXV9UfKIw+uujRQr9z9019n7JHvL8cv/qS1ukVEsx4fyPa7OpblPRVKybXFj8B/JnOlLMsGTUSzLBfw1B3YLTUs+8AdM7zTRGUpYissyNN8HmtWJYhwBkEbuC42ct2ViOlt02Rk2/OKpPxPmkWViSGTIKe6pUMdkbQ3bwb7wPGbU02VWblXG4fs2K7QbqL/ACM0xWDPZHDLmhsDRqir2tYIRTYqNlibqQxbdY5A90G5vNcDyuEJZ6pY2Ne0iwAIBJByuRY+lzLiqK3MLiWsPhPYrcvRVWXoMmWTRBmT0Noiti37OjTLsMzwVRzZjkPxtPZTjFZZ5CuU3iKOjau6u6UwS2p1sOU39k7VGW/GxCjZPgbeMzztqnyn7TbTRqKls17CrpbSGIY16NXDGnUNCotJReptNWqUUqGkwGYsb2zIu3gLK4RWGpbZ39xVbOx9UZRw8PHfy1nBs9H9NegqU6aYdtkLtVG2igAsNmmgIOXFjv4cJnfk1LLefYbF5Zwwlj293uX3OcaR1FxF2ZatOobnftKW63N7k9TxmyOtg3usGf8AAzitnk5vjWPaMDvUlPDZJB+N504cG2mHRBIyGgNFPjKy0KbIHYEjtG2FNs7Xsc+kWWKuPVL5FpulD2V4++bYcDn2jn5JM3/JUrufw/cGXw/snrW72KpqeiM3xJEg+1Y90fmemU0L7P8AE4Op21DHKrWsQaJKsPqsvaZj4zPdroWx6ZQ+f7HuUZTWDVzG42n2T42klM22lp0GXatmNomqSRfhKKrqq3lRefW/2PYyS7jUcf7LnQD9rUk/3RH/ADl0ten/AG/MtVvqNW1j1UfAqrtVRwzbIADBtxJNjlbLnxEwa3V5qcVyzp9lxVt2cejv9jDJPn2fSsmSVsizfNRtSf0tRiK91oX7qjJqlsib8FvlzPTjr02k8ouqfBxu0O0fIvydfpd78P3Oj4bVrB0xsrhaNuqKx82a5M6MaKlxFHClq75PLm/iUNL6lYWuDs0xRfg1MWA8U90j49ZTboarFssP1F1PaN9b3eV4MoavagUaQ28RatUubDPswOGX0j45dOMqo7PhDee7+Rbqe05zeK9l8za6eApKNkUqYXkFUD0tNyhFbJHPdkm8ts13WHUbDYlSaaCjW4MgspPJ0GRHUZzNdo67FssM0066yt+c8o4/j8I9Go9KoNl0Yqw6j5jjfrOLODhJxZ24zU0pLhlRoRFnbPZvpU4nBIGN3ok0m6hQCh/gK+YM7uks661nuOHq6+ix+vc1LSVbbrVX51GPlc2+Fp8fq59d05etn0tEOmqMfUiJZlPWTLIsgzaNSa4DVEPvMFYdQtwR8RPoOwbIpzh3vD+pye0oNqMjE6UoFK1VD9dmHg5LA/H4Tldo1OvUzT73n4mumalXGS8F8tjbaWnqIoiozgMFzW/e2rbgu85z6irtOiVKm5LON1359hxp6ean0pGgYZGq16a/SeqHPQBu0c+QBnz+kUr9UpevP6mq7zKsE+veIBWnT+mWLnoLEfEn4TudqTXSo9+cmWlb5KNJbKByAnzcXlmWby8md1K/pP8Apv8AhOz2X+d7n+hXD0jDaX/f1v8AFqf72kpfmS9rM9nLKQcqbgkEbiMiPOaIFDZ4xFUudpt+Q3AbgAMhluAm2DyUTbe7ICbfH45TZApZjdIHMCWslWYfGncJKBfEiWXI8ZbwGFatUSkgu7sqL4sbC/TOSzhZZHDbwj9A6A0NTwVFaFMZDNm4u3F26n4Cw4TBObk8s7FVarj0oyUiWHy0A8Yl7Ix5A/KAappPE9jRq1f7Om7/AMKk/hPYR6pJEj850eu/jPpyJbpiSQLlA23G3hlJYT5BlsHpfEU7FMRWUjlUcD0vYyMqa5LeK+CPTtmoWmnxuEWrUzqqzU3IAG0VsQ1hkCVK3txvPntZSqrXGPAZsUzHhxf2oazVzjHw1Oo1OlSCr3CVLMVDMSwztmBbdlOjRTHoUmt2aK4rGTRnrs/vMzH7RLfOcjtZrrjFdyPpOyYJVyl4v6f7PaTjs6jJllbIn6SweGWkiUkFkRVRRyCiw+U+hiklhHwc5ucnJ8smnpEptjP2haGVjSeoefddFH+4+kh1ef0+rJaq/wCm5+tL5MuSZUIAgHI/a1hwuLRxveipbqVZhf0sPKcbtCKVifijs9nybqa8GaM0xI2M2/2eafGD7cHc/ZkA8xt3PxHpN+ktUE0zBq6uvDROd58TPl58s7i4RIsrZBkyyLIMsYeqyMHU2ZTcGSrslXNTjyimcVJOMuGbh+jUsei1Tdag7p2bXHNTfeOI8Z9V5GntOqNj2a5x3er7HH67NLJw5XJc/wCj0+x7DO1iNrLazO1e9uc2R0FUaPId2MZ7/Ezu+Tn1mMOjaOjqVXEEs77BUFrXz3IoAyubX8Okpr09Ogg5/wA9glOV0kjl+NxDVXNRzdmOfIcgOgnEttlbJykaulRWEZozFA5kjN6lf0n/AE3/AAna7L/O9z/QhD0jKYDVmnWerWrXIatV2VBKiwqMLkjO+U6NWlUm5y72/qeKpSy2YjWjVvsCjUQzK7bOzmzBrEi1syCAfSe2UqDTRRdTj0SvhNTcTUzYLTH2jc+i3+NpdCMvAqWknLnYzOD1BpjOrVZ+igIPU3PymmOUWR0Ef7mMfqvhEYAUQe6PeLNxPMz3qZphpaorg5v7QsBToV6YpoEVqdyBfM7TC+fS0uqeUZtRCMJeajWlmhGRm1ezakG0jQvw7RvMU3t8flI2vzGWadZtR3SYjrCAIBBj/wB23hARpOuH9Axf/t63+xpbp/zY+1EmcCpT6IiW6UmgWqUmgWqckenZPZCtsE/Wu/8Aspj8JwO0vzvcGbvOeeH579oYtpLE/fHxRD+M61P5cTVD0Ua8s+f7U/P9y/U+n7L/ACPeydZy2b2TAXylbIn6D1X0oMXhaVcHMqA/R1yceoPlad2mxTgpHxOqpdN0ofD2dxlZaZzEMP20P/dCn5nbf5ASnH9TPqwaF+Tj15/T9TLy4zlGvpNEYqb2X33AulMncHbhln0FibAi9bsSeP4iark1n+MuNUUC5IAJAuSALk2A8yQPOTyQwcU9oekxiMa5U3SmBSB57JJY/wATMPKcPWWddrx3bHe0dfRUs9+5q7TMi9nwA8LySyQZ0HSlDs69VOVRreFyR8CJytZDounH1s10T66oy9SIVmVkmSrIsgyZZErZndVcSVrbHBwQfEAkH4H1nX7EvcNR0d0vqtzn66CdfV4G5z7A45o2veKLVVo/RVdrxZr5+QHxM+b7ZubsjX3Lf3m7Sx81yOf1RMKLZGcovtKDzAlCWGcqaw8Ge1K/pP8Apv8AhOx2X+d7n+hCHpGz6MqV6ZqI9FinaVGRlame6zswBBYHj8Z2KXZHKktsvHvZKOVs0X8J3ruVIa5Fja4AOQyJG6x38ZZDdtvkmWZaBAMVplM1PMEen/7B6jmHtTw/7irw76Hx7rL8ml1L5Rj1a4ZoqzSjAzPal40UMbh6hNlFTZPQOClz0G1fyiazBo9ql02Jn6AmA7IgCAR4hNpWHMH5QDVdIYbtqVSl/aU3T+JSPxnsJdMkyR+c6QIyIsRkRyPET6f2ES3SkkC1Sk0C0kkencvZnh9jR1K+9zUf1drfACfOa+XVfIMv6u6wJjHxKLYdhWNMfaW1g/my1PICU3UOtRb71kNYOSe1nDbGkXb+0p03/wC3Y/4TbpnmpGiv0TT1nH7WhicZerHwPo+yZ5hKPg8/H/ROs4zOoyZJWyLNr1L1mqYJjTuoo1SLltoik24Vdlc2y3jK9hmLS/Tah1vD4Zzdfo43x6u9fP1HV8NhKlLvUagqo4DN2rnNjn2isoNgw3qAF3WtnfrKLXovPt+p81KcZbTWMeH093jz4lPFPVXvsoSo2JCLY7Y71A01YGwuNo3zHOVyclv35/TBbFQeyeV0793fn6GWODc5fpFT+GkD5HZyl3S/H6Gfrj/ivn9yxQoLTUKoso/HMkk5kk5knfeSSSWEQk3J5Zo2vmkqOEQ0aYvXdSFQnaSgrAhnVDkrEXAHU7rm+DV2xrWFz9DoaOmVr6pcL5nKzOOdhkbSSK2bp7N9AjF9uze6ppgHmTtkj02fWdDR1dSbZz9Zb0YSNn14wOzVWsBlUFj95Rb4rb0M53bVHTYrVw/qv2NPZd3VW633fR/ua8s4bOizYtDauNXQVTUVVO4AbR88wAfWdjSdju+CnKWE/Dc5up1yqm4KOWvcT4/VzshtCpdeZRrDxK3I8bWnup7G8msqe3rT/TP0Kqtd1vDj8/uZDVzRaKe17VKjAWGwbhb7yeN7TX2V2fXXLyvWpPux3fuZ9ZqJSXR0tL1mxTvnPNZ1r0XTqkVO2SnUA2bMcmHAZZ3zO4GcftHSV3NS6kpcb95potlHbGUaq+p7lrtUCqcxZWz55PskeY4ymjsttedL5ff7EpX+CI8To04aybW0pBINrccxvO649Zj12k/DzWN0zHa8vJNoXSX6NVFXZ2hYqRe2/r5SWju8jPqxko6sPJkH10xFzZaVr5d1jlyvtZzox11j7l/PeRd8kRprpXFzsUszc5NyAy72W7rLoX2Z7vh+5B6mS7jLaP14pNlWQ0zzHfX4Zj0M1wtzyiUdXH+7YzVLT+FbdiKXmwU+jWlqeS5X1v8AuRFpPSWHZD+0UbjMfrE8+PKe4ZJXQ/yXxNF1zxWGxGFdBXpGotnQBlJLLwFuJG0POTrymVXzrlBrKycyWbEc1kqiTRXI7d7P9ZhjKIpu37TSADg73UZCoOd+PI+ImO6vpeVwdTTX+Ujh8o2uUmoQBAMBjaWw5HDePAzwkjg+vmif0XHVQBZKp7ZPBySw8n2suVp9BpLOupeK2PGYelNaPC1Sk0C0u6SPTvWOr/8ATtGX3NRw6ov+JshF/wC8ifMxXl7/AGsJZZzX2W6S7HGrTJ7tdTTP3h3kJ63BH+edLXw6q8+BbNZRlvbbgu9h64HB6ZPgQyj4v6THo3mLXvPaXyjlymU9o0+UpbXK3+51uzrvJ3JPh7fYsJPmGfRkyStkWTpK2RNx1N1xfB2o1Lvh77t7U+q81+z6cjq02sdb6ZcfQ5Wu7Pjf58NpfX2+v1nVcNWpYhEqowdL7Skbr2Iz5EXOXCdmMo2JSW6PnJRnVJxksMtyZWahrhrqmFBo0SHxG48Vpfe5t9n164dTrI1+bHd/Q6Gk0MrfOltH6nJMTXaozO7FnY3ZjmSeZnFlJyeWdtRUVhcEBnhFkbSaK2dv9nmiThcEgYWqVb1X6bQGyD4KF87zu6WvorXrOFqrOux47tjM6X0eMRSakcic1P1WG4/zwJjVadX1OD93tI6e502Ka/iOa1qLU2KMLMpsRPiLa5VzcZco+njNTipR4ZPg8U9I3puyE77HI+I3GSp1NtLzXLBXbXCxYmsmbw+tFce8EbqQQfgbfCdGvty+PpJP5GCfZ9T4yj1W02HB/UIHP01NmGfO1/QyNna0Zp/0kn4p4f0/XJFaRxe03jw/jIaulaJ34Zj41qh+c8/H0Pd1P/vJkHRNcS+SPNPWRKWdLCU0PO+fqFB+M019q1w/LqS/nsKZaeT5lko6S1sxFRbBaS2zBCsT6lrfCT/5m1vZJEPw6XearV0rVZw9Soz24HIAcbKMgZTbdO702QnUmsIygcEXGYMrhsc2Swzw01wKJETTZApkRtNkCiRG02wKZFepLjxGJxVPZPSeGiLyiiy2Mug8kme1lqIMtYLFPSdalNilRTcMMiP55SeE1hkOpxeVydG0L7TMguJpEn69K2fUoSLeR8pmlpf8Wba9fjaa+Bnm9oOBtcO5P1RTe56XIt8ZBaWz+Muevp8X8GR6O9oWEqD9ZtUWucmVnBHAhkB4c7ee+Slo7FxueV9oVS9LYx+smvmG2f1AarUG42KJ5lgCfIeklDQ2P0tj2WurXo7nI9OYipinNWo21UPoB9UDgOk6dMY1rpXBXVe1PMnyYqnNSOiWqUmgZ3VbDdri8PTO5q1O/UBgSPQGV6iXTVJ+pnp0L2waWAp08Ip7zN2jjkq3Cg+LG/8AknJ7Nqbbn7iUOTmWDxLUqiVV96m6uPFSCPlOlZFSTT7y5bnWfaPUp4rRYxKG6BqVRT947BB698gjmJxtMnC7pfrK6tp4OK1EsZsmjWtiSk158prdN5Gzbh8fY+l0mo8tDflc/csJMDNLJ1lbIk6StkWZbQumq2EbbpPa/vKc0b7y/jvkqr51PMWZdRpq7lia+5nNOa/V66CnTXsQRZyrXYniFaw2R8es2W9oTmsRWDBT2ZXXLqk+rwNNaYDezwZ6VsjaekGbJqFq4cbiAzj9npEM/JjvWn58eniJt0lHlJZfCMOrv8nDC5Z22dw4ggGE1i0EMQNtbCqBlyYfVP4GcztHs9amPVH0l8/UbdHq3S+mXo/Q0h6TIxVgQwyIO8T5CyuUJOMlho7qkpLMXsellRFkgnhWyGpJoqZWqS1FTK1SWIqkY7GUL5jf85ornjZlMkZfQehK5ps5Gyu9EbJm5n7I8d/TfOrXobJw6/h6zDfBS3XJ4qKQbEWI3g5EeUhFNPDOfJETTXAokRNNlZRIiabYFMiCpLjwqV1uLGCxPBi8Qmzv3c4WUXJponraPq00Sq9NlR/dYjI/l0vv4TRCaYnXKKy1sRpLUUMmWWIrZKssRBnoyaCIzLEWIq16XET1x70aISK+F0TVxDEUabOwBZgvAc/Hpx4Tx2xrXnvB0dNY35rK9MWNjkQbEHIgjeCOc0I1l7BYh6TrURiroQykbwRuOc9lFSi4vg9PeMxT1napUcu7G7MxuTK1GMV0xWETRDISLUWU0lVFFsMKjdgzBil+6SDcG3DMA5cpRKEerqxuWJLOSm63lclksRVe6n+c5h1NMbIuEi+m2VUuqJmMRo6tRVGq0mphxddoW8jyPQ59J8tqKJVSw/id6jVV3rzXuuUeEmVlzJ0lbIsmErIM8Geogzw09K2eDJFbMtqzq3Vx9TZQbNMHv1CO6vQc26etpp0+nla9uPEy6jURpW/Pgdr0RoynhaS0KS2RfVjxZjxJnerrjCPTE4FlkrJdUi5JkBAEAo6S0VTxAs4zG5hkw8+XQzJqtFVqVia38e8up1E6n5r9xrGM1aq080tUXpk3mD+E+c1PYt9e9fnL5nUr19cvS2MXVpMmTKVPUEfOciyudbxNNe00KUZcMrVDCZBldhfIZmWxWXhFUi5hNXMTWOVMqv1n7o9DmfITo0dn6iziOF4vb9zLO2C7za9C6oUqBD1P1tQZi47qnovE9T8J3dL2bXT50t38jJO1y4M3icGtTfkeY3+fOdIqMBpXV3tMyLngy+95jjKbaIWc8+JGcIz5NUx2ga1PcNodMj5qc/S8zfh5R43MdmnmuNzD1kKmzAg9QR85bBGKaa5IWM2QM8iBszYZnkMz6S48W+xksBqni8Qe7SKL9ap3B6HvHyE8ckjVXprJd3xN20BqFQoWetavU3jaFqanmE4nqfK0rlNs6FOljDd7szGP0KtRStgyNkVbMGQTaeUamk1hmgab9n7KS1AlfsPcj/K+fxv4zVXqcbSMFuhzvW/capi9E16P7yk4HO11/iFxNkLIS4ZzrKbIekmV0Yc5ekZm0emYc5NBNFjBaMrV8qVF6nVVJHm24eZnrshD0ng0VwlP0Vk2/Qns2qOQ2JcU1+ohDOehb3V8rzLb2jFbVrPrN9WilzPY3zDaAoUUFOigpgcuJ5sTmx6nOcuyyVj6pPLOhCKgsRNZ1l1Gp4m7ldmr/aU95++v0vn1l+n1llO3K8GTOf6S1NxVC9k7VeaZnzQ96/hedirX0z5eH6wYKshQ2YFTyYEH0M0ZT3RYjxeVyLEfaSFzsqCzclBY+glUtuSxGy6H1ExuJsey7JPrVe56J7x9POY7NRXHvyeu2MTo+rWoOGwlnYdtW+u4yU/3afRPXM9ZgsvlP2Ged8pbdxlNI6DWopQgOh3q3585nlFSWGiNdsoS6ovDOf6Z1BdCWoE2+o//ABfj5+s5t2g74P3M7mn7YXFq96+32NZxOjK1H95Sdetrj+IZfGc6ymyHpJnUr1FVnoSTIQZmZYzyxnqK2XcBoPE4j91QdgeNrL/G1l+Mvr09k/RRlt1FVfpSRuegvZrmHxb3H9nTJz6NU/Aes6VPZ2N7H7kcu/tLurXvf2OhYTCpSQU6aqiKLBVFgPKdKMVFYRypScnlslkjwQD7AEAQBAPjC+RnjSfIITg6Z/q0/hX8pX5Cr/FfBEuuXiSU6Sr7qgeAAk4wjHhHjbfJ7kjwQBAEA+EXgEbYdDvRT4gQCI6Oon+pp/wL+UEPJw8ETUqCp7qqvgAPlBJRS4JIPRAEAQDwaaneB6CAQ1NH0m96lTPiin8JJSa4ZFwi+UfKejqK5rRpg9EUfIQ5yfeeKEVwkWpEmIAgCAfCoO8QCKphUbIop8VBnqbXAIP+j4ff+j0b/wCGn5SXlJ+LPcss0aCoLKqqOgA+Ui23yeEk8AgCAIB4NJT9EeggEL6PotvpUz4op/CRcIvlE1bNcN/E+0sBSTNaSKeiqPkIUIrhB2Tly2WJIg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sp>
        <p:nvSpPr>
          <p:cNvPr id="22532" name="AutoShape 4" descr="data:image/jpeg;base64,/9j/4AAQSkZJRgABAQAAAQABAAD/2wCEAAkGBxMQEhUQExIVFREVFRUVFxgXGBUVFxUYFxcWGBgVFxUYHiggGholGxUVIzEiJSkrLy4uFyAzODMtNygtLisBCgoKDg0OGxAQGy8mICUtLS0tLS0vLS0vLS0tLS0tLS0tLS0tLS0vLS0tLS0tLS0tLS0tLS0tLS0tLS0tLS0tLf/AABEIAJcBTQMBEQACEQEDEQH/xAAcAAEAAgMBAQEAAAAAAAAAAAAAAwQFBgcCAQj/xABIEAACAQICBwUEBgYJAgcAAAABAgADEQQhBQYSMUFRYRMicYGRBzKhsUJSYnLB0RQjJDOS8DRDU2NzgoOywhWiFkRUdJPh8f/EABoBAQADAQEBAAAAAAAAAAAAAAACAwQFAQb/xAA3EQACAgEDAQMKBQQCAwAAAAAAAQIDEQQhMRIFQVETIjJhcYGRobHRFDPB4fAjQlLxFZIlU2L/2gAMAwEAAhEDEQA/AO4wBAEAQBAEAQBAEAQBAEAQBAEAQBAEAQBAEAQBAEAQBAEAQBAEAQBAEAQBAEAQBAEAQBAEAQBAEAQBAEAQBAEAQBAEAQBAEAQBAEAQBAEAQBAEAQBAEAQBAEAQBAEAQBAEAQBAEAQBAEAQD5AEAQDxVrKubMF8SB85CVkYek0j1Rb4Kx0rQH9dT/jX85R+N0//ALI/FE/I2f4sko46k+S1EbwZT8jLYX1T9GSfvIuElyixLSIgCAIB5eoBvIHiQIBBV0hST3qtNfFlHzMZPHJLkrnT2FH/AJmj/Gv5wV+Xq/yXxJ8PpKjUyStTY/ZdW+AM9wSjZGXDRanhMQBABgET4pBvdR5iAUqun8IuTYqgDy7RL+l5NVTfCZVK+uPMl8T5T1hwjGwxVAn/ABE/Oeumxf2s8jqKpbKS+JkadQMLqQRzBBHqJW01yWpp8HqD0QBAPLVVG9gPEgQCridLYel+8r0k+86L8zJRhKXorJ7gqf8AinA/+sw//wAqfnLPw9v+L+B70vwLmD0pQrfuq1Kp9x0b5GVyhKPKPGmi3Inh9gHyACbQCF8Ui5l1A6kQ3g9Sb4KdTWDCrkcVQB/xE/OVO+pbOS+JctNc+IP4H2lp7CubLiaJPIVEv6XhX1viS+J5LT2x5i/gZBGBFwbjmM5YmUn2egQBAEAQBAMdpXTNPD5MbvwUb/E8hMOr19WmXnbvwXJoo0tl3HHiatjNYa1XIHs15Lv823+lp81qe19RbtF9K9X3/wBHUr0VUOd36/sY4m+ZNzzOZnLk3J5ZoxhYRE9M2LW7oIBPU3IHwPpLIwfT1Y2495TJrOCpUkkVsnwmmq9D3KjW+qe8vod3labqNZdV6MtvB7ozzrjLlG1aF1zp1SErAUn4N9A+Z93zy6zu6XtSFnm2bP5fsY50uO6NgxWOVMt7ch+JnVyVYNd0vrHsZXu31Vyt948P5ylFuohXs+fArnZGBqmN0zVqfS2RyXL1O8zN5ecjFZfN9+DFvvN98vgY5EbTZAokV6olx4W8BrDicMf1dZtkfRY7aeGy27ytPHFM0V3ThwzddA+0OlUsmJAovu299Nj55p53HWVyhjg6FOrUtpbMzmktPLTUuWCUx9Jvhb+TIpNvCNknGKzJnO9Na+vUJWgLD675sfupuHnfwE1V6ZcyObbrnxWveaxisbUrG9Soz/eJIHgNw8pshFR4Rz7Jyn6TyeUlyKWemk0eI+4bEvSO1TdkbmjFT6iTcVJYksl0G4vMdjbNCe0WvSIXEAVqfPJag8x3W8wPGZbez4S3hs/kb6tZNbS3+pv+B1moYhNug23zG4oeTDeDOVbVOt4kjpVzU1lGr6za+phyaYPaVRvRDZV6O34ZnwmjT6Gdu72X84JmgaQ1oxWIveoUU/Rp3QeZGZ8zOzVo6a+Fl+LBhzz4y5liEqkWI8kSplsTPaH1vxmFI2K7Mn1Kl6i+Geaj7pEy2UQlyg64y5R0fVr2jYfE2p1v1FY5C5ujnkrcD0PkTOfbQ4brdFFlDjut0ZjS2sC0ULswpoOJzJ6Ac+gvMs5qCzIjVTO2XTBZZzzTGvVSoSKI2V+u/ec+AOS/Gcy7Xye0NjvafsiEd7Xl+C4Ncr4p6pvUdnP2iTbwvunOsslN5k8nThXCtYgkj4JQes8tPUQZNgtIVaB2qVV6Z+yxAPiNx85bXbOG8XgosqhPaSybloL2kVEITFJtr/aIAHHUpubyt5zo09oPixe85d/ZsXvW/cdG0fj6eIQVaTh0O4j5EbwehnVhOM1mLOROEoPpksMsyREQBAMBrLp7sP1VPOqRmd4Qc/vch5+PI7S7R8guiv0n8v3OhotH5Xz5ej9TSi5YliSScyTmT4mfJzk5PMt2dvCSwiRZWQZKJ4VsyK4f9hqP/eqfIWX/AJGdimr/AMdOX/0v0X6mCcv66XqNeqTnotkVqksRVIxuMr27o38TNFcO9lMjKaC0pXSkU2v1e5Sc2Xnsnl8uE6dWssrh0L3eow3zS2XIaeQbZz5HykEuNva2eOyAWt0ubTZXjvKXjvLusbUDVJoBrEKxJI2bsoOS2uN+dzvvN3m52I39HV5pjcLhTVYLtol8tp2VQOuc0wMyh1PGUvaZXXHQdPDuGWsneVTsENtZAAsNkEWJBOduO+WReTRqaYwllP3GoYhwBeTM6WTFV3J3wk2y5bIkbFOyrTZ2ZEvsqSSFvyHCaIRSIyk2sPuM7qVoenjcT2FQsFNN2uhAa4tbeCOJ4T2ybhHKJUVqyfS/A2HTns5q0QXw79soz2CNmpbpbJvgeQMjXqovaWxO7Qyisw3+ppqibUc5n0yxBEZliLEVK9XgJ65dyNEI97KlLSD0mJpOyMQVJUkGx3i4jycZLzlk6Onqa85kVKaEay0kkenoytliProVyIIPIgj5yptPgsR5lTLEeXe0pk8FiKjqXNpg1N8ao9cjRRVK2fTH/RlXxVSoED1GcIuyu0SbDkP55T5a+2VsuqR36dPXTHEF7fWfUmZlhOkrZFkwlZBngz1EGeGnpWzwZIrZkNX9PVsDU7SkcjbbQ+645HkeR3j1B0UXyqllGa+mNscS+J23QWmKeMorXpHI5EH3kYb1Ycx+RneqsjZHqicC2qVcumRkJYVlDTekRh6TVPpblHNju/PymXWalaepzfPd7S/TUO6xR+PsObPULsWY3Ym5J4kz4iycpycpPLZ9OoqK6Vwj0srZFkyyJWzLaI0S1fvHu0hvY9N4H58J0ND2bPUvqe0O9/b7mPUaiNe3L8CzV01SQ9gEvhLbJ5m5uXB3zof8jTCfkIx/pYx+/wDPaZXp5tdbfnfzYxmndBtRHa0zt0GsQwz2Qd21bh1/k06zs90+fXvDx8P54iq9T2fJrWMq7I6ndMVccslIx2Fw/aOFvYbyeQmrODNbPpWTZsVTWyhezFkX3bi9hYjPK+V87HPiZoaTxjHC9/8APccye5WxNApbNTcA5HmAcwcxkRL4xwUTWCs01QKJETTZApkRNNtZRI84zEF9naN9lAg8FvYektR65OWMmExNTaPThBdFYRQZrmXQWCTJFlqIMzOq2lf0TFUq5vsqbPb6jAq2XGwN/KJw6otCqzyc1I73Rrq6CohDIwDArmCDmCOc5rWHhncUk1lHLvaXo1addK9Md2urMbbiyWu3mrA+RM6Wkm3FxfccbtCtRmpLv/Ql1U1F/SUFeuzJTbNEWwZhwYsdwPAWvbO4nt2r6H0x5PdLouuPXPh9xqWttGnQxNajS/dq2yMySLKNrM/a2prqnKVab5ZXOEY2NR4RrONrbIsN5/m8tgsmvT19csvhFOlL0dItUpNAtJJHp0X2QaOpVKlas4DVKQQJfPZ2tq7Ac+6Bfx5zkdp2SSjFcM9Zu+vOjqVfBVu0AvTpvURjvRlUkEHyseYM52mnKNix37CDwzgl52pGtFV2uZlm+8mtySkLT5TWah32Z7lx/PWfT6XTqmGO/v8A56iwkwsvZOkrZEnSVsiyYSsgzwZ6iDI2MkQZ5M9KmRmekGZ/UjWI4HEAsf1FSy1RwA4VPFb+l5s0l/k5b8Mx6qnykNuVwdxBndOEaJrvjdusKQPdpjP7zZn4bPxny/bV/Xaq1/b9Wd/sunpq633/AEX7mAWcRnQZMsiyDMtoHR36RU2T7ii7fgPP8DN3Z2i/FW4l6K3f295i1d/koZXL4LWnNKFi1BO7RpnYsMtorkb/AGQRu6TV2pr229PXtFbbd/7FWm06ilZLeT39mf1Mnh9V6ZpDbLdowvcH3SRwG426zo0di0+SXXnqa58DDZrJ9W3Br2gtLvhqgoVO9QZzSZTnsMW2dpb/AESd69b+OXQaqVNn4ee6zgXV9UfKIw+uujRQr9z9019n7JHvL8cv/qS1ukVEsx4fyPa7OpblPRVKybXFj8B/JnOlLMsGTUSzLBfw1B3YLTUs+8AdM7zTRGUpYissyNN8HmtWJYhwBkEbuC42ct2ViOlt02Rk2/OKpPxPmkWViSGTIKe6pUMdkbQ3bwb7wPGbU02VWblXG4fs2K7QbqL/ACM0xWDPZHDLmhsDRqir2tYIRTYqNlibqQxbdY5A90G5vNcDyuEJZ6pY2Ne0iwAIBJByuRY+lzLiqK3MLiWsPhPYrcvRVWXoMmWTRBmT0Noiti37OjTLsMzwVRzZjkPxtPZTjFZZ5CuU3iKOjau6u6UwS2p1sOU39k7VGW/GxCjZPgbeMzztqnyn7TbTRqKls17CrpbSGIY16NXDGnUNCotJReptNWqUUqGkwGYsb2zIu3gLK4RWGpbZ39xVbOx9UZRw8PHfy1nBs9H9NegqU6aYdtkLtVG2igAsNmmgIOXFjv4cJnfk1LLefYbF5Zwwlj293uX3OcaR1FxF2ZatOobnftKW63N7k9TxmyOtg3usGf8AAzitnk5vjWPaMDvUlPDZJB+N504cG2mHRBIyGgNFPjKy0KbIHYEjtG2FNs7Xsc+kWWKuPVL5FpulD2V4++bYcDn2jn5JM3/JUrufw/cGXw/snrW72KpqeiM3xJEg+1Y90fmemU0L7P8AE4Op21DHKrWsQaJKsPqsvaZj4zPdroWx6ZQ+f7HuUZTWDVzG42n2T42klM22lp0GXatmNomqSRfhKKrqq3lRefW/2PYyS7jUcf7LnQD9rUk/3RH/ADl0ten/AG/MtVvqNW1j1UfAqrtVRwzbIADBtxJNjlbLnxEwa3V5qcVyzp9lxVt2cejv9jDJPn2fSsmSVsizfNRtSf0tRiK91oX7qjJqlsib8FvlzPTjr02k8ouqfBxu0O0fIvydfpd78P3Oj4bVrB0xsrhaNuqKx82a5M6MaKlxFHClq75PLm/iUNL6lYWuDs0xRfg1MWA8U90j49ZTboarFssP1F1PaN9b3eV4MoavagUaQ28RatUubDPswOGX0j45dOMqo7PhDee7+Rbqe05zeK9l8za6eApKNkUqYXkFUD0tNyhFbJHPdkm8ts13WHUbDYlSaaCjW4MgspPJ0GRHUZzNdo67FssM0066yt+c8o4/j8I9Go9KoNl0Yqw6j5jjfrOLODhJxZ24zU0pLhlRoRFnbPZvpU4nBIGN3ok0m6hQCh/gK+YM7uks661nuOHq6+ix+vc1LSVbbrVX51GPlc2+Fp8fq59d05etn0tEOmqMfUiJZlPWTLIsgzaNSa4DVEPvMFYdQtwR8RPoOwbIpzh3vD+pye0oNqMjE6UoFK1VD9dmHg5LA/H4Tldo1OvUzT73n4mumalXGS8F8tjbaWnqIoiozgMFzW/e2rbgu85z6irtOiVKm5LON1359hxp6ean0pGgYZGq16a/SeqHPQBu0c+QBnz+kUr9UpevP6mq7zKsE+veIBWnT+mWLnoLEfEn4TudqTXSo9+cmWlb5KNJbKByAnzcXlmWby8md1K/pP8Apv8AhOz2X+d7n+hXD0jDaX/f1v8AFqf72kpfmS9rM9nLKQcqbgkEbiMiPOaIFDZ4xFUudpt+Q3AbgAMhluAm2DyUTbe7ICbfH45TZApZjdIHMCWslWYfGncJKBfEiWXI8ZbwGFatUSkgu7sqL4sbC/TOSzhZZHDbwj9A6A0NTwVFaFMZDNm4u3F26n4Cw4TBObk8s7FVarj0oyUiWHy0A8Yl7Ix5A/KAappPE9jRq1f7Om7/AMKk/hPYR6pJEj850eu/jPpyJbpiSQLlA23G3hlJYT5BlsHpfEU7FMRWUjlUcD0vYyMqa5LeK+CPTtmoWmnxuEWrUzqqzU3IAG0VsQ1hkCVK3txvPntZSqrXGPAZsUzHhxf2oazVzjHw1Oo1OlSCr3CVLMVDMSwztmBbdlOjRTHoUmt2aK4rGTRnrs/vMzH7RLfOcjtZrrjFdyPpOyYJVyl4v6f7PaTjs6jJllbIn6SweGWkiUkFkRVRRyCiw+U+hiklhHwc5ucnJ8smnpEptjP2haGVjSeoefddFH+4+kh1ef0+rJaq/wCm5+tL5MuSZUIAgHI/a1hwuLRxveipbqVZhf0sPKcbtCKVifijs9nybqa8GaM0xI2M2/2eafGD7cHc/ZkA8xt3PxHpN+ktUE0zBq6uvDROd58TPl58s7i4RIsrZBkyyLIMsYeqyMHU2ZTcGSrslXNTjyimcVJOMuGbh+jUsei1Tdag7p2bXHNTfeOI8Z9V5GntOqNj2a5x3er7HH67NLJw5XJc/wCj0+x7DO1iNrLazO1e9uc2R0FUaPId2MZ7/Ezu+Tn1mMOjaOjqVXEEs77BUFrXz3IoAyubX8Okpr09Ogg5/wA9glOV0kjl+NxDVXNRzdmOfIcgOgnEttlbJykaulRWEZozFA5kjN6lf0n/AE3/AAna7L/O9z/QhD0jKYDVmnWerWrXIatV2VBKiwqMLkjO+U6NWlUm5y72/qeKpSy2YjWjVvsCjUQzK7bOzmzBrEi1syCAfSe2UqDTRRdTj0SvhNTcTUzYLTH2jc+i3+NpdCMvAqWknLnYzOD1BpjOrVZ+igIPU3PymmOUWR0Ef7mMfqvhEYAUQe6PeLNxPMz3qZphpaorg5v7QsBToV6YpoEVqdyBfM7TC+fS0uqeUZtRCMJeajWlmhGRm1ezakG0jQvw7RvMU3t8flI2vzGWadZtR3SYjrCAIBBj/wB23hARpOuH9Axf/t63+xpbp/zY+1EmcCpT6IiW6UmgWqUmgWqckenZPZCtsE/Wu/8Aspj8JwO0vzvcGbvOeeH579oYtpLE/fHxRD+M61P5cTVD0Ua8s+f7U/P9y/U+n7L/ACPeydZy2b2TAXylbIn6D1X0oMXhaVcHMqA/R1yceoPlad2mxTgpHxOqpdN0ofD2dxlZaZzEMP20P/dCn5nbf5ASnH9TPqwaF+Tj15/T9TLy4zlGvpNEYqb2X33AulMncHbhln0FibAi9bsSeP4iark1n+MuNUUC5IAJAuSALk2A8yQPOTyQwcU9oekxiMa5U3SmBSB57JJY/wATMPKcPWWddrx3bHe0dfRUs9+5q7TMi9nwA8LySyQZ0HSlDs69VOVRreFyR8CJytZDounH1s10T66oy9SIVmVkmSrIsgyZZErZndVcSVrbHBwQfEAkH4H1nX7EvcNR0d0vqtzn66CdfV4G5z7A45o2veKLVVo/RVdrxZr5+QHxM+b7ZubsjX3Lf3m7Sx81yOf1RMKLZGcovtKDzAlCWGcqaw8Ge1K/pP8Apv8AhOx2X+d7n+hCHpGz6MqV6ZqI9FinaVGRlame6zswBBYHj8Z2KXZHKktsvHvZKOVs0X8J3ruVIa5Fja4AOQyJG6x38ZZDdtvkmWZaBAMVplM1PMEen/7B6jmHtTw/7irw76Hx7rL8ml1L5Rj1a4ZoqzSjAzPal40UMbh6hNlFTZPQOClz0G1fyiazBo9ql02Jn6AmA7IgCAR4hNpWHMH5QDVdIYbtqVSl/aU3T+JSPxnsJdMkyR+c6QIyIsRkRyPET6f2ES3SkkC1Sk0C0kkencvZnh9jR1K+9zUf1drfACfOa+XVfIMv6u6wJjHxKLYdhWNMfaW1g/my1PICU3UOtRb71kNYOSe1nDbGkXb+0p03/wC3Y/4TbpnmpGiv0TT1nH7WhicZerHwPo+yZ5hKPg8/H/ROs4zOoyZJWyLNr1L1mqYJjTuoo1SLltoik24Vdlc2y3jK9hmLS/Tah1vD4Zzdfo43x6u9fP1HV8NhKlLvUagqo4DN2rnNjn2isoNgw3qAF3WtnfrKLXovPt+p81KcZbTWMeH093jz4lPFPVXvsoSo2JCLY7Y71A01YGwuNo3zHOVyclv35/TBbFQeyeV0793fn6GWODc5fpFT+GkD5HZyl3S/H6Gfrj/ivn9yxQoLTUKoso/HMkk5kk5knfeSSSWEQk3J5Zo2vmkqOEQ0aYvXdSFQnaSgrAhnVDkrEXAHU7rm+DV2xrWFz9DoaOmVr6pcL5nKzOOdhkbSSK2bp7N9AjF9uze6ppgHmTtkj02fWdDR1dSbZz9Zb0YSNn14wOzVWsBlUFj95Rb4rb0M53bVHTYrVw/qv2NPZd3VW633fR/ua8s4bOizYtDauNXQVTUVVO4AbR88wAfWdjSdju+CnKWE/Dc5up1yqm4KOWvcT4/VzshtCpdeZRrDxK3I8bWnup7G8msqe3rT/TP0Kqtd1vDj8/uZDVzRaKe17VKjAWGwbhb7yeN7TX2V2fXXLyvWpPux3fuZ9ZqJSXR0tL1mxTvnPNZ1r0XTqkVO2SnUA2bMcmHAZZ3zO4GcftHSV3NS6kpcb95potlHbGUaq+p7lrtUCqcxZWz55PskeY4ymjsttedL5ff7EpX+CI8To04aybW0pBINrccxvO649Zj12k/DzWN0zHa8vJNoXSX6NVFXZ2hYqRe2/r5SWju8jPqxko6sPJkH10xFzZaVr5d1jlyvtZzox11j7l/PeRd8kRprpXFzsUszc5NyAy72W7rLoX2Z7vh+5B6mS7jLaP14pNlWQ0zzHfX4Zj0M1wtzyiUdXH+7YzVLT+FbdiKXmwU+jWlqeS5X1v8AuRFpPSWHZD+0UbjMfrE8+PKe4ZJXQ/yXxNF1zxWGxGFdBXpGotnQBlJLLwFuJG0POTrymVXzrlBrKycyWbEc1kqiTRXI7d7P9ZhjKIpu37TSADg73UZCoOd+PI+ImO6vpeVwdTTX+Ujh8o2uUmoQBAMBjaWw5HDePAzwkjg+vmif0XHVQBZKp7ZPBySw8n2suVp9BpLOupeK2PGYelNaPC1Sk0C0u6SPTvWOr/8ATtGX3NRw6ov+JshF/wC8ifMxXl7/AGsJZZzX2W6S7HGrTJ7tdTTP3h3kJ63BH+edLXw6q8+BbNZRlvbbgu9h64HB6ZPgQyj4v6THo3mLXvPaXyjlymU9o0+UpbXK3+51uzrvJ3JPh7fYsJPmGfRkyStkWTpK2RNx1N1xfB2o1Lvh77t7U+q81+z6cjq02sdb6ZcfQ5Wu7Pjf58NpfX2+v1nVcNWpYhEqowdL7Skbr2Iz5EXOXCdmMo2JSW6PnJRnVJxksMtyZWahrhrqmFBo0SHxG48Vpfe5t9n164dTrI1+bHd/Q6Gk0MrfOltH6nJMTXaozO7FnY3ZjmSeZnFlJyeWdtRUVhcEBnhFkbSaK2dv9nmiThcEgYWqVb1X6bQGyD4KF87zu6WvorXrOFqrOux47tjM6X0eMRSakcic1P1WG4/zwJjVadX1OD93tI6e502Ka/iOa1qLU2KMLMpsRPiLa5VzcZco+njNTipR4ZPg8U9I3puyE77HI+I3GSp1NtLzXLBXbXCxYmsmbw+tFce8EbqQQfgbfCdGvty+PpJP5GCfZ9T4yj1W02HB/UIHP01NmGfO1/QyNna0Zp/0kn4p4f0/XJFaRxe03jw/jIaulaJ34Zj41qh+c8/H0Pd1P/vJkHRNcS+SPNPWRKWdLCU0PO+fqFB+M019q1w/LqS/nsKZaeT5lko6S1sxFRbBaS2zBCsT6lrfCT/5m1vZJEPw6XearV0rVZw9Soz24HIAcbKMgZTbdO702QnUmsIygcEXGYMrhsc2Swzw01wKJETTZApkRtNkCiRG02wKZFepLjxGJxVPZPSeGiLyiiy2Mug8kme1lqIMtYLFPSdalNilRTcMMiP55SeE1hkOpxeVydG0L7TMguJpEn69K2fUoSLeR8pmlpf8Wba9fjaa+Bnm9oOBtcO5P1RTe56XIt8ZBaWz+Muevp8X8GR6O9oWEqD9ZtUWucmVnBHAhkB4c7ee+Slo7FxueV9oVS9LYx+smvmG2f1AarUG42KJ5lgCfIeklDQ2P0tj2WurXo7nI9OYipinNWo21UPoB9UDgOk6dMY1rpXBXVe1PMnyYqnNSOiWqUmgZ3VbDdri8PTO5q1O/UBgSPQGV6iXTVJ+pnp0L2waWAp08Ip7zN2jjkq3Cg+LG/8AknJ7Nqbbn7iUOTmWDxLUqiVV96m6uPFSCPlOlZFSTT7y5bnWfaPUp4rRYxKG6BqVRT947BB698gjmJxtMnC7pfrK6tp4OK1EsZsmjWtiSk158prdN5Gzbh8fY+l0mo8tDflc/csJMDNLJ1lbIk6StkWZbQumq2EbbpPa/vKc0b7y/jvkqr51PMWZdRpq7lia+5nNOa/V66CnTXsQRZyrXYniFaw2R8es2W9oTmsRWDBT2ZXXLqk+rwNNaYDezwZ6VsjaekGbJqFq4cbiAzj9npEM/JjvWn58eniJt0lHlJZfCMOrv8nDC5Z22dw4ggGE1i0EMQNtbCqBlyYfVP4GcztHs9amPVH0l8/UbdHq3S+mXo/Q0h6TIxVgQwyIO8T5CyuUJOMlho7qkpLMXsellRFkgnhWyGpJoqZWqS1FTK1SWIqkY7GUL5jf85ornjZlMkZfQehK5ps5Gyu9EbJm5n7I8d/TfOrXobJw6/h6zDfBS3XJ4qKQbEWI3g5EeUhFNPDOfJETTXAokRNNlZRIiabYFMiCpLjwqV1uLGCxPBi8Qmzv3c4WUXJponraPq00Sq9NlR/dYjI/l0vv4TRCaYnXKKy1sRpLUUMmWWIrZKssRBnoyaCIzLEWIq16XET1x70aISK+F0TVxDEUabOwBZgvAc/Hpx4Tx2xrXnvB0dNY35rK9MWNjkQbEHIgjeCOc0I1l7BYh6TrURiroQykbwRuOc9lFSi4vg9PeMxT1napUcu7G7MxuTK1GMV0xWETRDISLUWU0lVFFsMKjdgzBil+6SDcG3DMA5cpRKEerqxuWJLOSm63lclksRVe6n+c5h1NMbIuEi+m2VUuqJmMRo6tRVGq0mphxddoW8jyPQ59J8tqKJVSw/id6jVV3rzXuuUeEmVlzJ0lbIsmErIM8Geogzw09K2eDJFbMtqzq3Vx9TZQbNMHv1CO6vQc26etpp0+nla9uPEy6jURpW/Pgdr0RoynhaS0KS2RfVjxZjxJnerrjCPTE4FlkrJdUi5JkBAEAo6S0VTxAs4zG5hkw8+XQzJqtFVqVia38e8up1E6n5r9xrGM1aq080tUXpk3mD+E+c1PYt9e9fnL5nUr19cvS2MXVpMmTKVPUEfOciyudbxNNe00KUZcMrVDCZBldhfIZmWxWXhFUi5hNXMTWOVMqv1n7o9DmfITo0dn6iziOF4vb9zLO2C7za9C6oUqBD1P1tQZi47qnovE9T8J3dL2bXT50t38jJO1y4M3icGtTfkeY3+fOdIqMBpXV3tMyLngy+95jjKbaIWc8+JGcIz5NUx2ga1PcNodMj5qc/S8zfh5R43MdmnmuNzD1kKmzAg9QR85bBGKaa5IWM2QM8iBszYZnkMz6S48W+xksBqni8Qe7SKL9ap3B6HvHyE8ckjVXprJd3xN20BqFQoWetavU3jaFqanmE4nqfK0rlNs6FOljDd7szGP0KtRStgyNkVbMGQTaeUamk1hmgab9n7KS1AlfsPcj/K+fxv4zVXqcbSMFuhzvW/capi9E16P7yk4HO11/iFxNkLIS4ZzrKbIekmV0Yc5ekZm0emYc5NBNFjBaMrV8qVF6nVVJHm24eZnrshD0ng0VwlP0Vk2/Qns2qOQ2JcU1+ohDOehb3V8rzLb2jFbVrPrN9WilzPY3zDaAoUUFOigpgcuJ5sTmx6nOcuyyVj6pPLOhCKgsRNZ1l1Gp4m7ldmr/aU95++v0vn1l+n1llO3K8GTOf6S1NxVC9k7VeaZnzQ96/hedirX0z5eH6wYKshQ2YFTyYEH0M0ZT3RYjxeVyLEfaSFzsqCzclBY+glUtuSxGy6H1ExuJsey7JPrVe56J7x9POY7NRXHvyeu2MTo+rWoOGwlnYdtW+u4yU/3afRPXM9ZgsvlP2Ged8pbdxlNI6DWopQgOh3q3585nlFSWGiNdsoS6ovDOf6Z1BdCWoE2+o//ABfj5+s5t2g74P3M7mn7YXFq96+32NZxOjK1H95Sdetrj+IZfGc6ymyHpJnUr1FVnoSTIQZmZYzyxnqK2XcBoPE4j91QdgeNrL/G1l+Mvr09k/RRlt1FVfpSRuegvZrmHxb3H9nTJz6NU/Aes6VPZ2N7H7kcu/tLurXvf2OhYTCpSQU6aqiKLBVFgPKdKMVFYRypScnlslkjwQD7AEAQBAPjC+RnjSfIITg6Z/q0/hX8pX5Cr/FfBEuuXiSU6Sr7qgeAAk4wjHhHjbfJ7kjwQBAEA+EXgEbYdDvRT4gQCI6Oon+pp/wL+UEPJw8ETUqCp7qqvgAPlBJRS4JIPRAEAQDwaaneB6CAQ1NH0m96lTPiin8JJSa4ZFwi+UfKejqK5rRpg9EUfIQ5yfeeKEVwkWpEmIAgCAfCoO8QCKphUbIop8VBnqbXAIP+j4ff+j0b/wCGn5SXlJ+LPcss0aCoLKqqOgA+Ui23yeEk8AgCAIB4NJT9EeggEL6PotvpUz4op/CRcIvlE1bNcN/E+0sBSTNaSKeiqPkIUIrhB2Tly2WJIg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p>
        </p:txBody>
      </p:sp>
      <p:pic>
        <p:nvPicPr>
          <p:cNvPr id="6" name="5 Imagen" descr="promocion-1.png"/>
          <p:cNvPicPr>
            <a:picLocks noChangeAspect="1"/>
          </p:cNvPicPr>
          <p:nvPr/>
        </p:nvPicPr>
        <p:blipFill>
          <a:blip r:embed="rId2" cstate="print"/>
          <a:stretch>
            <a:fillRect/>
          </a:stretch>
        </p:blipFill>
        <p:spPr>
          <a:xfrm>
            <a:off x="2500298" y="2786058"/>
            <a:ext cx="5513877" cy="350046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116632"/>
            <a:ext cx="8858312" cy="883476"/>
          </a:xfrm>
          <a:solidFill>
            <a:schemeClr val="accent3">
              <a:lumMod val="40000"/>
              <a:lumOff val="60000"/>
            </a:schemeClr>
          </a:solidFill>
        </p:spPr>
        <p:txBody>
          <a:bodyPr>
            <a:normAutofit fontScale="90000"/>
          </a:bodyPr>
          <a:lstStyle/>
          <a:p>
            <a:pPr lvl="0"/>
            <a:r>
              <a:rPr lang="es-ES_tradnl" sz="3200" b="1" dirty="0" smtClean="0">
                <a:solidFill>
                  <a:schemeClr val="tx1"/>
                </a:solidFill>
              </a:rPr>
              <a:t>1. Creación de huertos escolares ecológicos </a:t>
            </a:r>
            <a:endParaRPr lang="es-ES" sz="3200" b="1" dirty="0"/>
          </a:p>
        </p:txBody>
      </p:sp>
      <p:sp>
        <p:nvSpPr>
          <p:cNvPr id="3" name="2 Marcador de contenido"/>
          <p:cNvSpPr>
            <a:spLocks noGrp="1"/>
          </p:cNvSpPr>
          <p:nvPr>
            <p:ph sz="quarter" idx="1"/>
          </p:nvPr>
        </p:nvSpPr>
        <p:spPr>
          <a:xfrm rot="16200000">
            <a:off x="-1464511" y="3679033"/>
            <a:ext cx="4357718" cy="571504"/>
          </a:xfrm>
          <a:solidFill>
            <a:srgbClr val="FFF67F"/>
          </a:solidFill>
        </p:spPr>
        <p:txBody>
          <a:bodyPr>
            <a:normAutofit/>
          </a:bodyPr>
          <a:lstStyle/>
          <a:p>
            <a:pPr algn="ctr">
              <a:buNone/>
            </a:pPr>
            <a:r>
              <a:rPr lang="es-ES_tradnl" dirty="0"/>
              <a:t>O</a:t>
            </a:r>
            <a:r>
              <a:rPr lang="es-ES_tradnl" dirty="0" smtClean="0"/>
              <a:t>bjetivos </a:t>
            </a:r>
            <a:r>
              <a:rPr lang="es-ES_tradnl" dirty="0"/>
              <a:t>de </a:t>
            </a:r>
            <a:r>
              <a:rPr lang="es-ES_tradnl" dirty="0" smtClean="0"/>
              <a:t>aprendizaje </a:t>
            </a:r>
          </a:p>
        </p:txBody>
      </p:sp>
      <p:graphicFrame>
        <p:nvGraphicFramePr>
          <p:cNvPr id="4" name="3 Diagrama"/>
          <p:cNvGraphicFramePr/>
          <p:nvPr/>
        </p:nvGraphicFramePr>
        <p:xfrm>
          <a:off x="1142976" y="1500174"/>
          <a:ext cx="7786742" cy="5214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687080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F67F"/>
          </a:solidFill>
        </p:spPr>
        <p:txBody>
          <a:bodyPr>
            <a:normAutofit fontScale="90000"/>
          </a:bodyPr>
          <a:lstStyle/>
          <a:p>
            <a:r>
              <a:rPr lang="es-ES_tradnl" sz="3200" b="1" dirty="0">
                <a:solidFill>
                  <a:prstClr val="black"/>
                </a:solidFill>
              </a:rPr>
              <a:t>1. Creación de huertos escolares </a:t>
            </a:r>
            <a:r>
              <a:rPr lang="es-ES_tradnl" sz="3200" b="1" dirty="0" smtClean="0">
                <a:solidFill>
                  <a:prstClr val="black"/>
                </a:solidFill>
              </a:rPr>
              <a:t>ecológicos</a:t>
            </a:r>
            <a:endParaRPr lang="es-ES" dirty="0"/>
          </a:p>
        </p:txBody>
      </p:sp>
      <p:graphicFrame>
        <p:nvGraphicFramePr>
          <p:cNvPr id="4" name="3 Marcador de contenido"/>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68318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EC840"/>
          </a:solidFill>
        </p:spPr>
        <p:style>
          <a:lnRef idx="1">
            <a:schemeClr val="accent5"/>
          </a:lnRef>
          <a:fillRef idx="2">
            <a:schemeClr val="accent5"/>
          </a:fillRef>
          <a:effectRef idx="1">
            <a:schemeClr val="accent5"/>
          </a:effectRef>
          <a:fontRef idx="minor">
            <a:schemeClr val="dk1"/>
          </a:fontRef>
        </p:style>
        <p:txBody>
          <a:bodyPr>
            <a:normAutofit/>
          </a:bodyPr>
          <a:lstStyle/>
          <a:p>
            <a:r>
              <a:rPr lang="es-ES" dirty="0" smtClean="0">
                <a:solidFill>
                  <a:schemeClr val="tx1"/>
                </a:solidFill>
              </a:rPr>
              <a:t>2. Educar para una alimentación saludable</a:t>
            </a:r>
            <a:endParaRPr lang="es-ES" dirty="0">
              <a:solidFill>
                <a:schemeClr val="tx1"/>
              </a:solidFill>
            </a:endParaRPr>
          </a:p>
        </p:txBody>
      </p:sp>
      <p:sp>
        <p:nvSpPr>
          <p:cNvPr id="4" name="3 Rectángulo"/>
          <p:cNvSpPr/>
          <p:nvPr/>
        </p:nvSpPr>
        <p:spPr>
          <a:xfrm>
            <a:off x="214282" y="2214554"/>
            <a:ext cx="1713931" cy="507831"/>
          </a:xfrm>
          <a:prstGeom prst="rect">
            <a:avLst/>
          </a:prstGeom>
          <a:solidFill>
            <a:schemeClr val="accent3">
              <a:lumMod val="20000"/>
              <a:lumOff val="80000"/>
            </a:schemeClr>
          </a:solidFill>
        </p:spPr>
        <p:txBody>
          <a:bodyPr wrap="none">
            <a:spAutoFit/>
          </a:bodyPr>
          <a:lstStyle/>
          <a:p>
            <a:r>
              <a:rPr lang="es-ES" sz="2700" dirty="0" smtClean="0">
                <a:solidFill>
                  <a:prstClr val="black"/>
                </a:solidFill>
              </a:rPr>
              <a:t>Combinar</a:t>
            </a:r>
            <a:endParaRPr lang="es-ES" dirty="0">
              <a:solidFill>
                <a:prstClr val="black"/>
              </a:solidFill>
            </a:endParaRPr>
          </a:p>
        </p:txBody>
      </p:sp>
      <p:grpSp>
        <p:nvGrpSpPr>
          <p:cNvPr id="12" name="11 Grupo"/>
          <p:cNvGrpSpPr/>
          <p:nvPr/>
        </p:nvGrpSpPr>
        <p:grpSpPr>
          <a:xfrm>
            <a:off x="2500298" y="1571612"/>
            <a:ext cx="2571752" cy="1071570"/>
            <a:chOff x="2357422" y="1357298"/>
            <a:chExt cx="2571752" cy="1071570"/>
          </a:xfrm>
        </p:grpSpPr>
        <p:sp>
          <p:nvSpPr>
            <p:cNvPr id="8" name="7 Elipse"/>
            <p:cNvSpPr/>
            <p:nvPr/>
          </p:nvSpPr>
          <p:spPr>
            <a:xfrm>
              <a:off x="2357422" y="1357298"/>
              <a:ext cx="2500330" cy="1071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5" name="4 Rectángulo"/>
            <p:cNvSpPr/>
            <p:nvPr/>
          </p:nvSpPr>
          <p:spPr>
            <a:xfrm>
              <a:off x="2643174" y="1428736"/>
              <a:ext cx="2286000" cy="923330"/>
            </a:xfrm>
            <a:prstGeom prst="rect">
              <a:avLst/>
            </a:prstGeom>
          </p:spPr>
          <p:txBody>
            <a:bodyPr>
              <a:spAutoFit/>
            </a:bodyPr>
            <a:lstStyle/>
            <a:p>
              <a:r>
                <a:rPr lang="es-ES" sz="2700" dirty="0" smtClean="0">
                  <a:solidFill>
                    <a:prstClr val="black"/>
                  </a:solidFill>
                </a:rPr>
                <a:t>educación nutricional </a:t>
              </a:r>
              <a:endParaRPr lang="es-ES" dirty="0">
                <a:solidFill>
                  <a:prstClr val="black"/>
                </a:solidFill>
              </a:endParaRPr>
            </a:p>
          </p:txBody>
        </p:sp>
      </p:grpSp>
      <p:sp>
        <p:nvSpPr>
          <p:cNvPr id="6" name="5 Rectángulo"/>
          <p:cNvSpPr/>
          <p:nvPr/>
        </p:nvSpPr>
        <p:spPr>
          <a:xfrm>
            <a:off x="2500298" y="2928934"/>
            <a:ext cx="2024913" cy="507831"/>
          </a:xfrm>
          <a:prstGeom prst="rect">
            <a:avLst/>
          </a:prstGeom>
          <a:solidFill>
            <a:srgbClr val="FFF67F"/>
          </a:solidFill>
        </p:spPr>
        <p:txBody>
          <a:bodyPr wrap="none">
            <a:spAutoFit/>
          </a:bodyPr>
          <a:lstStyle/>
          <a:p>
            <a:r>
              <a:rPr lang="es-ES" sz="2700" dirty="0" smtClean="0">
                <a:solidFill>
                  <a:prstClr val="black"/>
                </a:solidFill>
              </a:rPr>
              <a:t>horticultura</a:t>
            </a:r>
            <a:endParaRPr lang="es-ES" dirty="0">
              <a:solidFill>
                <a:prstClr val="black"/>
              </a:solidFill>
            </a:endParaRPr>
          </a:p>
        </p:txBody>
      </p:sp>
      <p:sp>
        <p:nvSpPr>
          <p:cNvPr id="7" name="6 Rectángulo"/>
          <p:cNvSpPr/>
          <p:nvPr/>
        </p:nvSpPr>
        <p:spPr>
          <a:xfrm>
            <a:off x="5929322" y="1785926"/>
            <a:ext cx="2286000" cy="1338828"/>
          </a:xfrm>
          <a:prstGeom prst="rect">
            <a:avLst/>
          </a:prstGeom>
          <a:solidFill>
            <a:schemeClr val="accent6">
              <a:lumMod val="60000"/>
              <a:lumOff val="40000"/>
            </a:schemeClr>
          </a:solidFill>
        </p:spPr>
        <p:txBody>
          <a:bodyPr>
            <a:spAutoFit/>
          </a:bodyPr>
          <a:lstStyle/>
          <a:p>
            <a:r>
              <a:rPr lang="es-ES" sz="2700" dirty="0" smtClean="0">
                <a:solidFill>
                  <a:prstClr val="black"/>
                </a:solidFill>
              </a:rPr>
              <a:t>hábitos de vida alimenticia</a:t>
            </a:r>
            <a:endParaRPr lang="es-ES" dirty="0">
              <a:solidFill>
                <a:prstClr val="black"/>
              </a:solidFill>
            </a:endParaRPr>
          </a:p>
        </p:txBody>
      </p:sp>
      <p:sp>
        <p:nvSpPr>
          <p:cNvPr id="13" name="12 Rectángulo"/>
          <p:cNvSpPr/>
          <p:nvPr/>
        </p:nvSpPr>
        <p:spPr>
          <a:xfrm>
            <a:off x="3786182" y="4857760"/>
            <a:ext cx="2286000" cy="923330"/>
          </a:xfrm>
          <a:prstGeom prst="rect">
            <a:avLst/>
          </a:prstGeom>
          <a:solidFill>
            <a:schemeClr val="accent1">
              <a:lumMod val="40000"/>
              <a:lumOff val="60000"/>
            </a:schemeClr>
          </a:solidFill>
          <a:effectLst>
            <a:glow rad="139700">
              <a:schemeClr val="accent4">
                <a:satMod val="175000"/>
                <a:alpha val="40000"/>
              </a:schemeClr>
            </a:glow>
          </a:effectLst>
        </p:spPr>
        <p:txBody>
          <a:bodyPr>
            <a:spAutoFit/>
          </a:bodyPr>
          <a:lstStyle/>
          <a:p>
            <a:r>
              <a:rPr lang="es-ES" sz="2700" dirty="0" smtClean="0">
                <a:solidFill>
                  <a:prstClr val="black"/>
                </a:solidFill>
              </a:rPr>
              <a:t>Interés por hortalizas </a:t>
            </a:r>
            <a:endParaRPr lang="es-ES" dirty="0">
              <a:solidFill>
                <a:prstClr val="black"/>
              </a:solidFill>
            </a:endParaRPr>
          </a:p>
        </p:txBody>
      </p:sp>
      <p:sp>
        <p:nvSpPr>
          <p:cNvPr id="14" name="13 Rectángulo"/>
          <p:cNvSpPr/>
          <p:nvPr/>
        </p:nvSpPr>
        <p:spPr>
          <a:xfrm>
            <a:off x="6357950" y="4500570"/>
            <a:ext cx="2286000" cy="1754326"/>
          </a:xfrm>
          <a:prstGeom prst="rect">
            <a:avLst/>
          </a:prstGeom>
          <a:solidFill>
            <a:schemeClr val="accent3">
              <a:lumMod val="40000"/>
              <a:lumOff val="60000"/>
            </a:schemeClr>
          </a:solidFill>
        </p:spPr>
        <p:txBody>
          <a:bodyPr>
            <a:spAutoFit/>
          </a:bodyPr>
          <a:lstStyle/>
          <a:p>
            <a:r>
              <a:rPr lang="es-ES" sz="2700" dirty="0" smtClean="0">
                <a:solidFill>
                  <a:prstClr val="black"/>
                </a:solidFill>
              </a:rPr>
              <a:t>Cambio en el consumo diario de alimentos</a:t>
            </a:r>
            <a:endParaRPr lang="es-ES" dirty="0">
              <a:solidFill>
                <a:prstClr val="black"/>
              </a:solidFill>
            </a:endParaRPr>
          </a:p>
        </p:txBody>
      </p:sp>
      <p:cxnSp>
        <p:nvCxnSpPr>
          <p:cNvPr id="16" name="15 Conector recto de flecha"/>
          <p:cNvCxnSpPr/>
          <p:nvPr/>
        </p:nvCxnSpPr>
        <p:spPr>
          <a:xfrm rot="10800000" flipV="1">
            <a:off x="5000628" y="3143248"/>
            <a:ext cx="1643074" cy="15716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p:nvPr/>
        </p:nvCxnSpPr>
        <p:spPr>
          <a:xfrm rot="16200000" flipH="1">
            <a:off x="6393669" y="3393281"/>
            <a:ext cx="1285884" cy="7858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18 Abrir llave"/>
          <p:cNvSpPr/>
          <p:nvPr/>
        </p:nvSpPr>
        <p:spPr>
          <a:xfrm>
            <a:off x="1928794" y="1571612"/>
            <a:ext cx="428628" cy="1928826"/>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solidFill>
                <a:prstClr val="black"/>
              </a:solidFill>
            </a:endParaRPr>
          </a:p>
        </p:txBody>
      </p:sp>
      <p:sp>
        <p:nvSpPr>
          <p:cNvPr id="20" name="19 Flecha derecha"/>
          <p:cNvSpPr/>
          <p:nvPr/>
        </p:nvSpPr>
        <p:spPr>
          <a:xfrm>
            <a:off x="5143504" y="2285992"/>
            <a:ext cx="714380" cy="500066"/>
          </a:xfrm>
          <a:prstGeom prs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Tree>
    <p:extLst>
      <p:ext uri="{BB962C8B-B14F-4D97-AF65-F5344CB8AC3E}">
        <p14:creationId xmlns:p14="http://schemas.microsoft.com/office/powerpoint/2010/main" xmlns="" val="335607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2844" y="228600"/>
            <a:ext cx="8858312" cy="758952"/>
          </a:xfrm>
          <a:solidFill>
            <a:srgbClr val="FFF67F"/>
          </a:solidFill>
        </p:spPr>
        <p:txBody>
          <a:bodyPr>
            <a:noAutofit/>
          </a:bodyPr>
          <a:lstStyle/>
          <a:p>
            <a:r>
              <a:rPr lang="es-ES" sz="2800" b="1" dirty="0" smtClean="0">
                <a:solidFill>
                  <a:schemeClr val="tx1"/>
                </a:solidFill>
              </a:rPr>
              <a:t>3. Pasos para implementar huertos escolares</a:t>
            </a:r>
            <a:endParaRPr lang="es-ES" sz="2800" b="1" dirty="0">
              <a:solidFill>
                <a:schemeClr val="tx1"/>
              </a:solidFill>
            </a:endParaRPr>
          </a:p>
        </p:txBody>
      </p:sp>
      <p:sp>
        <p:nvSpPr>
          <p:cNvPr id="9" name="8 Rectángulo"/>
          <p:cNvSpPr/>
          <p:nvPr/>
        </p:nvSpPr>
        <p:spPr>
          <a:xfrm>
            <a:off x="500034" y="2928934"/>
            <a:ext cx="3643338" cy="507831"/>
          </a:xfrm>
          <a:prstGeom prst="rect">
            <a:avLst/>
          </a:prstGeom>
          <a:solidFill>
            <a:srgbClr val="FFFF99"/>
          </a:solidFill>
        </p:spPr>
        <p:txBody>
          <a:bodyPr wrap="square">
            <a:spAutoFit/>
          </a:bodyPr>
          <a:lstStyle/>
          <a:p>
            <a:r>
              <a:rPr lang="es-ES" sz="2700" dirty="0" smtClean="0">
                <a:solidFill>
                  <a:prstClr val="black"/>
                </a:solidFill>
              </a:rPr>
              <a:t>2. Analizar la situación </a:t>
            </a:r>
            <a:endParaRPr lang="es-ES" dirty="0">
              <a:solidFill>
                <a:prstClr val="black"/>
              </a:solidFill>
            </a:endParaRPr>
          </a:p>
        </p:txBody>
      </p:sp>
      <p:sp>
        <p:nvSpPr>
          <p:cNvPr id="10" name="9 Rectángulo"/>
          <p:cNvSpPr/>
          <p:nvPr/>
        </p:nvSpPr>
        <p:spPr>
          <a:xfrm>
            <a:off x="5286380" y="2928934"/>
            <a:ext cx="2643238" cy="507831"/>
          </a:xfrm>
          <a:prstGeom prst="rect">
            <a:avLst/>
          </a:prstGeom>
          <a:solidFill>
            <a:srgbClr val="FFF13F"/>
          </a:solidFill>
        </p:spPr>
        <p:txBody>
          <a:bodyPr wrap="square">
            <a:spAutoFit/>
          </a:bodyPr>
          <a:lstStyle/>
          <a:p>
            <a:r>
              <a:rPr lang="es-ES" sz="2700" dirty="0" smtClean="0">
                <a:solidFill>
                  <a:prstClr val="black"/>
                </a:solidFill>
              </a:rPr>
              <a:t>qué se necesita</a:t>
            </a:r>
            <a:endParaRPr lang="es-ES" dirty="0">
              <a:solidFill>
                <a:prstClr val="black"/>
              </a:solidFill>
            </a:endParaRPr>
          </a:p>
        </p:txBody>
      </p:sp>
      <p:sp>
        <p:nvSpPr>
          <p:cNvPr id="11" name="10 Rectángulo"/>
          <p:cNvSpPr/>
          <p:nvPr/>
        </p:nvSpPr>
        <p:spPr>
          <a:xfrm>
            <a:off x="500034" y="3571876"/>
            <a:ext cx="4643470" cy="507831"/>
          </a:xfrm>
          <a:prstGeom prst="rect">
            <a:avLst/>
          </a:prstGeom>
          <a:solidFill>
            <a:srgbClr val="FFB153"/>
          </a:solidFill>
        </p:spPr>
        <p:txBody>
          <a:bodyPr wrap="square">
            <a:spAutoFit/>
          </a:bodyPr>
          <a:lstStyle/>
          <a:p>
            <a:r>
              <a:rPr lang="es-ES" sz="2700" dirty="0" smtClean="0">
                <a:solidFill>
                  <a:prstClr val="black"/>
                </a:solidFill>
              </a:rPr>
              <a:t>3. Decidir qué se va a cultivar </a:t>
            </a:r>
            <a:endParaRPr lang="es-ES" dirty="0">
              <a:solidFill>
                <a:prstClr val="black"/>
              </a:solidFill>
            </a:endParaRPr>
          </a:p>
        </p:txBody>
      </p:sp>
      <p:sp>
        <p:nvSpPr>
          <p:cNvPr id="12" name="11 Rectángulo"/>
          <p:cNvSpPr/>
          <p:nvPr/>
        </p:nvSpPr>
        <p:spPr>
          <a:xfrm>
            <a:off x="6715140" y="3643314"/>
            <a:ext cx="1681871" cy="507831"/>
          </a:xfrm>
          <a:prstGeom prst="rect">
            <a:avLst/>
          </a:prstGeom>
          <a:solidFill>
            <a:srgbClr val="FFF67F"/>
          </a:solidFill>
        </p:spPr>
        <p:txBody>
          <a:bodyPr wrap="none">
            <a:spAutoFit/>
          </a:bodyPr>
          <a:lstStyle/>
          <a:p>
            <a:r>
              <a:rPr lang="es-ES" sz="2700" dirty="0" smtClean="0">
                <a:solidFill>
                  <a:prstClr val="black"/>
                </a:solidFill>
              </a:rPr>
              <a:t>¿por qué?</a:t>
            </a:r>
            <a:endParaRPr lang="es-ES" dirty="0">
              <a:solidFill>
                <a:prstClr val="black"/>
              </a:solidFill>
            </a:endParaRPr>
          </a:p>
        </p:txBody>
      </p:sp>
      <p:sp>
        <p:nvSpPr>
          <p:cNvPr id="13" name="12 Rectángulo"/>
          <p:cNvSpPr/>
          <p:nvPr/>
        </p:nvSpPr>
        <p:spPr>
          <a:xfrm>
            <a:off x="571472" y="4357694"/>
            <a:ext cx="3643338" cy="507831"/>
          </a:xfrm>
          <a:prstGeom prst="rect">
            <a:avLst/>
          </a:prstGeom>
          <a:solidFill>
            <a:schemeClr val="accent1">
              <a:lumMod val="60000"/>
              <a:lumOff val="40000"/>
            </a:schemeClr>
          </a:solidFill>
        </p:spPr>
        <p:txBody>
          <a:bodyPr wrap="square">
            <a:spAutoFit/>
          </a:bodyPr>
          <a:lstStyle/>
          <a:p>
            <a:r>
              <a:rPr lang="es-ES" sz="2700" dirty="0" smtClean="0">
                <a:solidFill>
                  <a:prstClr val="black"/>
                </a:solidFill>
              </a:rPr>
              <a:t>4. Planificar los pasos</a:t>
            </a:r>
            <a:endParaRPr lang="es-ES" dirty="0">
              <a:solidFill>
                <a:prstClr val="black"/>
              </a:solidFill>
            </a:endParaRPr>
          </a:p>
        </p:txBody>
      </p:sp>
      <p:sp>
        <p:nvSpPr>
          <p:cNvPr id="14" name="13 Rectángulo"/>
          <p:cNvSpPr/>
          <p:nvPr/>
        </p:nvSpPr>
        <p:spPr>
          <a:xfrm>
            <a:off x="5643570" y="4357694"/>
            <a:ext cx="3286148" cy="507831"/>
          </a:xfrm>
          <a:prstGeom prst="rect">
            <a:avLst/>
          </a:prstGeom>
          <a:solidFill>
            <a:srgbClr val="FEC840"/>
          </a:solidFill>
        </p:spPr>
        <p:txBody>
          <a:bodyPr wrap="square">
            <a:spAutoFit/>
          </a:bodyPr>
          <a:lstStyle/>
          <a:p>
            <a:r>
              <a:rPr lang="es-ES" sz="2700" dirty="0" smtClean="0">
                <a:solidFill>
                  <a:prstClr val="black"/>
                </a:solidFill>
              </a:rPr>
              <a:t>qué procedimientos</a:t>
            </a:r>
            <a:endParaRPr lang="es-ES" dirty="0">
              <a:solidFill>
                <a:prstClr val="black"/>
              </a:solidFill>
            </a:endParaRPr>
          </a:p>
        </p:txBody>
      </p:sp>
      <p:sp>
        <p:nvSpPr>
          <p:cNvPr id="15" name="14 Rectángulo"/>
          <p:cNvSpPr/>
          <p:nvPr/>
        </p:nvSpPr>
        <p:spPr>
          <a:xfrm>
            <a:off x="571472" y="5000636"/>
            <a:ext cx="3571900" cy="1338828"/>
          </a:xfrm>
          <a:prstGeom prst="rect">
            <a:avLst/>
          </a:prstGeom>
          <a:solidFill>
            <a:srgbClr val="FFB153"/>
          </a:solidFill>
        </p:spPr>
        <p:txBody>
          <a:bodyPr wrap="square">
            <a:spAutoFit/>
          </a:bodyPr>
          <a:lstStyle/>
          <a:p>
            <a:r>
              <a:rPr lang="es-ES" sz="2700" dirty="0" smtClean="0">
                <a:solidFill>
                  <a:prstClr val="black"/>
                </a:solidFill>
              </a:rPr>
              <a:t>5. Si se consumen los productos en el centro</a:t>
            </a:r>
          </a:p>
          <a:p>
            <a:r>
              <a:rPr lang="es-ES" sz="2700" dirty="0" smtClean="0">
                <a:solidFill>
                  <a:prstClr val="black"/>
                </a:solidFill>
              </a:rPr>
              <a:t>escolar</a:t>
            </a:r>
            <a:endParaRPr lang="es-ES" dirty="0">
              <a:solidFill>
                <a:prstClr val="black"/>
              </a:solidFill>
            </a:endParaRPr>
          </a:p>
        </p:txBody>
      </p:sp>
      <p:sp>
        <p:nvSpPr>
          <p:cNvPr id="16" name="15 Rectángulo"/>
          <p:cNvSpPr/>
          <p:nvPr/>
        </p:nvSpPr>
        <p:spPr>
          <a:xfrm>
            <a:off x="5429256" y="5143512"/>
            <a:ext cx="3543295" cy="923330"/>
          </a:xfrm>
          <a:prstGeom prst="rect">
            <a:avLst/>
          </a:prstGeom>
          <a:solidFill>
            <a:srgbClr val="FFF67F"/>
          </a:solidFill>
        </p:spPr>
        <p:txBody>
          <a:bodyPr wrap="square">
            <a:spAutoFit/>
          </a:bodyPr>
          <a:lstStyle/>
          <a:p>
            <a:r>
              <a:rPr lang="es-ES" sz="2700" dirty="0" smtClean="0">
                <a:solidFill>
                  <a:prstClr val="black"/>
                </a:solidFill>
              </a:rPr>
              <a:t>planificar los platos y las comidas </a:t>
            </a:r>
            <a:endParaRPr lang="es-ES" dirty="0">
              <a:solidFill>
                <a:prstClr val="black"/>
              </a:solidFill>
            </a:endParaRPr>
          </a:p>
        </p:txBody>
      </p:sp>
      <p:grpSp>
        <p:nvGrpSpPr>
          <p:cNvPr id="21" name="20 Grupo"/>
          <p:cNvGrpSpPr/>
          <p:nvPr/>
        </p:nvGrpSpPr>
        <p:grpSpPr>
          <a:xfrm>
            <a:off x="571472" y="1428736"/>
            <a:ext cx="8143932" cy="1365087"/>
            <a:chOff x="285720" y="1428736"/>
            <a:chExt cx="8143932" cy="1365087"/>
          </a:xfrm>
        </p:grpSpPr>
        <p:sp>
          <p:nvSpPr>
            <p:cNvPr id="4" name="3 Rectángulo"/>
            <p:cNvSpPr/>
            <p:nvPr/>
          </p:nvSpPr>
          <p:spPr>
            <a:xfrm>
              <a:off x="285720" y="1500174"/>
              <a:ext cx="3429024" cy="507831"/>
            </a:xfrm>
            <a:prstGeom prst="rect">
              <a:avLst/>
            </a:prstGeom>
            <a:solidFill>
              <a:schemeClr val="accent1">
                <a:lumMod val="40000"/>
                <a:lumOff val="60000"/>
              </a:schemeClr>
            </a:solidFill>
          </p:spPr>
          <p:txBody>
            <a:bodyPr wrap="square">
              <a:spAutoFit/>
            </a:bodyPr>
            <a:lstStyle/>
            <a:p>
              <a:r>
                <a:rPr lang="es-ES" sz="2700" dirty="0" smtClean="0">
                  <a:solidFill>
                    <a:prstClr val="black"/>
                  </a:solidFill>
                </a:rPr>
                <a:t>1. Reflexionar sobre:</a:t>
              </a:r>
              <a:endParaRPr lang="es-ES" dirty="0">
                <a:solidFill>
                  <a:prstClr val="black"/>
                </a:solidFill>
              </a:endParaRPr>
            </a:p>
          </p:txBody>
        </p:sp>
        <p:sp>
          <p:nvSpPr>
            <p:cNvPr id="6" name="5 Rectángulo"/>
            <p:cNvSpPr/>
            <p:nvPr/>
          </p:nvSpPr>
          <p:spPr>
            <a:xfrm>
              <a:off x="5000628" y="1428736"/>
              <a:ext cx="2281394" cy="507831"/>
            </a:xfrm>
            <a:prstGeom prst="rect">
              <a:avLst/>
            </a:prstGeom>
            <a:solidFill>
              <a:schemeClr val="accent3">
                <a:lumMod val="40000"/>
                <a:lumOff val="60000"/>
              </a:schemeClr>
            </a:solidFill>
          </p:spPr>
          <p:txBody>
            <a:bodyPr wrap="none">
              <a:spAutoFit/>
            </a:bodyPr>
            <a:lstStyle/>
            <a:p>
              <a:r>
                <a:rPr lang="es-ES" sz="2700" dirty="0" smtClean="0">
                  <a:solidFill>
                    <a:prstClr val="black"/>
                  </a:solidFill>
                </a:rPr>
                <a:t>qué comemos</a:t>
              </a:r>
              <a:endParaRPr lang="es-ES" dirty="0">
                <a:solidFill>
                  <a:prstClr val="black"/>
                </a:solidFill>
              </a:endParaRPr>
            </a:p>
          </p:txBody>
        </p:sp>
        <p:sp>
          <p:nvSpPr>
            <p:cNvPr id="8" name="7 Rectángulo"/>
            <p:cNvSpPr/>
            <p:nvPr/>
          </p:nvSpPr>
          <p:spPr>
            <a:xfrm>
              <a:off x="4929190" y="2285992"/>
              <a:ext cx="3500462" cy="507831"/>
            </a:xfrm>
            <a:prstGeom prst="rect">
              <a:avLst/>
            </a:prstGeom>
            <a:solidFill>
              <a:srgbClr val="CCFF99"/>
            </a:solidFill>
          </p:spPr>
          <p:txBody>
            <a:bodyPr wrap="square">
              <a:spAutoFit/>
            </a:bodyPr>
            <a:lstStyle/>
            <a:p>
              <a:r>
                <a:rPr lang="es-ES" sz="2700" dirty="0" smtClean="0">
                  <a:solidFill>
                    <a:prstClr val="black"/>
                  </a:solidFill>
                </a:rPr>
                <a:t>qué podemos cultivar</a:t>
              </a:r>
              <a:endParaRPr lang="es-ES" dirty="0">
                <a:solidFill>
                  <a:prstClr val="black"/>
                </a:solidFill>
              </a:endParaRPr>
            </a:p>
          </p:txBody>
        </p:sp>
        <p:cxnSp>
          <p:nvCxnSpPr>
            <p:cNvPr id="19" name="18 Conector recto de flecha"/>
            <p:cNvCxnSpPr>
              <a:stCxn id="4" idx="3"/>
              <a:endCxn id="6" idx="1"/>
            </p:cNvCxnSpPr>
            <p:nvPr/>
          </p:nvCxnSpPr>
          <p:spPr>
            <a:xfrm flipV="1">
              <a:off x="3714744" y="1682652"/>
              <a:ext cx="1285884" cy="714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21 Conector recto de flecha"/>
            <p:cNvCxnSpPr>
              <a:stCxn id="4" idx="3"/>
              <a:endCxn id="8" idx="1"/>
            </p:cNvCxnSpPr>
            <p:nvPr/>
          </p:nvCxnSpPr>
          <p:spPr>
            <a:xfrm>
              <a:off x="3714744" y="1754090"/>
              <a:ext cx="1214446" cy="78581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3" name="22 Conector recto de flecha"/>
          <p:cNvCxnSpPr/>
          <p:nvPr/>
        </p:nvCxnSpPr>
        <p:spPr>
          <a:xfrm>
            <a:off x="4286248" y="3214686"/>
            <a:ext cx="928694"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4429124" y="4643446"/>
            <a:ext cx="1214446"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30 Conector recto de flecha"/>
          <p:cNvCxnSpPr/>
          <p:nvPr/>
        </p:nvCxnSpPr>
        <p:spPr>
          <a:xfrm>
            <a:off x="5572132" y="3929066"/>
            <a:ext cx="928694"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recto de flecha"/>
          <p:cNvCxnSpPr/>
          <p:nvPr/>
        </p:nvCxnSpPr>
        <p:spPr>
          <a:xfrm>
            <a:off x="4214810" y="5500702"/>
            <a:ext cx="1214446"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32730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F67F"/>
          </a:solidFill>
        </p:spPr>
        <p:txBody>
          <a:bodyPr>
            <a:normAutofit/>
          </a:bodyPr>
          <a:lstStyle/>
          <a:p>
            <a:r>
              <a:rPr lang="es-ES" sz="2800" b="1" dirty="0" smtClean="0">
                <a:solidFill>
                  <a:prstClr val="black"/>
                </a:solidFill>
              </a:rPr>
              <a:t>4.Ventajas en el uso de huertos escolares</a:t>
            </a:r>
            <a:endParaRPr lang="es-ES" sz="2800" b="1" dirty="0"/>
          </a:p>
        </p:txBody>
      </p:sp>
      <p:grpSp>
        <p:nvGrpSpPr>
          <p:cNvPr id="20" name="19 Grupo"/>
          <p:cNvGrpSpPr/>
          <p:nvPr/>
        </p:nvGrpSpPr>
        <p:grpSpPr>
          <a:xfrm>
            <a:off x="214282" y="1714488"/>
            <a:ext cx="8643998" cy="3786214"/>
            <a:chOff x="285720" y="1643050"/>
            <a:chExt cx="8643998" cy="3786214"/>
          </a:xfrm>
        </p:grpSpPr>
        <p:sp>
          <p:nvSpPr>
            <p:cNvPr id="6" name="5 Rectángulo"/>
            <p:cNvSpPr/>
            <p:nvPr/>
          </p:nvSpPr>
          <p:spPr>
            <a:xfrm>
              <a:off x="7000892" y="1643050"/>
              <a:ext cx="1857388" cy="830997"/>
            </a:xfrm>
            <a:prstGeom prst="rect">
              <a:avLst/>
            </a:prstGeom>
            <a:solidFill>
              <a:schemeClr val="accent1">
                <a:lumMod val="40000"/>
                <a:lumOff val="60000"/>
              </a:schemeClr>
            </a:solidFill>
          </p:spPr>
          <p:txBody>
            <a:bodyPr wrap="square">
              <a:spAutoFit/>
            </a:bodyPr>
            <a:lstStyle/>
            <a:p>
              <a:r>
                <a:rPr lang="es-ES" sz="2400" dirty="0" smtClean="0">
                  <a:solidFill>
                    <a:prstClr val="black"/>
                  </a:solidFill>
                </a:rPr>
                <a:t>Aprendizaje</a:t>
              </a:r>
            </a:p>
            <a:p>
              <a:r>
                <a:rPr lang="es-ES" sz="2400" dirty="0" smtClean="0">
                  <a:solidFill>
                    <a:prstClr val="black"/>
                  </a:solidFill>
                </a:rPr>
                <a:t>significativo</a:t>
              </a:r>
              <a:endParaRPr lang="es-ES" sz="2400" dirty="0">
                <a:solidFill>
                  <a:prstClr val="black"/>
                </a:solidFill>
              </a:endParaRPr>
            </a:p>
          </p:txBody>
        </p:sp>
        <p:sp>
          <p:nvSpPr>
            <p:cNvPr id="7" name="6 Rectángulo"/>
            <p:cNvSpPr/>
            <p:nvPr/>
          </p:nvSpPr>
          <p:spPr>
            <a:xfrm>
              <a:off x="6643702" y="2786058"/>
              <a:ext cx="2286016" cy="877163"/>
            </a:xfrm>
            <a:prstGeom prst="rect">
              <a:avLst/>
            </a:prstGeom>
            <a:solidFill>
              <a:schemeClr val="accent3">
                <a:lumMod val="40000"/>
                <a:lumOff val="60000"/>
              </a:schemeClr>
            </a:solidFill>
          </p:spPr>
          <p:txBody>
            <a:bodyPr wrap="square">
              <a:spAutoFit/>
            </a:bodyPr>
            <a:lstStyle/>
            <a:p>
              <a:r>
                <a:rPr lang="es-ES" sz="2400" dirty="0" smtClean="0">
                  <a:solidFill>
                    <a:prstClr val="black"/>
                  </a:solidFill>
                </a:rPr>
                <a:t>Incrementa sus</a:t>
              </a:r>
            </a:p>
            <a:p>
              <a:r>
                <a:rPr lang="es-ES" sz="2400" dirty="0" smtClean="0">
                  <a:solidFill>
                    <a:prstClr val="black"/>
                  </a:solidFill>
                </a:rPr>
                <a:t> conocimientos</a:t>
              </a:r>
              <a:r>
                <a:rPr lang="es-ES" sz="2700" dirty="0" smtClean="0">
                  <a:solidFill>
                    <a:prstClr val="black"/>
                  </a:solidFill>
                </a:rPr>
                <a:t> </a:t>
              </a:r>
              <a:endParaRPr lang="es-ES" dirty="0">
                <a:solidFill>
                  <a:prstClr val="black"/>
                </a:solidFill>
              </a:endParaRPr>
            </a:p>
          </p:txBody>
        </p:sp>
        <p:graphicFrame>
          <p:nvGraphicFramePr>
            <p:cNvPr id="12" name="11 Diagrama"/>
            <p:cNvGraphicFramePr/>
            <p:nvPr/>
          </p:nvGraphicFramePr>
          <p:xfrm>
            <a:off x="285720" y="1714488"/>
            <a:ext cx="5643602" cy="3714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4" name="13 Conector recto de flecha"/>
            <p:cNvCxnSpPr/>
            <p:nvPr/>
          </p:nvCxnSpPr>
          <p:spPr>
            <a:xfrm flipV="1">
              <a:off x="5286380" y="2000240"/>
              <a:ext cx="1643074" cy="4286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14 Conector recto de flecha"/>
            <p:cNvCxnSpPr>
              <a:endCxn id="7" idx="1"/>
            </p:cNvCxnSpPr>
            <p:nvPr/>
          </p:nvCxnSpPr>
          <p:spPr>
            <a:xfrm>
              <a:off x="5286380" y="2428868"/>
              <a:ext cx="1357322" cy="7957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1567520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a:spLocks noGrp="1"/>
          </p:cNvSpPr>
          <p:nvPr>
            <p:ph type="title"/>
          </p:nvPr>
        </p:nvSpPr>
        <p:spPr>
          <a:solidFill>
            <a:srgbClr val="FFF67F"/>
          </a:solidFill>
        </p:spPr>
        <p:txBody>
          <a:bodyPr>
            <a:normAutofit/>
          </a:bodyPr>
          <a:lstStyle/>
          <a:p>
            <a:r>
              <a:rPr lang="es-ES" sz="2800" b="1" dirty="0" smtClean="0">
                <a:solidFill>
                  <a:prstClr val="black"/>
                </a:solidFill>
              </a:rPr>
              <a:t>5. Actividades educativas </a:t>
            </a:r>
            <a:r>
              <a:rPr lang="es-ES" sz="2800" b="1" dirty="0" err="1" smtClean="0">
                <a:solidFill>
                  <a:prstClr val="black"/>
                </a:solidFill>
              </a:rPr>
              <a:t>complemenarias</a:t>
            </a:r>
            <a:r>
              <a:rPr lang="es-ES" sz="2800" b="1" dirty="0" smtClean="0">
                <a:solidFill>
                  <a:prstClr val="black"/>
                </a:solidFill>
              </a:rPr>
              <a:t> I</a:t>
            </a:r>
            <a:endParaRPr lang="es-ES" sz="2800" b="1" dirty="0"/>
          </a:p>
        </p:txBody>
      </p:sp>
      <p:graphicFrame>
        <p:nvGraphicFramePr>
          <p:cNvPr id="7" name="6 Diagrama"/>
          <p:cNvGraphicFramePr/>
          <p:nvPr/>
        </p:nvGraphicFramePr>
        <p:xfrm>
          <a:off x="500034" y="1571612"/>
          <a:ext cx="8358246" cy="4714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856021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solidFill>
            <a:srgbClr val="FFF67F"/>
          </a:solidFill>
        </p:spPr>
        <p:txBody>
          <a:bodyPr>
            <a:normAutofit/>
          </a:bodyPr>
          <a:lstStyle/>
          <a:p>
            <a:r>
              <a:rPr lang="es-ES" sz="2800" b="1" dirty="0" smtClean="0">
                <a:solidFill>
                  <a:prstClr val="black"/>
                </a:solidFill>
              </a:rPr>
              <a:t>5. Actividades educativas </a:t>
            </a:r>
            <a:r>
              <a:rPr lang="es-ES" sz="2800" b="1" dirty="0" err="1" smtClean="0">
                <a:solidFill>
                  <a:prstClr val="black"/>
                </a:solidFill>
              </a:rPr>
              <a:t>complemenarias</a:t>
            </a:r>
            <a:r>
              <a:rPr lang="es-ES" sz="2800" b="1" dirty="0" smtClean="0">
                <a:solidFill>
                  <a:prstClr val="black"/>
                </a:solidFill>
              </a:rPr>
              <a:t> II</a:t>
            </a:r>
            <a:endParaRPr lang="es-ES" sz="2800" b="1" dirty="0"/>
          </a:p>
        </p:txBody>
      </p:sp>
      <p:grpSp>
        <p:nvGrpSpPr>
          <p:cNvPr id="19" name="18 Grupo"/>
          <p:cNvGrpSpPr/>
          <p:nvPr/>
        </p:nvGrpSpPr>
        <p:grpSpPr>
          <a:xfrm>
            <a:off x="500034" y="1428736"/>
            <a:ext cx="8286808" cy="4915105"/>
            <a:chOff x="500034" y="1428736"/>
            <a:chExt cx="8286808" cy="4915105"/>
          </a:xfrm>
        </p:grpSpPr>
        <p:graphicFrame>
          <p:nvGraphicFramePr>
            <p:cNvPr id="6" name="5 Diagrama"/>
            <p:cNvGraphicFramePr/>
            <p:nvPr/>
          </p:nvGraphicFramePr>
          <p:xfrm>
            <a:off x="500034" y="1428736"/>
            <a:ext cx="5286412" cy="3643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3286116" y="5357826"/>
              <a:ext cx="2000264" cy="830997"/>
            </a:xfrm>
            <a:prstGeom prst="rect">
              <a:avLst/>
            </a:prstGeom>
            <a:solidFill>
              <a:schemeClr val="accent1">
                <a:lumMod val="40000"/>
                <a:lumOff val="60000"/>
              </a:schemeClr>
            </a:solidFill>
          </p:spPr>
          <p:txBody>
            <a:bodyPr wrap="square">
              <a:spAutoFit/>
            </a:bodyPr>
            <a:lstStyle/>
            <a:p>
              <a:r>
                <a:rPr lang="es-ES_tradnl" sz="2400" dirty="0" smtClean="0">
                  <a:solidFill>
                    <a:prstClr val="black"/>
                  </a:solidFill>
                </a:rPr>
                <a:t> jardines de</a:t>
              </a:r>
            </a:p>
            <a:p>
              <a:r>
                <a:rPr lang="es-ES_tradnl" sz="2400" dirty="0" smtClean="0">
                  <a:solidFill>
                    <a:prstClr val="black"/>
                  </a:solidFill>
                </a:rPr>
                <a:t> la casa</a:t>
              </a:r>
              <a:endParaRPr lang="es-ES" sz="2400" dirty="0">
                <a:solidFill>
                  <a:prstClr val="black"/>
                </a:solidFill>
              </a:endParaRPr>
            </a:p>
          </p:txBody>
        </p:sp>
        <p:sp>
          <p:nvSpPr>
            <p:cNvPr id="8" name="7 Rectángulo"/>
            <p:cNvSpPr/>
            <p:nvPr/>
          </p:nvSpPr>
          <p:spPr>
            <a:xfrm>
              <a:off x="785786" y="5357826"/>
              <a:ext cx="1857388" cy="830997"/>
            </a:xfrm>
            <a:prstGeom prst="rect">
              <a:avLst/>
            </a:prstGeom>
            <a:solidFill>
              <a:schemeClr val="accent3">
                <a:lumMod val="40000"/>
                <a:lumOff val="60000"/>
              </a:schemeClr>
            </a:solidFill>
          </p:spPr>
          <p:txBody>
            <a:bodyPr wrap="square">
              <a:spAutoFit/>
            </a:bodyPr>
            <a:lstStyle/>
            <a:p>
              <a:r>
                <a:rPr lang="es-ES_tradnl" sz="2400" dirty="0" smtClean="0">
                  <a:solidFill>
                    <a:prstClr val="black"/>
                  </a:solidFill>
                </a:rPr>
                <a:t>azoteas del </a:t>
              </a:r>
            </a:p>
            <a:p>
              <a:r>
                <a:rPr lang="es-ES_tradnl" sz="2400" dirty="0" smtClean="0">
                  <a:solidFill>
                    <a:prstClr val="black"/>
                  </a:solidFill>
                </a:rPr>
                <a:t>edificio</a:t>
              </a:r>
              <a:endParaRPr lang="es-ES" sz="2400" dirty="0">
                <a:solidFill>
                  <a:prstClr val="black"/>
                </a:solidFill>
              </a:endParaRPr>
            </a:p>
          </p:txBody>
        </p:sp>
        <p:sp>
          <p:nvSpPr>
            <p:cNvPr id="9" name="8 Rectángulo"/>
            <p:cNvSpPr/>
            <p:nvPr/>
          </p:nvSpPr>
          <p:spPr>
            <a:xfrm>
              <a:off x="5429256" y="5143512"/>
              <a:ext cx="1785950" cy="1200329"/>
            </a:xfrm>
            <a:prstGeom prst="rect">
              <a:avLst/>
            </a:prstGeom>
            <a:solidFill>
              <a:srgbClr val="FFFF99"/>
            </a:solidFill>
          </p:spPr>
          <p:txBody>
            <a:bodyPr wrap="square">
              <a:spAutoFit/>
            </a:bodyPr>
            <a:lstStyle/>
            <a:p>
              <a:r>
                <a:rPr lang="es-ES_tradnl" sz="2400" dirty="0" smtClean="0">
                  <a:solidFill>
                    <a:prstClr val="black"/>
                  </a:solidFill>
                </a:rPr>
                <a:t>balcón o terraza de la vivienda.</a:t>
              </a:r>
              <a:endParaRPr lang="es-ES" sz="2400" dirty="0">
                <a:solidFill>
                  <a:prstClr val="black"/>
                </a:solidFill>
              </a:endParaRPr>
            </a:p>
          </p:txBody>
        </p:sp>
        <p:sp>
          <p:nvSpPr>
            <p:cNvPr id="11" name="10 Abrir llave"/>
            <p:cNvSpPr/>
            <p:nvPr/>
          </p:nvSpPr>
          <p:spPr>
            <a:xfrm rot="5400000">
              <a:off x="3393273" y="1535893"/>
              <a:ext cx="1214446" cy="7000924"/>
            </a:xfrm>
            <a:prstGeom prst="leftBrace">
              <a:avLst/>
            </a:prstGeom>
            <a:ln w="38100">
              <a:solidFill>
                <a:srgbClr val="FFB15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solidFill>
                  <a:prstClr val="black"/>
                </a:solidFill>
              </a:endParaRPr>
            </a:p>
          </p:txBody>
        </p:sp>
        <p:sp>
          <p:nvSpPr>
            <p:cNvPr id="12" name="11 Rectángulo"/>
            <p:cNvSpPr/>
            <p:nvPr/>
          </p:nvSpPr>
          <p:spPr>
            <a:xfrm>
              <a:off x="7000892" y="1500174"/>
              <a:ext cx="1785950" cy="830997"/>
            </a:xfrm>
            <a:prstGeom prst="rect">
              <a:avLst/>
            </a:prstGeom>
            <a:solidFill>
              <a:srgbClr val="FFFF99"/>
            </a:solidFill>
          </p:spPr>
          <p:txBody>
            <a:bodyPr wrap="square">
              <a:spAutoFit/>
            </a:bodyPr>
            <a:lstStyle/>
            <a:p>
              <a:r>
                <a:rPr lang="es-ES_tradnl" sz="2400" dirty="0" smtClean="0">
                  <a:solidFill>
                    <a:prstClr val="black"/>
                  </a:solidFill>
                </a:rPr>
                <a:t>educación nutricional </a:t>
              </a:r>
              <a:endParaRPr lang="es-ES" sz="2400" dirty="0">
                <a:solidFill>
                  <a:prstClr val="black"/>
                </a:solidFill>
              </a:endParaRPr>
            </a:p>
          </p:txBody>
        </p:sp>
        <p:sp>
          <p:nvSpPr>
            <p:cNvPr id="13" name="12 Rectángulo"/>
            <p:cNvSpPr/>
            <p:nvPr/>
          </p:nvSpPr>
          <p:spPr>
            <a:xfrm>
              <a:off x="6929454" y="2500306"/>
              <a:ext cx="1857388" cy="1200329"/>
            </a:xfrm>
            <a:prstGeom prst="rect">
              <a:avLst/>
            </a:prstGeom>
            <a:solidFill>
              <a:srgbClr val="FEC840"/>
            </a:solidFill>
          </p:spPr>
          <p:txBody>
            <a:bodyPr wrap="square">
              <a:spAutoFit/>
            </a:bodyPr>
            <a:lstStyle/>
            <a:p>
              <a:r>
                <a:rPr lang="es-ES_tradnl" sz="2400" dirty="0" smtClean="0">
                  <a:solidFill>
                    <a:prstClr val="black"/>
                  </a:solidFill>
                </a:rPr>
                <a:t>producción propia de alimentos</a:t>
              </a:r>
              <a:endParaRPr lang="es-ES" sz="2400" dirty="0">
                <a:solidFill>
                  <a:prstClr val="black"/>
                </a:solidFill>
              </a:endParaRPr>
            </a:p>
          </p:txBody>
        </p:sp>
        <p:cxnSp>
          <p:nvCxnSpPr>
            <p:cNvPr id="15" name="14 Conector recto de flecha"/>
            <p:cNvCxnSpPr/>
            <p:nvPr/>
          </p:nvCxnSpPr>
          <p:spPr>
            <a:xfrm>
              <a:off x="5786446" y="1928802"/>
              <a:ext cx="1143008"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15 Conector recto de flecha"/>
            <p:cNvCxnSpPr/>
            <p:nvPr/>
          </p:nvCxnSpPr>
          <p:spPr>
            <a:xfrm>
              <a:off x="5786446" y="1928802"/>
              <a:ext cx="1152532" cy="93980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32354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857224" y="3786190"/>
            <a:ext cx="7772400" cy="1752600"/>
          </a:xfrm>
          <a:solidFill>
            <a:srgbClr val="FEC840"/>
          </a:solidFill>
        </p:spPr>
        <p:style>
          <a:lnRef idx="1">
            <a:schemeClr val="accent5"/>
          </a:lnRef>
          <a:fillRef idx="2">
            <a:schemeClr val="accent5"/>
          </a:fillRef>
          <a:effectRef idx="1">
            <a:schemeClr val="accent5"/>
          </a:effectRef>
          <a:fontRef idx="minor">
            <a:schemeClr val="dk1"/>
          </a:fontRef>
        </p:style>
        <p:txBody>
          <a:bodyPr/>
          <a:lstStyle/>
          <a:p>
            <a:r>
              <a:rPr lang="es-ES" b="1" dirty="0" smtClean="0">
                <a:solidFill>
                  <a:schemeClr val="tx1"/>
                </a:solidFill>
              </a:rPr>
              <a:t>Educar para el cuidado del medio ambiente</a:t>
            </a:r>
            <a:endParaRPr lang="es-ES" b="1" dirty="0">
              <a:solidFill>
                <a:schemeClr val="tx1"/>
              </a:solidFill>
            </a:endParaRPr>
          </a:p>
        </p:txBody>
      </p:sp>
    </p:spTree>
    <p:extLst>
      <p:ext uri="{BB962C8B-B14F-4D97-AF65-F5344CB8AC3E}">
        <p14:creationId xmlns:p14="http://schemas.microsoft.com/office/powerpoint/2010/main" xmlns="" val="3008479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981D"/>
          </a:solidFill>
        </p:spPr>
        <p:txBody>
          <a:bodyPr>
            <a:normAutofit fontScale="90000"/>
          </a:bodyPr>
          <a:lstStyle/>
          <a:p>
            <a:r>
              <a:rPr lang="es-ES" sz="2800" b="1" dirty="0" smtClean="0">
                <a:solidFill>
                  <a:schemeClr val="tx1"/>
                </a:solidFill>
              </a:rPr>
              <a:t>1. Educar para el cuidado del medio ambiente I</a:t>
            </a:r>
            <a:endParaRPr lang="es-ES" sz="2800" dirty="0">
              <a:solidFill>
                <a:schemeClr val="tx1"/>
              </a:solidFill>
            </a:endParaRPr>
          </a:p>
        </p:txBody>
      </p:sp>
      <p:graphicFrame>
        <p:nvGraphicFramePr>
          <p:cNvPr id="4" name="3 Diagrama"/>
          <p:cNvGraphicFramePr/>
          <p:nvPr/>
        </p:nvGraphicFramePr>
        <p:xfrm>
          <a:off x="785786" y="1428736"/>
          <a:ext cx="7643866" cy="4929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044270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2143108" y="150017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p:cNvSpPr/>
          <p:nvPr/>
        </p:nvSpPr>
        <p:spPr>
          <a:xfrm>
            <a:off x="500034" y="2714620"/>
            <a:ext cx="2214578" cy="1569660"/>
          </a:xfrm>
          <a:prstGeom prst="rect">
            <a:avLst/>
          </a:prstGeom>
          <a:solidFill>
            <a:srgbClr val="FFF67F"/>
          </a:solidFill>
          <a:ln w="19050">
            <a:solidFill>
              <a:schemeClr val="tx1"/>
            </a:solidFill>
          </a:ln>
        </p:spPr>
        <p:txBody>
          <a:bodyPr wrap="square">
            <a:spAutoFit/>
          </a:bodyPr>
          <a:lstStyle/>
          <a:p>
            <a:pPr algn="ctr"/>
            <a:r>
              <a:rPr lang="es-ES" sz="2400" dirty="0" smtClean="0">
                <a:solidFill>
                  <a:prstClr val="black"/>
                </a:solidFill>
              </a:rPr>
              <a:t>Factores del entorno que   influyen en la salud</a:t>
            </a:r>
            <a:endParaRPr lang="es-ES" sz="2400" dirty="0">
              <a:solidFill>
                <a:prstClr val="black"/>
              </a:solidFill>
            </a:endParaRPr>
          </a:p>
        </p:txBody>
      </p:sp>
      <p:sp>
        <p:nvSpPr>
          <p:cNvPr id="6" name="1 Título"/>
          <p:cNvSpPr>
            <a:spLocks noGrp="1"/>
          </p:cNvSpPr>
          <p:nvPr>
            <p:ph type="title"/>
          </p:nvPr>
        </p:nvSpPr>
        <p:spPr>
          <a:solidFill>
            <a:srgbClr val="FF981D"/>
          </a:solidFill>
        </p:spPr>
        <p:txBody>
          <a:bodyPr>
            <a:normAutofit fontScale="90000"/>
          </a:bodyPr>
          <a:lstStyle/>
          <a:p>
            <a:r>
              <a:rPr lang="es-ES" sz="2800" b="1" dirty="0" smtClean="0">
                <a:solidFill>
                  <a:schemeClr val="tx1"/>
                </a:solidFill>
              </a:rPr>
              <a:t>1. Educar para el cuidado del medio ambiente II</a:t>
            </a:r>
            <a:endParaRPr lang="es-ES" sz="2800" dirty="0">
              <a:solidFill>
                <a:schemeClr val="tx1"/>
              </a:solidFill>
            </a:endParaRPr>
          </a:p>
        </p:txBody>
      </p:sp>
    </p:spTree>
    <p:extLst>
      <p:ext uri="{BB962C8B-B14F-4D97-AF65-F5344CB8AC3E}">
        <p14:creationId xmlns:p14="http://schemas.microsoft.com/office/powerpoint/2010/main" xmlns="" val="1207895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Objetivos de la sesión</a:t>
            </a:r>
            <a:endParaRPr lang="es-ES" dirty="0"/>
          </a:p>
        </p:txBody>
      </p:sp>
      <p:sp>
        <p:nvSpPr>
          <p:cNvPr id="3" name="2 Marcador de contenido"/>
          <p:cNvSpPr>
            <a:spLocks noGrp="1"/>
          </p:cNvSpPr>
          <p:nvPr>
            <p:ph sz="quarter" idx="1"/>
          </p:nvPr>
        </p:nvSpPr>
        <p:spPr/>
        <p:txBody>
          <a:bodyPr/>
          <a:lstStyle/>
          <a:p>
            <a:pPr marL="457200" indent="-457200">
              <a:buFont typeface="+mj-lt"/>
              <a:buAutoNum type="arabicPeriod"/>
            </a:pPr>
            <a:endParaRPr lang="es-ES" dirty="0" smtClean="0"/>
          </a:p>
          <a:p>
            <a:pPr marL="457200" indent="-457200">
              <a:buFont typeface="+mj-lt"/>
              <a:buAutoNum type="arabicPeriod"/>
            </a:pPr>
            <a:r>
              <a:rPr lang="es-ES" dirty="0" smtClean="0"/>
              <a:t>Tomar consciencia de la salud como un problema social</a:t>
            </a:r>
          </a:p>
          <a:p>
            <a:pPr marL="457200" indent="-457200">
              <a:buFont typeface="+mj-lt"/>
              <a:buAutoNum type="arabicPeriod"/>
            </a:pPr>
            <a:endParaRPr lang="es-ES" dirty="0" smtClean="0"/>
          </a:p>
          <a:p>
            <a:pPr marL="457200" indent="-457200">
              <a:buFont typeface="+mj-lt"/>
              <a:buAutoNum type="arabicPeriod"/>
            </a:pPr>
            <a:r>
              <a:rPr lang="es-ES" dirty="0" smtClean="0"/>
              <a:t>Conocer  las </a:t>
            </a:r>
            <a:r>
              <a:rPr lang="es-ES" smtClean="0"/>
              <a:t>estrategias necesarias para </a:t>
            </a:r>
            <a:r>
              <a:rPr lang="es-ES" dirty="0" smtClean="0"/>
              <a:t>promover la participación comunitaria en el ámbito de la salud</a:t>
            </a:r>
          </a:p>
          <a:p>
            <a:endParaRPr lang="es-E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ECB4C"/>
          </a:solidFill>
        </p:spPr>
        <p:txBody>
          <a:bodyPr/>
          <a:lstStyle/>
          <a:p>
            <a:r>
              <a:rPr lang="es-ES" b="1" dirty="0" smtClean="0">
                <a:solidFill>
                  <a:schemeClr val="tx1"/>
                </a:solidFill>
              </a:rPr>
              <a:t>2. Contaminación del Aire </a:t>
            </a:r>
            <a:endParaRPr lang="es-ES" b="1" dirty="0">
              <a:solidFill>
                <a:schemeClr val="tx1"/>
              </a:solidFill>
            </a:endParaRPr>
          </a:p>
        </p:txBody>
      </p:sp>
      <p:grpSp>
        <p:nvGrpSpPr>
          <p:cNvPr id="11" name="10 Grupo"/>
          <p:cNvGrpSpPr/>
          <p:nvPr/>
        </p:nvGrpSpPr>
        <p:grpSpPr>
          <a:xfrm>
            <a:off x="785786" y="1428736"/>
            <a:ext cx="6143668" cy="1785950"/>
            <a:chOff x="2357422" y="1428736"/>
            <a:chExt cx="6143668" cy="1785950"/>
          </a:xfrm>
        </p:grpSpPr>
        <p:sp>
          <p:nvSpPr>
            <p:cNvPr id="4" name="3 Rectángulo"/>
            <p:cNvSpPr/>
            <p:nvPr/>
          </p:nvSpPr>
          <p:spPr>
            <a:xfrm>
              <a:off x="2357422" y="2071678"/>
              <a:ext cx="1436612" cy="507831"/>
            </a:xfrm>
            <a:prstGeom prst="rect">
              <a:avLst/>
            </a:prstGeom>
            <a:solidFill>
              <a:srgbClr val="FFF67F"/>
            </a:solidFill>
          </p:spPr>
          <p:txBody>
            <a:bodyPr wrap="none">
              <a:spAutoFit/>
            </a:bodyPr>
            <a:lstStyle/>
            <a:p>
              <a:pPr marL="274320" indent="-274320">
                <a:spcBef>
                  <a:spcPct val="20000"/>
                </a:spcBef>
                <a:buClr>
                  <a:srgbClr val="7FD13B"/>
                </a:buClr>
                <a:buSzPct val="85000"/>
              </a:pPr>
              <a:r>
                <a:rPr lang="es-ES" sz="2700" b="1" dirty="0" smtClean="0">
                  <a:solidFill>
                    <a:prstClr val="black"/>
                  </a:solidFill>
                </a:rPr>
                <a:t>Causas</a:t>
              </a:r>
              <a:endParaRPr lang="es-ES" sz="2700" b="1" dirty="0">
                <a:solidFill>
                  <a:prstClr val="black"/>
                </a:solidFill>
              </a:endParaRPr>
            </a:p>
          </p:txBody>
        </p:sp>
        <p:sp>
          <p:nvSpPr>
            <p:cNvPr id="5" name="4 Rectángulo"/>
            <p:cNvSpPr/>
            <p:nvPr/>
          </p:nvSpPr>
          <p:spPr>
            <a:xfrm>
              <a:off x="4214810" y="1571612"/>
              <a:ext cx="4286280" cy="1569660"/>
            </a:xfrm>
            <a:prstGeom prst="rect">
              <a:avLst/>
            </a:prstGeom>
            <a:solidFill>
              <a:schemeClr val="accent3">
                <a:lumMod val="40000"/>
                <a:lumOff val="60000"/>
              </a:schemeClr>
            </a:solidFill>
          </p:spPr>
          <p:txBody>
            <a:bodyPr wrap="square">
              <a:spAutoFit/>
            </a:bodyPr>
            <a:lstStyle/>
            <a:p>
              <a:r>
                <a:rPr lang="es-ES" sz="2400" dirty="0" smtClean="0">
                  <a:solidFill>
                    <a:prstClr val="black"/>
                  </a:solidFill>
                </a:rPr>
                <a:t>Tráfico y transportes</a:t>
              </a:r>
            </a:p>
            <a:p>
              <a:r>
                <a:rPr lang="es-ES" sz="2400" dirty="0" smtClean="0">
                  <a:solidFill>
                    <a:prstClr val="black"/>
                  </a:solidFill>
                </a:rPr>
                <a:t>Calefacciones</a:t>
              </a:r>
            </a:p>
            <a:p>
              <a:r>
                <a:rPr lang="es-ES" sz="2400" dirty="0" smtClean="0">
                  <a:solidFill>
                    <a:prstClr val="black"/>
                  </a:solidFill>
                </a:rPr>
                <a:t>Emisiones industriales</a:t>
              </a:r>
            </a:p>
            <a:p>
              <a:r>
                <a:rPr lang="es-ES" sz="2400" dirty="0" smtClean="0">
                  <a:solidFill>
                    <a:prstClr val="black"/>
                  </a:solidFill>
                </a:rPr>
                <a:t>Actividades agropecuarias</a:t>
              </a:r>
              <a:endParaRPr lang="es-ES" sz="2400" dirty="0">
                <a:solidFill>
                  <a:prstClr val="black"/>
                </a:solidFill>
              </a:endParaRPr>
            </a:p>
          </p:txBody>
        </p:sp>
        <p:sp>
          <p:nvSpPr>
            <p:cNvPr id="6" name="5 Abrir llave"/>
            <p:cNvSpPr/>
            <p:nvPr/>
          </p:nvSpPr>
          <p:spPr>
            <a:xfrm>
              <a:off x="3857620" y="1428736"/>
              <a:ext cx="500066" cy="1785950"/>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solidFill>
                  <a:prstClr val="black"/>
                </a:solidFill>
              </a:endParaRPr>
            </a:p>
          </p:txBody>
        </p:sp>
      </p:grpSp>
      <p:sp>
        <p:nvSpPr>
          <p:cNvPr id="8" name="7 Rectángulo"/>
          <p:cNvSpPr/>
          <p:nvPr/>
        </p:nvSpPr>
        <p:spPr>
          <a:xfrm>
            <a:off x="4714876" y="3571876"/>
            <a:ext cx="3624287" cy="837152"/>
          </a:xfrm>
          <a:prstGeom prst="rect">
            <a:avLst/>
          </a:prstGeom>
        </p:spPr>
        <p:txBody>
          <a:bodyPr wrap="square">
            <a:spAutoFit/>
          </a:bodyPr>
          <a:lstStyle/>
          <a:p>
            <a:pPr marL="548640" lvl="1" indent="-274320">
              <a:spcBef>
                <a:spcPct val="20000"/>
              </a:spcBef>
              <a:buClr>
                <a:srgbClr val="EA157A"/>
              </a:buClr>
              <a:buSzPct val="70000"/>
            </a:pPr>
            <a:r>
              <a:rPr lang="es-ES" sz="2200" dirty="0" smtClean="0">
                <a:solidFill>
                  <a:prstClr val="black"/>
                </a:solidFill>
              </a:rPr>
              <a:t>. </a:t>
            </a:r>
          </a:p>
          <a:p>
            <a:pPr marL="548640" lvl="1" indent="-274320">
              <a:spcBef>
                <a:spcPct val="20000"/>
              </a:spcBef>
              <a:buClr>
                <a:srgbClr val="EA157A"/>
              </a:buClr>
              <a:buSzPct val="70000"/>
            </a:pPr>
            <a:r>
              <a:rPr lang="es-ES" sz="2200" dirty="0" smtClean="0">
                <a:solidFill>
                  <a:prstClr val="black"/>
                </a:solidFill>
              </a:rPr>
              <a:t> </a:t>
            </a:r>
            <a:endParaRPr lang="es-ES" dirty="0">
              <a:solidFill>
                <a:prstClr val="black"/>
              </a:solidFill>
            </a:endParaRPr>
          </a:p>
        </p:txBody>
      </p:sp>
      <p:graphicFrame>
        <p:nvGraphicFramePr>
          <p:cNvPr id="10" name="9 Diagrama"/>
          <p:cNvGraphicFramePr/>
          <p:nvPr/>
        </p:nvGraphicFramePr>
        <p:xfrm>
          <a:off x="1714480" y="3429000"/>
          <a:ext cx="6357982" cy="2857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8597901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ECB4C"/>
          </a:solidFill>
        </p:spPr>
        <p:txBody>
          <a:bodyPr>
            <a:normAutofit fontScale="90000"/>
          </a:bodyPr>
          <a:lstStyle/>
          <a:p>
            <a:r>
              <a:rPr lang="es-ES" sz="2800" b="1" dirty="0" smtClean="0">
                <a:solidFill>
                  <a:schemeClr val="tx1"/>
                </a:solidFill>
              </a:rPr>
              <a:t>3. Estrategias de la escuela contra la contaminación del aire</a:t>
            </a:r>
            <a:endParaRPr lang="es-ES" sz="2800" b="1" dirty="0">
              <a:solidFill>
                <a:schemeClr val="tx1"/>
              </a:solidFill>
            </a:endParaRPr>
          </a:p>
        </p:txBody>
      </p:sp>
      <p:sp>
        <p:nvSpPr>
          <p:cNvPr id="5" name="4 Rectángulo"/>
          <p:cNvSpPr/>
          <p:nvPr/>
        </p:nvSpPr>
        <p:spPr>
          <a:xfrm>
            <a:off x="642910" y="1643050"/>
            <a:ext cx="2286000" cy="923330"/>
          </a:xfrm>
          <a:prstGeom prst="rect">
            <a:avLst/>
          </a:prstGeom>
          <a:solidFill>
            <a:schemeClr val="accent3">
              <a:lumMod val="40000"/>
              <a:lumOff val="60000"/>
            </a:schemeClr>
          </a:solidFill>
        </p:spPr>
        <p:txBody>
          <a:bodyPr>
            <a:spAutoFit/>
          </a:bodyPr>
          <a:lstStyle/>
          <a:p>
            <a:r>
              <a:rPr lang="es-ES" dirty="0" smtClean="0">
                <a:solidFill>
                  <a:prstClr val="black"/>
                </a:solidFill>
              </a:rPr>
              <a:t>Restringir el acceso de los vehículos cerca de la escuela </a:t>
            </a:r>
            <a:endParaRPr lang="es-ES" dirty="0">
              <a:solidFill>
                <a:prstClr val="black"/>
              </a:solidFill>
            </a:endParaRPr>
          </a:p>
        </p:txBody>
      </p:sp>
      <p:sp>
        <p:nvSpPr>
          <p:cNvPr id="6" name="5 Rectángulo"/>
          <p:cNvSpPr/>
          <p:nvPr/>
        </p:nvSpPr>
        <p:spPr>
          <a:xfrm>
            <a:off x="5357818" y="1500174"/>
            <a:ext cx="2286000" cy="646331"/>
          </a:xfrm>
          <a:prstGeom prst="rect">
            <a:avLst/>
          </a:prstGeom>
          <a:solidFill>
            <a:srgbClr val="FFF67F"/>
          </a:solidFill>
        </p:spPr>
        <p:txBody>
          <a:bodyPr>
            <a:spAutoFit/>
          </a:bodyPr>
          <a:lstStyle/>
          <a:p>
            <a:r>
              <a:rPr lang="es-ES" dirty="0" smtClean="0">
                <a:solidFill>
                  <a:prstClr val="black"/>
                </a:solidFill>
              </a:rPr>
              <a:t>mejora la calidad de aire</a:t>
            </a:r>
            <a:endParaRPr lang="es-ES" dirty="0">
              <a:solidFill>
                <a:prstClr val="black"/>
              </a:solidFill>
            </a:endParaRPr>
          </a:p>
        </p:txBody>
      </p:sp>
      <p:sp>
        <p:nvSpPr>
          <p:cNvPr id="7" name="6 Rectángulo"/>
          <p:cNvSpPr/>
          <p:nvPr/>
        </p:nvSpPr>
        <p:spPr>
          <a:xfrm>
            <a:off x="6286512" y="2214554"/>
            <a:ext cx="2286000" cy="646331"/>
          </a:xfrm>
          <a:prstGeom prst="rect">
            <a:avLst/>
          </a:prstGeom>
          <a:solidFill>
            <a:schemeClr val="accent3">
              <a:lumMod val="40000"/>
              <a:lumOff val="60000"/>
            </a:schemeClr>
          </a:solidFill>
        </p:spPr>
        <p:txBody>
          <a:bodyPr>
            <a:spAutoFit/>
          </a:bodyPr>
          <a:lstStyle/>
          <a:p>
            <a:r>
              <a:rPr lang="es-ES" dirty="0" smtClean="0">
                <a:solidFill>
                  <a:prstClr val="black"/>
                </a:solidFill>
              </a:rPr>
              <a:t>disminuye el nivel sonoro </a:t>
            </a:r>
            <a:endParaRPr lang="es-ES" dirty="0">
              <a:solidFill>
                <a:prstClr val="black"/>
              </a:solidFill>
            </a:endParaRPr>
          </a:p>
        </p:txBody>
      </p:sp>
      <p:sp>
        <p:nvSpPr>
          <p:cNvPr id="8" name="7 Rectángulo"/>
          <p:cNvSpPr/>
          <p:nvPr/>
        </p:nvSpPr>
        <p:spPr>
          <a:xfrm>
            <a:off x="6215074" y="3000372"/>
            <a:ext cx="1500198" cy="646331"/>
          </a:xfrm>
          <a:prstGeom prst="rect">
            <a:avLst/>
          </a:prstGeom>
          <a:solidFill>
            <a:srgbClr val="FFF67F"/>
          </a:solidFill>
        </p:spPr>
        <p:txBody>
          <a:bodyPr wrap="square">
            <a:spAutoFit/>
          </a:bodyPr>
          <a:lstStyle/>
          <a:p>
            <a:r>
              <a:rPr lang="es-ES" dirty="0" smtClean="0">
                <a:solidFill>
                  <a:prstClr val="black"/>
                </a:solidFill>
              </a:rPr>
              <a:t>aumenta la seguridad.</a:t>
            </a:r>
            <a:endParaRPr lang="es-ES" dirty="0">
              <a:solidFill>
                <a:prstClr val="black"/>
              </a:solidFill>
            </a:endParaRPr>
          </a:p>
        </p:txBody>
      </p:sp>
      <p:cxnSp>
        <p:nvCxnSpPr>
          <p:cNvPr id="10" name="9 Conector recto de flecha"/>
          <p:cNvCxnSpPr>
            <a:stCxn id="5" idx="3"/>
          </p:cNvCxnSpPr>
          <p:nvPr/>
        </p:nvCxnSpPr>
        <p:spPr>
          <a:xfrm flipV="1">
            <a:off x="2928910" y="1857364"/>
            <a:ext cx="2286032" cy="24735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10 Conector recto de flecha"/>
          <p:cNvCxnSpPr>
            <a:stCxn id="5" idx="3"/>
          </p:cNvCxnSpPr>
          <p:nvPr/>
        </p:nvCxnSpPr>
        <p:spPr>
          <a:xfrm>
            <a:off x="2928910" y="2104715"/>
            <a:ext cx="3286164" cy="3241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a:stCxn id="5" idx="3"/>
          </p:cNvCxnSpPr>
          <p:nvPr/>
        </p:nvCxnSpPr>
        <p:spPr>
          <a:xfrm>
            <a:off x="2928910" y="2104715"/>
            <a:ext cx="3214726" cy="110997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4" name="23 Grupo"/>
          <p:cNvGrpSpPr/>
          <p:nvPr/>
        </p:nvGrpSpPr>
        <p:grpSpPr>
          <a:xfrm>
            <a:off x="285720" y="3929066"/>
            <a:ext cx="3143272" cy="2214578"/>
            <a:chOff x="500034" y="3929066"/>
            <a:chExt cx="3143272" cy="2214578"/>
          </a:xfrm>
        </p:grpSpPr>
        <p:sp>
          <p:nvSpPr>
            <p:cNvPr id="23" name="22 Elipse"/>
            <p:cNvSpPr/>
            <p:nvPr/>
          </p:nvSpPr>
          <p:spPr>
            <a:xfrm>
              <a:off x="500034" y="3929066"/>
              <a:ext cx="3143272" cy="22145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18" name="17 Rectángulo"/>
            <p:cNvSpPr/>
            <p:nvPr/>
          </p:nvSpPr>
          <p:spPr>
            <a:xfrm>
              <a:off x="928662" y="4429132"/>
              <a:ext cx="2286016" cy="1200329"/>
            </a:xfrm>
            <a:prstGeom prst="rect">
              <a:avLst/>
            </a:prstGeom>
            <a:solidFill>
              <a:srgbClr val="FFF67F"/>
            </a:solidFill>
          </p:spPr>
          <p:txBody>
            <a:bodyPr wrap="square">
              <a:spAutoFit/>
            </a:bodyPr>
            <a:lstStyle/>
            <a:p>
              <a:r>
                <a:rPr lang="es-ES" sz="2400" dirty="0" smtClean="0">
                  <a:solidFill>
                    <a:prstClr val="black"/>
                  </a:solidFill>
                </a:rPr>
                <a:t>Plantar árboles y vegetación en la escuela</a:t>
              </a:r>
              <a:endParaRPr lang="es-ES" sz="2400" dirty="0">
                <a:solidFill>
                  <a:prstClr val="black"/>
                </a:solidFill>
              </a:endParaRPr>
            </a:p>
          </p:txBody>
        </p:sp>
      </p:grpSp>
      <p:grpSp>
        <p:nvGrpSpPr>
          <p:cNvPr id="26" name="25 Grupo"/>
          <p:cNvGrpSpPr/>
          <p:nvPr/>
        </p:nvGrpSpPr>
        <p:grpSpPr>
          <a:xfrm>
            <a:off x="3428992" y="4143380"/>
            <a:ext cx="5500726" cy="1857388"/>
            <a:chOff x="3428992" y="4214818"/>
            <a:chExt cx="5500726" cy="1857388"/>
          </a:xfrm>
        </p:grpSpPr>
        <p:sp>
          <p:nvSpPr>
            <p:cNvPr id="19" name="18 Rectángulo"/>
            <p:cNvSpPr/>
            <p:nvPr/>
          </p:nvSpPr>
          <p:spPr>
            <a:xfrm>
              <a:off x="3857620" y="4286256"/>
              <a:ext cx="4572032" cy="461665"/>
            </a:xfrm>
            <a:prstGeom prst="rect">
              <a:avLst/>
            </a:prstGeom>
            <a:solidFill>
              <a:srgbClr val="FFF67F"/>
            </a:solidFill>
          </p:spPr>
          <p:txBody>
            <a:bodyPr wrap="square">
              <a:spAutoFit/>
            </a:bodyPr>
            <a:lstStyle/>
            <a:p>
              <a:r>
                <a:rPr lang="es-ES" sz="2400" dirty="0" smtClean="0">
                  <a:solidFill>
                    <a:prstClr val="black"/>
                  </a:solidFill>
                </a:rPr>
                <a:t>Menor contaminación del aire </a:t>
              </a:r>
              <a:endParaRPr lang="es-ES" sz="2400" dirty="0">
                <a:solidFill>
                  <a:prstClr val="black"/>
                </a:solidFill>
              </a:endParaRPr>
            </a:p>
          </p:txBody>
        </p:sp>
        <p:sp>
          <p:nvSpPr>
            <p:cNvPr id="20" name="19 Rectángulo"/>
            <p:cNvSpPr/>
            <p:nvPr/>
          </p:nvSpPr>
          <p:spPr>
            <a:xfrm>
              <a:off x="3929058" y="5500702"/>
              <a:ext cx="4143404" cy="461665"/>
            </a:xfrm>
            <a:prstGeom prst="rect">
              <a:avLst/>
            </a:prstGeom>
            <a:solidFill>
              <a:srgbClr val="FFF67F"/>
            </a:solidFill>
          </p:spPr>
          <p:txBody>
            <a:bodyPr wrap="square">
              <a:spAutoFit/>
            </a:bodyPr>
            <a:lstStyle/>
            <a:p>
              <a:r>
                <a:rPr lang="es-ES" sz="2400" dirty="0" smtClean="0">
                  <a:solidFill>
                    <a:prstClr val="black"/>
                  </a:solidFill>
                </a:rPr>
                <a:t>mejora la salud mental</a:t>
              </a:r>
              <a:endParaRPr lang="es-ES" sz="2400" dirty="0">
                <a:solidFill>
                  <a:prstClr val="black"/>
                </a:solidFill>
              </a:endParaRPr>
            </a:p>
          </p:txBody>
        </p:sp>
        <p:sp>
          <p:nvSpPr>
            <p:cNvPr id="22" name="21 Rectángulo"/>
            <p:cNvSpPr/>
            <p:nvPr/>
          </p:nvSpPr>
          <p:spPr>
            <a:xfrm>
              <a:off x="3857620" y="4857760"/>
              <a:ext cx="5072098" cy="461665"/>
            </a:xfrm>
            <a:prstGeom prst="rect">
              <a:avLst/>
            </a:prstGeom>
            <a:solidFill>
              <a:srgbClr val="FECB4C"/>
            </a:solidFill>
          </p:spPr>
          <p:txBody>
            <a:bodyPr wrap="square">
              <a:spAutoFit/>
            </a:bodyPr>
            <a:lstStyle/>
            <a:p>
              <a:r>
                <a:rPr lang="es-ES" sz="2400" dirty="0" smtClean="0">
                  <a:solidFill>
                    <a:prstClr val="black"/>
                  </a:solidFill>
                </a:rPr>
                <a:t>mejora la salud física del alumnado </a:t>
              </a:r>
              <a:endParaRPr lang="es-ES" sz="2400" dirty="0">
                <a:solidFill>
                  <a:prstClr val="black"/>
                </a:solidFill>
              </a:endParaRPr>
            </a:p>
          </p:txBody>
        </p:sp>
        <p:sp>
          <p:nvSpPr>
            <p:cNvPr id="25" name="24 Abrir llave"/>
            <p:cNvSpPr/>
            <p:nvPr/>
          </p:nvSpPr>
          <p:spPr>
            <a:xfrm>
              <a:off x="3428992" y="4214818"/>
              <a:ext cx="642942" cy="1857388"/>
            </a:xfrm>
            <a:prstGeom prst="leftBrace">
              <a:avLst>
                <a:gd name="adj1" fmla="val 8333"/>
                <a:gd name="adj2" fmla="val 50992"/>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solidFill>
                  <a:prstClr val="black"/>
                </a:solidFill>
              </a:endParaRPr>
            </a:p>
          </p:txBody>
        </p:sp>
      </p:grpSp>
    </p:spTree>
    <p:extLst>
      <p:ext uri="{BB962C8B-B14F-4D97-AF65-F5344CB8AC3E}">
        <p14:creationId xmlns:p14="http://schemas.microsoft.com/office/powerpoint/2010/main" xmlns="" val="4640177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ECB4C"/>
          </a:solidFill>
          <a:ln>
            <a:solidFill>
              <a:srgbClr val="FE8637"/>
            </a:solidFill>
          </a:ln>
        </p:spPr>
        <p:txBody>
          <a:bodyPr/>
          <a:lstStyle/>
          <a:p>
            <a:r>
              <a:rPr lang="es-ES" dirty="0" smtClean="0">
                <a:solidFill>
                  <a:schemeClr val="tx1"/>
                </a:solidFill>
              </a:rPr>
              <a:t>4. Contaminación acústica</a:t>
            </a:r>
            <a:endParaRPr lang="es-ES" dirty="0">
              <a:solidFill>
                <a:schemeClr val="tx1"/>
              </a:solidFill>
            </a:endParaRPr>
          </a:p>
        </p:txBody>
      </p:sp>
      <p:graphicFrame>
        <p:nvGraphicFramePr>
          <p:cNvPr id="4" name="3 Diagrama"/>
          <p:cNvGraphicFramePr/>
          <p:nvPr/>
        </p:nvGraphicFramePr>
        <p:xfrm>
          <a:off x="1500166" y="1571612"/>
          <a:ext cx="7000924" cy="4706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865894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ECB4C"/>
          </a:solidFill>
        </p:spPr>
        <p:txBody>
          <a:bodyPr>
            <a:normAutofit fontScale="90000"/>
          </a:bodyPr>
          <a:lstStyle/>
          <a:p>
            <a:r>
              <a:rPr lang="es-ES" sz="3200" b="1" dirty="0" smtClean="0">
                <a:solidFill>
                  <a:schemeClr val="tx1"/>
                </a:solidFill>
              </a:rPr>
              <a:t>5. Estrategias en la escuela contra la contaminación acústica I</a:t>
            </a:r>
            <a:endParaRPr lang="es-ES" sz="3200" b="1" dirty="0">
              <a:solidFill>
                <a:schemeClr val="tx1"/>
              </a:solidFill>
            </a:endParaRPr>
          </a:p>
        </p:txBody>
      </p:sp>
      <p:sp>
        <p:nvSpPr>
          <p:cNvPr id="4" name="3 Rectángulo"/>
          <p:cNvSpPr/>
          <p:nvPr/>
        </p:nvSpPr>
        <p:spPr>
          <a:xfrm>
            <a:off x="642910" y="2143116"/>
            <a:ext cx="3071834" cy="923330"/>
          </a:xfrm>
          <a:prstGeom prst="rect">
            <a:avLst/>
          </a:prstGeom>
          <a:solidFill>
            <a:srgbClr val="FEC840"/>
          </a:solidFill>
        </p:spPr>
        <p:txBody>
          <a:bodyPr wrap="square">
            <a:spAutoFit/>
          </a:bodyPr>
          <a:lstStyle/>
          <a:p>
            <a:pPr marL="274320" indent="-274320">
              <a:spcBef>
                <a:spcPct val="20000"/>
              </a:spcBef>
              <a:buClr>
                <a:srgbClr val="7FD13B"/>
              </a:buClr>
              <a:buSzPct val="85000"/>
            </a:pPr>
            <a:r>
              <a:rPr lang="es-ES" sz="2700" dirty="0" smtClean="0">
                <a:solidFill>
                  <a:prstClr val="black"/>
                </a:solidFill>
              </a:rPr>
              <a:t>Concienciar al alumnado sobre:</a:t>
            </a:r>
          </a:p>
        </p:txBody>
      </p:sp>
      <p:sp>
        <p:nvSpPr>
          <p:cNvPr id="5" name="4 Rectángulo"/>
          <p:cNvSpPr/>
          <p:nvPr/>
        </p:nvSpPr>
        <p:spPr>
          <a:xfrm>
            <a:off x="4572000" y="1643050"/>
            <a:ext cx="3500462" cy="923330"/>
          </a:xfrm>
          <a:prstGeom prst="rect">
            <a:avLst/>
          </a:prstGeom>
          <a:solidFill>
            <a:srgbClr val="FFF67F"/>
          </a:solidFill>
        </p:spPr>
        <p:txBody>
          <a:bodyPr wrap="square">
            <a:spAutoFit/>
          </a:bodyPr>
          <a:lstStyle/>
          <a:p>
            <a:r>
              <a:rPr lang="es-ES" sz="2700" dirty="0" smtClean="0">
                <a:solidFill>
                  <a:prstClr val="black"/>
                </a:solidFill>
              </a:rPr>
              <a:t>la exposición a altos niveles de ruido</a:t>
            </a:r>
            <a:endParaRPr lang="es-ES" dirty="0">
              <a:solidFill>
                <a:prstClr val="black"/>
              </a:solidFill>
            </a:endParaRPr>
          </a:p>
        </p:txBody>
      </p:sp>
      <p:sp>
        <p:nvSpPr>
          <p:cNvPr id="6" name="5 Rectángulo"/>
          <p:cNvSpPr/>
          <p:nvPr/>
        </p:nvSpPr>
        <p:spPr>
          <a:xfrm>
            <a:off x="4572000" y="2643182"/>
            <a:ext cx="3500462" cy="923330"/>
          </a:xfrm>
          <a:prstGeom prst="rect">
            <a:avLst/>
          </a:prstGeom>
          <a:solidFill>
            <a:schemeClr val="accent3">
              <a:lumMod val="40000"/>
              <a:lumOff val="60000"/>
            </a:schemeClr>
          </a:solidFill>
        </p:spPr>
        <p:txBody>
          <a:bodyPr wrap="square">
            <a:spAutoFit/>
          </a:bodyPr>
          <a:lstStyle/>
          <a:p>
            <a:r>
              <a:rPr lang="es-ES" sz="2700" dirty="0" smtClean="0">
                <a:solidFill>
                  <a:prstClr val="black"/>
                </a:solidFill>
              </a:rPr>
              <a:t>buen uso de los dispositivos móviles</a:t>
            </a:r>
            <a:endParaRPr lang="es-ES" dirty="0">
              <a:solidFill>
                <a:prstClr val="black"/>
              </a:solidFill>
            </a:endParaRPr>
          </a:p>
        </p:txBody>
      </p:sp>
      <p:sp>
        <p:nvSpPr>
          <p:cNvPr id="10" name="9 Abrir llave"/>
          <p:cNvSpPr/>
          <p:nvPr/>
        </p:nvSpPr>
        <p:spPr>
          <a:xfrm>
            <a:off x="3929058" y="1571612"/>
            <a:ext cx="571504" cy="2071702"/>
          </a:xfrm>
          <a:prstGeom prst="lef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solidFill>
                <a:prstClr val="black"/>
              </a:solidFill>
            </a:endParaRPr>
          </a:p>
        </p:txBody>
      </p:sp>
      <p:sp>
        <p:nvSpPr>
          <p:cNvPr id="12" name="11 Elipse"/>
          <p:cNvSpPr/>
          <p:nvPr/>
        </p:nvSpPr>
        <p:spPr>
          <a:xfrm>
            <a:off x="4143372" y="4000504"/>
            <a:ext cx="4071966" cy="2000264"/>
          </a:xfrm>
          <a:prstGeom prst="ellipse">
            <a:avLst/>
          </a:prstGeom>
          <a:solidFill>
            <a:srgbClr val="FFF1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8" name="7 Rectángulo"/>
          <p:cNvSpPr/>
          <p:nvPr/>
        </p:nvSpPr>
        <p:spPr>
          <a:xfrm>
            <a:off x="4429124" y="4429132"/>
            <a:ext cx="3429024" cy="1837426"/>
          </a:xfrm>
          <a:prstGeom prst="rect">
            <a:avLst/>
          </a:prstGeom>
        </p:spPr>
        <p:txBody>
          <a:bodyPr wrap="square">
            <a:spAutoFit/>
          </a:bodyPr>
          <a:lstStyle/>
          <a:p>
            <a:pPr marL="274320" indent="-274320">
              <a:spcBef>
                <a:spcPct val="20000"/>
              </a:spcBef>
              <a:buClr>
                <a:srgbClr val="7FD13B"/>
              </a:buClr>
              <a:buSzPct val="85000"/>
            </a:pPr>
            <a:r>
              <a:rPr lang="es-ES" sz="2700" dirty="0" smtClean="0">
                <a:solidFill>
                  <a:prstClr val="black"/>
                </a:solidFill>
              </a:rPr>
              <a:t>Planes de acción para reducir el ruido en el colegio.</a:t>
            </a:r>
          </a:p>
          <a:p>
            <a:pPr marL="274320" indent="-274320">
              <a:spcBef>
                <a:spcPct val="20000"/>
              </a:spcBef>
              <a:buClr>
                <a:srgbClr val="7FD13B"/>
              </a:buClr>
              <a:buSzPct val="85000"/>
            </a:pPr>
            <a:endParaRPr lang="es-ES" sz="2700" dirty="0">
              <a:solidFill>
                <a:prstClr val="black"/>
              </a:solidFill>
            </a:endParaRPr>
          </a:p>
        </p:txBody>
      </p:sp>
      <p:sp>
        <p:nvSpPr>
          <p:cNvPr id="11" name="10 Elipse"/>
          <p:cNvSpPr/>
          <p:nvPr/>
        </p:nvSpPr>
        <p:spPr>
          <a:xfrm>
            <a:off x="357158" y="4000504"/>
            <a:ext cx="3643338" cy="2000264"/>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prstClr val="white"/>
              </a:solidFill>
            </a:endParaRPr>
          </a:p>
        </p:txBody>
      </p:sp>
      <p:sp>
        <p:nvSpPr>
          <p:cNvPr id="7" name="6 Rectángulo"/>
          <p:cNvSpPr/>
          <p:nvPr/>
        </p:nvSpPr>
        <p:spPr>
          <a:xfrm>
            <a:off x="714348" y="4500570"/>
            <a:ext cx="3071824" cy="1421928"/>
          </a:xfrm>
          <a:prstGeom prst="rect">
            <a:avLst/>
          </a:prstGeom>
        </p:spPr>
        <p:txBody>
          <a:bodyPr wrap="square">
            <a:spAutoFit/>
          </a:bodyPr>
          <a:lstStyle/>
          <a:p>
            <a:pPr marL="274320" indent="-274320">
              <a:spcBef>
                <a:spcPct val="20000"/>
              </a:spcBef>
              <a:buClr>
                <a:srgbClr val="7FD13B"/>
              </a:buClr>
              <a:buSzPct val="85000"/>
            </a:pPr>
            <a:r>
              <a:rPr lang="es-ES" sz="2700" dirty="0" smtClean="0">
                <a:solidFill>
                  <a:prstClr val="black"/>
                </a:solidFill>
              </a:rPr>
              <a:t>Mapa de ruidos de la zona </a:t>
            </a:r>
          </a:p>
          <a:p>
            <a:pPr marL="274320" indent="-274320">
              <a:spcBef>
                <a:spcPct val="20000"/>
              </a:spcBef>
              <a:buClr>
                <a:srgbClr val="7FD13B"/>
              </a:buClr>
              <a:buSzPct val="85000"/>
            </a:pPr>
            <a:endParaRPr lang="es-ES" sz="2700" dirty="0" smtClean="0">
              <a:solidFill>
                <a:prstClr val="black"/>
              </a:solidFill>
            </a:endParaRPr>
          </a:p>
        </p:txBody>
      </p:sp>
    </p:spTree>
    <p:extLst>
      <p:ext uri="{BB962C8B-B14F-4D97-AF65-F5344CB8AC3E}">
        <p14:creationId xmlns:p14="http://schemas.microsoft.com/office/powerpoint/2010/main" xmlns="" val="1751474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solidFill>
            <a:srgbClr val="FECB4C"/>
          </a:solidFill>
        </p:spPr>
        <p:txBody>
          <a:bodyPr>
            <a:normAutofit fontScale="90000"/>
          </a:bodyPr>
          <a:lstStyle/>
          <a:p>
            <a:r>
              <a:rPr lang="es-ES" sz="2400" b="1" dirty="0" smtClean="0">
                <a:solidFill>
                  <a:schemeClr val="tx1"/>
                </a:solidFill>
              </a:rPr>
              <a:t>5. Estrategias en la escuela contra la contaminación acústica II</a:t>
            </a:r>
            <a:endParaRPr lang="es-ES" sz="2400" b="1" dirty="0">
              <a:solidFill>
                <a:schemeClr val="tx1"/>
              </a:solidFill>
            </a:endParaRPr>
          </a:p>
        </p:txBody>
      </p:sp>
      <p:graphicFrame>
        <p:nvGraphicFramePr>
          <p:cNvPr id="6" name="5 Diagrama"/>
          <p:cNvGraphicFramePr/>
          <p:nvPr/>
        </p:nvGraphicFramePr>
        <p:xfrm>
          <a:off x="428596" y="142873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8 Explosión 2"/>
          <p:cNvSpPr/>
          <p:nvPr/>
        </p:nvSpPr>
        <p:spPr>
          <a:xfrm>
            <a:off x="6429388" y="2071678"/>
            <a:ext cx="2428892" cy="285752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i="1" dirty="0" smtClean="0">
                <a:solidFill>
                  <a:prstClr val="black"/>
                </a:solidFill>
                <a:ea typeface="Times New Roman"/>
                <a:cs typeface="Times New Roman"/>
              </a:rPr>
              <a:t>¡Todos contra el ruido!</a:t>
            </a:r>
            <a:r>
              <a:rPr lang="es-ES" dirty="0" smtClean="0">
                <a:solidFill>
                  <a:prstClr val="black"/>
                </a:solidFill>
                <a:ea typeface="Times New Roman"/>
                <a:cs typeface="Times New Roman"/>
              </a:rPr>
              <a:t> </a:t>
            </a:r>
            <a:endParaRPr lang="es-ES" dirty="0">
              <a:solidFill>
                <a:prstClr val="black"/>
              </a:solidFill>
            </a:endParaRPr>
          </a:p>
        </p:txBody>
      </p:sp>
    </p:spTree>
    <p:extLst>
      <p:ext uri="{BB962C8B-B14F-4D97-AF65-F5344CB8AC3E}">
        <p14:creationId xmlns:p14="http://schemas.microsoft.com/office/powerpoint/2010/main" xmlns="" val="23253999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331640" y="908720"/>
            <a:ext cx="6172200" cy="1522998"/>
          </a:xfrm>
          <a:ln w="57150" cmpd="sng">
            <a:noFill/>
          </a:ln>
        </p:spPr>
        <p:txBody>
          <a:bodyPr>
            <a:normAutofit/>
          </a:bodyPr>
          <a:lstStyle/>
          <a:p>
            <a:pPr algn="ctr"/>
            <a:r>
              <a:rPr lang="es-ES" sz="3400" cap="none"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Sesión 3: Promoción de la salud en las áreas urbanas (2ª parte)</a:t>
            </a:r>
            <a:endParaRPr lang="es-ES" sz="3400" cap="none"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22530" name="AutoShape 2" descr="data:image/jpeg;base64,/9j/4AAQSkZJRgABAQAAAQABAAD/2wCEAAkGBxMQEhUQExIVFREVFRUVFxgXGBUVFxUYFxcWGBgVFxUYHiggGholGxUVIzEiJSkrLy4uFyAzODMtNygtLisBCgoKDg0OGxAQGy8mICUtLS0tLS0vLS0vLS0tLS0tLS0tLS0tLS0vLS0tLS0tLS0tLS0tLS0tLS0tLS0tLS0tLf/AABEIAJcBTQMBEQACEQEDEQH/xAAcAAEAAgMBAQEAAAAAAAAAAAAAAwQFBgcCAQj/xABIEAACAQICBwUEBgYJAgcAAAABAgADEQQhBQYSMUFRYRMicYGRBzKhsUJSYnLB0RQjJDOS8DRDU2NzgoOywhWiFkRUdJPh8f/EABoBAQADAQEBAAAAAAAAAAAAAAACAwQFAQb/xAA3EQACAgEDAQMKBQQCAwAAAAAAAQIDEQQhMRIFQVETIjJhcYGRobHRFDPB4fAjQlLxFZIlU2L/2gAMAwEAAhEDEQA/AO4wBAEAQBAEAQBAEAQBAEAQBAEAQBAEAQBAEAQBAEAQBAEAQBAEAQBAEAQBAEAQBAEAQBAEAQBAEAQBAEAQBAEAQBAEAQBAEAQBAEAQBAEAQBAEAQBAEAQBAEAQBAEAQBAEAQBAEAQBAEAQD5AEAQDxVrKubMF8SB85CVkYek0j1Rb4Kx0rQH9dT/jX85R+N0//ALI/FE/I2f4sko46k+S1EbwZT8jLYX1T9GSfvIuElyixLSIgCAIB5eoBvIHiQIBBV0hST3qtNfFlHzMZPHJLkrnT2FH/AJmj/Gv5wV+Xq/yXxJ8PpKjUyStTY/ZdW+AM9wSjZGXDRanhMQBABgET4pBvdR5iAUqun8IuTYqgDy7RL+l5NVTfCZVK+uPMl8T5T1hwjGwxVAn/ABE/Oeumxf2s8jqKpbKS+JkadQMLqQRzBBHqJW01yWpp8HqD0QBAPLVVG9gPEgQCridLYel+8r0k+86L8zJRhKXorJ7gqf8AinA/+sw//wAqfnLPw9v+L+B70vwLmD0pQrfuq1Kp9x0b5GVyhKPKPGmi3Inh9gHyACbQCF8Ui5l1A6kQ3g9Sb4KdTWDCrkcVQB/xE/OVO+pbOS+JctNc+IP4H2lp7CubLiaJPIVEv6XhX1viS+J5LT2x5i/gZBGBFwbjmM5YmUn2egQBAEAQBAMdpXTNPD5MbvwUb/E8hMOr19WmXnbvwXJoo0tl3HHiatjNYa1XIHs15Lv823+lp81qe19RbtF9K9X3/wBHUr0VUOd36/sY4m+ZNzzOZnLk3J5ZoxhYRE9M2LW7oIBPU3IHwPpLIwfT1Y2495TJrOCpUkkVsnwmmq9D3KjW+qe8vod3labqNZdV6MtvB7ozzrjLlG1aF1zp1SErAUn4N9A+Z93zy6zu6XtSFnm2bP5fsY50uO6NgxWOVMt7ch+JnVyVYNd0vrHsZXu31Vyt948P5ylFuohXs+fArnZGBqmN0zVqfS2RyXL1O8zN5ecjFZfN9+DFvvN98vgY5EbTZAokV6olx4W8BrDicMf1dZtkfRY7aeGy27ytPHFM0V3ThwzddA+0OlUsmJAovu299Nj55p53HWVyhjg6FOrUtpbMzmktPLTUuWCUx9Jvhb+TIpNvCNknGKzJnO9Na+vUJWgLD675sfupuHnfwE1V6ZcyObbrnxWveaxisbUrG9Soz/eJIHgNw8pshFR4Rz7Jyn6TyeUlyKWemk0eI+4bEvSO1TdkbmjFT6iTcVJYksl0G4vMdjbNCe0WvSIXEAVqfPJag8x3W8wPGZbez4S3hs/kb6tZNbS3+pv+B1moYhNug23zG4oeTDeDOVbVOt4kjpVzU1lGr6za+phyaYPaVRvRDZV6O34ZnwmjT6Gdu72X84JmgaQ1oxWIveoUU/Rp3QeZGZ8zOzVo6a+Fl+LBhzz4y5liEqkWI8kSplsTPaH1vxmFI2K7Mn1Kl6i+Geaj7pEy2UQlyg64y5R0fVr2jYfE2p1v1FY5C5ujnkrcD0PkTOfbQ4brdFFlDjut0ZjS2sC0ULswpoOJzJ6Ac+gvMs5qCzIjVTO2XTBZZzzTGvVSoSKI2V+u/ec+AOS/Gcy7Xye0NjvafsiEd7Xl+C4Ncr4p6pvUdnP2iTbwvunOsslN5k8nThXCtYgkj4JQes8tPUQZNgtIVaB2qVV6Z+yxAPiNx85bXbOG8XgosqhPaSybloL2kVEITFJtr/aIAHHUpubyt5zo09oPixe85d/ZsXvW/cdG0fj6eIQVaTh0O4j5EbwehnVhOM1mLOROEoPpksMsyREQBAMBrLp7sP1VPOqRmd4Qc/vch5+PI7S7R8guiv0n8v3OhotH5Xz5ej9TSi5YliSScyTmT4mfJzk5PMt2dvCSwiRZWQZKJ4VsyK4f9hqP/eqfIWX/AJGdimr/AMdOX/0v0X6mCcv66XqNeqTnotkVqksRVIxuMr27o38TNFcO9lMjKaC0pXSkU2v1e5Sc2Xnsnl8uE6dWssrh0L3eow3zS2XIaeQbZz5HykEuNva2eOyAWt0ubTZXjvKXjvLusbUDVJoBrEKxJI2bsoOS2uN+dzvvN3m52I39HV5pjcLhTVYLtol8tp2VQOuc0wMyh1PGUvaZXXHQdPDuGWsneVTsENtZAAsNkEWJBOduO+WReTRqaYwllP3GoYhwBeTM6WTFV3J3wk2y5bIkbFOyrTZ2ZEvsqSSFvyHCaIRSIyk2sPuM7qVoenjcT2FQsFNN2uhAa4tbeCOJ4T2ybhHKJUVqyfS/A2HTns5q0QXw79soz2CNmpbpbJvgeQMjXqovaWxO7Qyisw3+ppqibUc5n0yxBEZliLEVK9XgJ65dyNEI97KlLSD0mJpOyMQVJUkGx3i4jycZLzlk6Onqa85kVKaEay0kkenoytliProVyIIPIgj5yptPgsR5lTLEeXe0pk8FiKjqXNpg1N8ao9cjRRVK2fTH/RlXxVSoED1GcIuyu0SbDkP55T5a+2VsuqR36dPXTHEF7fWfUmZlhOkrZFkwlZBngz1EGeGnpWzwZIrZkNX9PVsDU7SkcjbbQ+645HkeR3j1B0UXyqllGa+mNscS+J23QWmKeMorXpHI5EH3kYb1Ycx+RneqsjZHqicC2qVcumRkJYVlDTekRh6TVPpblHNju/PymXWalaepzfPd7S/TUO6xR+PsObPULsWY3Ym5J4kz4iycpycpPLZ9OoqK6Vwj0srZFkyyJWzLaI0S1fvHu0hvY9N4H58J0ND2bPUvqe0O9/b7mPUaiNe3L8CzV01SQ9gEvhLbJ5m5uXB3zof8jTCfkIx/pYx+/wDPaZXp5tdbfnfzYxmndBtRHa0zt0GsQwz2Qd21bh1/k06zs90+fXvDx8P54iq9T2fJrWMq7I6ndMVccslIx2Fw/aOFvYbyeQmrODNbPpWTZsVTWyhezFkX3bi9hYjPK+V87HPiZoaTxjHC9/8APccye5WxNApbNTcA5HmAcwcxkRL4xwUTWCs01QKJETTZApkRNNtZRI84zEF9naN9lAg8FvYektR65OWMmExNTaPThBdFYRQZrmXQWCTJFlqIMzOq2lf0TFUq5vsqbPb6jAq2XGwN/KJw6otCqzyc1I73Rrq6CohDIwDArmCDmCOc5rWHhncUk1lHLvaXo1addK9Md2urMbbiyWu3mrA+RM6Wkm3FxfccbtCtRmpLv/Ql1U1F/SUFeuzJTbNEWwZhwYsdwPAWvbO4nt2r6H0x5PdLouuPXPh9xqWttGnQxNajS/dq2yMySLKNrM/a2prqnKVab5ZXOEY2NR4RrONrbIsN5/m8tgsmvT19csvhFOlL0dItUpNAtJJHp0X2QaOpVKlas4DVKQQJfPZ2tq7Ac+6Bfx5zkdp2SSjFcM9Zu+vOjqVfBVu0AvTpvURjvRlUkEHyseYM52mnKNix37CDwzgl52pGtFV2uZlm+8mtySkLT5TWah32Z7lx/PWfT6XTqmGO/v8A56iwkwsvZOkrZEnSVsiyYSsgzwZ6iDI2MkQZ5M9KmRmekGZ/UjWI4HEAsf1FSy1RwA4VPFb+l5s0l/k5b8Mx6qnykNuVwdxBndOEaJrvjdusKQPdpjP7zZn4bPxny/bV/Xaq1/b9Wd/sunpq633/AEX7mAWcRnQZMsiyDMtoHR36RU2T7ii7fgPP8DN3Z2i/FW4l6K3f295i1d/koZXL4LWnNKFi1BO7RpnYsMtorkb/AGQRu6TV2pr229PXtFbbd/7FWm06ilZLeT39mf1Mnh9V6ZpDbLdowvcH3SRwG426zo0di0+SXXnqa58DDZrJ9W3Br2gtLvhqgoVO9QZzSZTnsMW2dpb/AESd69b+OXQaqVNn4ee6zgXV9UfKIw+uujRQr9z9019n7JHvL8cv/qS1ukVEsx4fyPa7OpblPRVKybXFj8B/JnOlLMsGTUSzLBfw1B3YLTUs+8AdM7zTRGUpYissyNN8HmtWJYhwBkEbuC42ct2ViOlt02Rk2/OKpPxPmkWViSGTIKe6pUMdkbQ3bwb7wPGbU02VWblXG4fs2K7QbqL/ACM0xWDPZHDLmhsDRqir2tYIRTYqNlibqQxbdY5A90G5vNcDyuEJZ6pY2Ne0iwAIBJByuRY+lzLiqK3MLiWsPhPYrcvRVWXoMmWTRBmT0Noiti37OjTLsMzwVRzZjkPxtPZTjFZZ5CuU3iKOjau6u6UwS2p1sOU39k7VGW/GxCjZPgbeMzztqnyn7TbTRqKls17CrpbSGIY16NXDGnUNCotJReptNWqUUqGkwGYsb2zIu3gLK4RWGpbZ39xVbOx9UZRw8PHfy1nBs9H9NegqU6aYdtkLtVG2igAsNmmgIOXFjv4cJnfk1LLefYbF5Zwwlj293uX3OcaR1FxF2ZatOobnftKW63N7k9TxmyOtg3usGf8AAzitnk5vjWPaMDvUlPDZJB+N504cG2mHRBIyGgNFPjKy0KbIHYEjtG2FNs7Xsc+kWWKuPVL5FpulD2V4++bYcDn2jn5JM3/JUrufw/cGXw/snrW72KpqeiM3xJEg+1Y90fmemU0L7P8AE4Op21DHKrWsQaJKsPqsvaZj4zPdroWx6ZQ+f7HuUZTWDVzG42n2T42klM22lp0GXatmNomqSRfhKKrqq3lRefW/2PYyS7jUcf7LnQD9rUk/3RH/ADl0ten/AG/MtVvqNW1j1UfAqrtVRwzbIADBtxJNjlbLnxEwa3V5qcVyzp9lxVt2cejv9jDJPn2fSsmSVsizfNRtSf0tRiK91oX7qjJqlsib8FvlzPTjr02k8ouqfBxu0O0fIvydfpd78P3Oj4bVrB0xsrhaNuqKx82a5M6MaKlxFHClq75PLm/iUNL6lYWuDs0xRfg1MWA8U90j49ZTboarFssP1F1PaN9b3eV4MoavagUaQ28RatUubDPswOGX0j45dOMqo7PhDee7+Rbqe05zeK9l8za6eApKNkUqYXkFUD0tNyhFbJHPdkm8ts13WHUbDYlSaaCjW4MgspPJ0GRHUZzNdo67FssM0066yt+c8o4/j8I9Go9KoNl0Yqw6j5jjfrOLODhJxZ24zU0pLhlRoRFnbPZvpU4nBIGN3ok0m6hQCh/gK+YM7uks661nuOHq6+ix+vc1LSVbbrVX51GPlc2+Fp8fq59d05etn0tEOmqMfUiJZlPWTLIsgzaNSa4DVEPvMFYdQtwR8RPoOwbIpzh3vD+pye0oNqMjE6UoFK1VD9dmHg5LA/H4Tldo1OvUzT73n4mumalXGS8F8tjbaWnqIoiozgMFzW/e2rbgu85z6irtOiVKm5LON1359hxp6ean0pGgYZGq16a/SeqHPQBu0c+QBnz+kUr9UpevP6mq7zKsE+veIBWnT+mWLnoLEfEn4TudqTXSo9+cmWlb5KNJbKByAnzcXlmWby8md1K/pP8Apv8AhOz2X+d7n+hXD0jDaX/f1v8AFqf72kpfmS9rM9nLKQcqbgkEbiMiPOaIFDZ4xFUudpt+Q3AbgAMhluAm2DyUTbe7ICbfH45TZApZjdIHMCWslWYfGncJKBfEiWXI8ZbwGFatUSkgu7sqL4sbC/TOSzhZZHDbwj9A6A0NTwVFaFMZDNm4u3F26n4Cw4TBObk8s7FVarj0oyUiWHy0A8Yl7Ix5A/KAappPE9jRq1f7Om7/AMKk/hPYR6pJEj850eu/jPpyJbpiSQLlA23G3hlJYT5BlsHpfEU7FMRWUjlUcD0vYyMqa5LeK+CPTtmoWmnxuEWrUzqqzU3IAG0VsQ1hkCVK3txvPntZSqrXGPAZsUzHhxf2oazVzjHw1Oo1OlSCr3CVLMVDMSwztmBbdlOjRTHoUmt2aK4rGTRnrs/vMzH7RLfOcjtZrrjFdyPpOyYJVyl4v6f7PaTjs6jJllbIn6SweGWkiUkFkRVRRyCiw+U+hiklhHwc5ucnJ8smnpEptjP2haGVjSeoefddFH+4+kh1ef0+rJaq/wCm5+tL5MuSZUIAgHI/a1hwuLRxveipbqVZhf0sPKcbtCKVifijs9nybqa8GaM0xI2M2/2eafGD7cHc/ZkA8xt3PxHpN+ktUE0zBq6uvDROd58TPl58s7i4RIsrZBkyyLIMsYeqyMHU2ZTcGSrslXNTjyimcVJOMuGbh+jUsei1Tdag7p2bXHNTfeOI8Z9V5GntOqNj2a5x3er7HH67NLJw5XJc/wCj0+x7DO1iNrLazO1e9uc2R0FUaPId2MZ7/Ezu+Tn1mMOjaOjqVXEEs77BUFrXz3IoAyubX8Okpr09Ogg5/wA9glOV0kjl+NxDVXNRzdmOfIcgOgnEttlbJykaulRWEZozFA5kjN6lf0n/AE3/AAna7L/O9z/QhD0jKYDVmnWerWrXIatV2VBKiwqMLkjO+U6NWlUm5y72/qeKpSy2YjWjVvsCjUQzK7bOzmzBrEi1syCAfSe2UqDTRRdTj0SvhNTcTUzYLTH2jc+i3+NpdCMvAqWknLnYzOD1BpjOrVZ+igIPU3PymmOUWR0Ef7mMfqvhEYAUQe6PeLNxPMz3qZphpaorg5v7QsBToV6YpoEVqdyBfM7TC+fS0uqeUZtRCMJeajWlmhGRm1ezakG0jQvw7RvMU3t8flI2vzGWadZtR3SYjrCAIBBj/wB23hARpOuH9Axf/t63+xpbp/zY+1EmcCpT6IiW6UmgWqUmgWqckenZPZCtsE/Wu/8Aspj8JwO0vzvcGbvOeeH579oYtpLE/fHxRD+M61P5cTVD0Ua8s+f7U/P9y/U+n7L/ACPeydZy2b2TAXylbIn6D1X0oMXhaVcHMqA/R1yceoPlad2mxTgpHxOqpdN0ofD2dxlZaZzEMP20P/dCn5nbf5ASnH9TPqwaF+Tj15/T9TLy4zlGvpNEYqb2X33AulMncHbhln0FibAi9bsSeP4iark1n+MuNUUC5IAJAuSALk2A8yQPOTyQwcU9oekxiMa5U3SmBSB57JJY/wATMPKcPWWddrx3bHe0dfRUs9+5q7TMi9nwA8LySyQZ0HSlDs69VOVRreFyR8CJytZDounH1s10T66oy9SIVmVkmSrIsgyZZErZndVcSVrbHBwQfEAkH4H1nX7EvcNR0d0vqtzn66CdfV4G5z7A45o2veKLVVo/RVdrxZr5+QHxM+b7ZubsjX3Lf3m7Sx81yOf1RMKLZGcovtKDzAlCWGcqaw8Ge1K/pP8Apv8AhOx2X+d7n+hCHpGz6MqV6ZqI9FinaVGRlame6zswBBYHj8Z2KXZHKktsvHvZKOVs0X8J3ruVIa5Fja4AOQyJG6x38ZZDdtvkmWZaBAMVplM1PMEen/7B6jmHtTw/7irw76Hx7rL8ml1L5Rj1a4ZoqzSjAzPal40UMbh6hNlFTZPQOClz0G1fyiazBo9ql02Jn6AmA7IgCAR4hNpWHMH5QDVdIYbtqVSl/aU3T+JSPxnsJdMkyR+c6QIyIsRkRyPET6f2ES3SkkC1Sk0C0kkencvZnh9jR1K+9zUf1drfACfOa+XVfIMv6u6wJjHxKLYdhWNMfaW1g/my1PICU3UOtRb71kNYOSe1nDbGkXb+0p03/wC3Y/4TbpnmpGiv0TT1nH7WhicZerHwPo+yZ5hKPg8/H/ROs4zOoyZJWyLNr1L1mqYJjTuoo1SLltoik24Vdlc2y3jK9hmLS/Tah1vD4Zzdfo43x6u9fP1HV8NhKlLvUagqo4DN2rnNjn2isoNgw3qAF3WtnfrKLXovPt+p81KcZbTWMeH093jz4lPFPVXvsoSo2JCLY7Y71A01YGwuNo3zHOVyclv35/TBbFQeyeV0793fn6GWODc5fpFT+GkD5HZyl3S/H6Gfrj/ivn9yxQoLTUKoso/HMkk5kk5knfeSSSWEQk3J5Zo2vmkqOEQ0aYvXdSFQnaSgrAhnVDkrEXAHU7rm+DV2xrWFz9DoaOmVr6pcL5nKzOOdhkbSSK2bp7N9AjF9uze6ppgHmTtkj02fWdDR1dSbZz9Zb0YSNn14wOzVWsBlUFj95Rb4rb0M53bVHTYrVw/qv2NPZd3VW633fR/ua8s4bOizYtDauNXQVTUVVO4AbR88wAfWdjSdju+CnKWE/Dc5up1yqm4KOWvcT4/VzshtCpdeZRrDxK3I8bWnup7G8msqe3rT/TP0Kqtd1vDj8/uZDVzRaKe17VKjAWGwbhb7yeN7TX2V2fXXLyvWpPux3fuZ9ZqJSXR0tL1mxTvnPNZ1r0XTqkVO2SnUA2bMcmHAZZ3zO4GcftHSV3NS6kpcb95potlHbGUaq+p7lrtUCqcxZWz55PskeY4ymjsttedL5ff7EpX+CI8To04aybW0pBINrccxvO649Zj12k/DzWN0zHa8vJNoXSX6NVFXZ2hYqRe2/r5SWju8jPqxko6sPJkH10xFzZaVr5d1jlyvtZzox11j7l/PeRd8kRprpXFzsUszc5NyAy72W7rLoX2Z7vh+5B6mS7jLaP14pNlWQ0zzHfX4Zj0M1wtzyiUdXH+7YzVLT+FbdiKXmwU+jWlqeS5X1v8AuRFpPSWHZD+0UbjMfrE8+PKe4ZJXQ/yXxNF1zxWGxGFdBXpGotnQBlJLLwFuJG0POTrymVXzrlBrKycyWbEc1kqiTRXI7d7P9ZhjKIpu37TSADg73UZCoOd+PI+ImO6vpeVwdTTX+Ujh8o2uUmoQBAMBjaWw5HDePAzwkjg+vmif0XHVQBZKp7ZPBySw8n2suVp9BpLOupeK2PGYelNaPC1Sk0C0u6SPTvWOr/8ATtGX3NRw6ov+JshF/wC8ifMxXl7/AGsJZZzX2W6S7HGrTJ7tdTTP3h3kJ63BH+edLXw6q8+BbNZRlvbbgu9h64HB6ZPgQyj4v6THo3mLXvPaXyjlymU9o0+UpbXK3+51uzrvJ3JPh7fYsJPmGfRkyStkWTpK2RNx1N1xfB2o1Lvh77t7U+q81+z6cjq02sdb6ZcfQ5Wu7Pjf58NpfX2+v1nVcNWpYhEqowdL7Skbr2Iz5EXOXCdmMo2JSW6PnJRnVJxksMtyZWahrhrqmFBo0SHxG48Vpfe5t9n164dTrI1+bHd/Q6Gk0MrfOltH6nJMTXaozO7FnY3ZjmSeZnFlJyeWdtRUVhcEBnhFkbSaK2dv9nmiThcEgYWqVb1X6bQGyD4KF87zu6WvorXrOFqrOux47tjM6X0eMRSakcic1P1WG4/zwJjVadX1OD93tI6e502Ka/iOa1qLU2KMLMpsRPiLa5VzcZco+njNTipR4ZPg8U9I3puyE77HI+I3GSp1NtLzXLBXbXCxYmsmbw+tFce8EbqQQfgbfCdGvty+PpJP5GCfZ9T4yj1W02HB/UIHP01NmGfO1/QyNna0Zp/0kn4p4f0/XJFaRxe03jw/jIaulaJ34Zj41qh+c8/H0Pd1P/vJkHRNcS+SPNPWRKWdLCU0PO+fqFB+M019q1w/LqS/nsKZaeT5lko6S1sxFRbBaS2zBCsT6lrfCT/5m1vZJEPw6XearV0rVZw9Soz24HIAcbKMgZTbdO702QnUmsIygcEXGYMrhsc2Swzw01wKJETTZApkRtNkCiRG02wKZFepLjxGJxVPZPSeGiLyiiy2Mug8kme1lqIMtYLFPSdalNilRTcMMiP55SeE1hkOpxeVydG0L7TMguJpEn69K2fUoSLeR8pmlpf8Wba9fjaa+Bnm9oOBtcO5P1RTe56XIt8ZBaWz+Muevp8X8GR6O9oWEqD9ZtUWucmVnBHAhkB4c7ee+Slo7FxueV9oVS9LYx+smvmG2f1AarUG42KJ5lgCfIeklDQ2P0tj2WurXo7nI9OYipinNWo21UPoB9UDgOk6dMY1rpXBXVe1PMnyYqnNSOiWqUmgZ3VbDdri8PTO5q1O/UBgSPQGV6iXTVJ+pnp0L2waWAp08Ip7zN2jjkq3Cg+LG/8AknJ7Nqbbn7iUOTmWDxLUqiVV96m6uPFSCPlOlZFSTT7y5bnWfaPUp4rRYxKG6BqVRT947BB698gjmJxtMnC7pfrK6tp4OK1EsZsmjWtiSk158prdN5Gzbh8fY+l0mo8tDflc/csJMDNLJ1lbIk6StkWZbQumq2EbbpPa/vKc0b7y/jvkqr51PMWZdRpq7lia+5nNOa/V66CnTXsQRZyrXYniFaw2R8es2W9oTmsRWDBT2ZXXLqk+rwNNaYDezwZ6VsjaekGbJqFq4cbiAzj9npEM/JjvWn58eniJt0lHlJZfCMOrv8nDC5Z22dw4ggGE1i0EMQNtbCqBlyYfVP4GcztHs9amPVH0l8/UbdHq3S+mXo/Q0h6TIxVgQwyIO8T5CyuUJOMlho7qkpLMXsellRFkgnhWyGpJoqZWqS1FTK1SWIqkY7GUL5jf85ornjZlMkZfQehK5ps5Gyu9EbJm5n7I8d/TfOrXobJw6/h6zDfBS3XJ4qKQbEWI3g5EeUhFNPDOfJETTXAokRNNlZRIiabYFMiCpLjwqV1uLGCxPBi8Qmzv3c4WUXJponraPq00Sq9NlR/dYjI/l0vv4TRCaYnXKKy1sRpLUUMmWWIrZKssRBnoyaCIzLEWIq16XET1x70aISK+F0TVxDEUabOwBZgvAc/Hpx4Tx2xrXnvB0dNY35rK9MWNjkQbEHIgjeCOc0I1l7BYh6TrURiroQykbwRuOc9lFSi4vg9PeMxT1napUcu7G7MxuTK1GMV0xWETRDISLUWU0lVFFsMKjdgzBil+6SDcG3DMA5cpRKEerqxuWJLOSm63lclksRVe6n+c5h1NMbIuEi+m2VUuqJmMRo6tRVGq0mphxddoW8jyPQ59J8tqKJVSw/id6jVV3rzXuuUeEmVlzJ0lbIsmErIM8Geogzw09K2eDJFbMtqzq3Vx9TZQbNMHv1CO6vQc26etpp0+nla9uPEy6jURpW/Pgdr0RoynhaS0KS2RfVjxZjxJnerrjCPTE4FlkrJdUi5JkBAEAo6S0VTxAs4zG5hkw8+XQzJqtFVqVia38e8up1E6n5r9xrGM1aq080tUXpk3mD+E+c1PYt9e9fnL5nUr19cvS2MXVpMmTKVPUEfOciyudbxNNe00KUZcMrVDCZBldhfIZmWxWXhFUi5hNXMTWOVMqv1n7o9DmfITo0dn6iziOF4vb9zLO2C7za9C6oUqBD1P1tQZi47qnovE9T8J3dL2bXT50t38jJO1y4M3icGtTfkeY3+fOdIqMBpXV3tMyLngy+95jjKbaIWc8+JGcIz5NUx2ga1PcNodMj5qc/S8zfh5R43MdmnmuNzD1kKmzAg9QR85bBGKaa5IWM2QM8iBszYZnkMz6S48W+xksBqni8Qe7SKL9ap3B6HvHyE8ckjVXprJd3xN20BqFQoWetavU3jaFqanmE4nqfK0rlNs6FOljDd7szGP0KtRStgyNkVbMGQTaeUamk1hmgab9n7KS1AlfsPcj/K+fxv4zVXqcbSMFuhzvW/capi9E16P7yk4HO11/iFxNkLIS4ZzrKbIekmV0Yc5ekZm0emYc5NBNFjBaMrV8qVF6nVVJHm24eZnrshD0ng0VwlP0Vk2/Qns2qOQ2JcU1+ohDOehb3V8rzLb2jFbVrPrN9WilzPY3zDaAoUUFOigpgcuJ5sTmx6nOcuyyVj6pPLOhCKgsRNZ1l1Gp4m7ldmr/aU95++v0vn1l+n1llO3K8GTOf6S1NxVC9k7VeaZnzQ96/hedirX0z5eH6wYKshQ2YFTyYEH0M0ZT3RYjxeVyLEfaSFzsqCzclBY+glUtuSxGy6H1ExuJsey7JPrVe56J7x9POY7NRXHvyeu2MTo+rWoOGwlnYdtW+u4yU/3afRPXM9ZgsvlP2Ged8pbdxlNI6DWopQgOh3q3585nlFSWGiNdsoS6ovDOf6Z1BdCWoE2+o//ABfj5+s5t2g74P3M7mn7YXFq96+32NZxOjK1H95Sdetrj+IZfGc6ymyHpJnUr1FVnoSTIQZmZYzyxnqK2XcBoPE4j91QdgeNrL/G1l+Mvr09k/RRlt1FVfpSRuegvZrmHxb3H9nTJz6NU/Aes6VPZ2N7H7kcu/tLurXvf2OhYTCpSQU6aqiKLBVFgPKdKMVFYRypScnlslkjwQD7AEAQBAPjC+RnjSfIITg6Z/q0/hX8pX5Cr/FfBEuuXiSU6Sr7qgeAAk4wjHhHjbfJ7kjwQBAEA+EXgEbYdDvRT4gQCI6Oon+pp/wL+UEPJw8ETUqCp7qqvgAPlBJRS4JIPRAEAQDwaaneB6CAQ1NH0m96lTPiin8JJSa4ZFwi+UfKejqK5rRpg9EUfIQ5yfeeKEVwkWpEmIAgCAfCoO8QCKphUbIop8VBnqbXAIP+j4ff+j0b/wCGn5SXlJ+LPcss0aCoLKqqOgA+Ui23yeEk8AgCAIB4NJT9EeggEL6PotvpUz4op/CRcIvlE1bNcN/E+0sBSTNaSKeiqPkIUIrhB2Tly2WJIg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solidFill>
                <a:prstClr val="black"/>
              </a:solidFill>
              <a:latin typeface="Century Schoolbook"/>
            </a:endParaRPr>
          </a:p>
        </p:txBody>
      </p:sp>
      <p:sp>
        <p:nvSpPr>
          <p:cNvPr id="22532" name="AutoShape 4" descr="data:image/jpeg;base64,/9j/4AAQSkZJRgABAQAAAQABAAD/2wCEAAkGBxMQEhUQExIVFREVFRUVFxgXGBUVFxUYFxcWGBgVFxUYHiggGholGxUVIzEiJSkrLy4uFyAzODMtNygtLisBCgoKDg0OGxAQGy8mICUtLS0tLS0vLS0vLS0tLS0tLS0tLS0tLS0vLS0tLS0tLS0tLS0tLS0tLS0tLS0tLS0tLf/AABEIAJcBTQMBEQACEQEDEQH/xAAcAAEAAgMBAQEAAAAAAAAAAAAAAwQFBgcCAQj/xABIEAACAQICBwUEBgYJAgcAAAABAgADEQQhBQYSMUFRYRMicYGRBzKhsUJSYnLB0RQjJDOS8DRDU2NzgoOywhWiFkRUdJPh8f/EABoBAQADAQEBAAAAAAAAAAAAAAACAwQFAQb/xAA3EQACAgEDAQMKBQQCAwAAAAAAAQIDEQQhMRIFQVETIjJhcYGRobHRFDPB4fAjQlLxFZIlU2L/2gAMAwEAAhEDEQA/AO4wBAEAQBAEAQBAEAQBAEAQBAEAQBAEAQBAEAQBAEAQBAEAQBAEAQBAEAQBAEAQBAEAQBAEAQBAEAQBAEAQBAEAQBAEAQBAEAQBAEAQBAEAQBAEAQBAEAQBAEAQBAEAQBAEAQBAEAQBAEAQD5AEAQDxVrKubMF8SB85CVkYek0j1Rb4Kx0rQH9dT/jX85R+N0//ALI/FE/I2f4sko46k+S1EbwZT8jLYX1T9GSfvIuElyixLSIgCAIB5eoBvIHiQIBBV0hST3qtNfFlHzMZPHJLkrnT2FH/AJmj/Gv5wV+Xq/yXxJ8PpKjUyStTY/ZdW+AM9wSjZGXDRanhMQBABgET4pBvdR5iAUqun8IuTYqgDy7RL+l5NVTfCZVK+uPMl8T5T1hwjGwxVAn/ABE/Oeumxf2s8jqKpbKS+JkadQMLqQRzBBHqJW01yWpp8HqD0QBAPLVVG9gPEgQCridLYel+8r0k+86L8zJRhKXorJ7gqf8AinA/+sw//wAqfnLPw9v+L+B70vwLmD0pQrfuq1Kp9x0b5GVyhKPKPGmi3Inh9gHyACbQCF8Ui5l1A6kQ3g9Sb4KdTWDCrkcVQB/xE/OVO+pbOS+JctNc+IP4H2lp7CubLiaJPIVEv6XhX1viS+J5LT2x5i/gZBGBFwbjmM5YmUn2egQBAEAQBAMdpXTNPD5MbvwUb/E8hMOr19WmXnbvwXJoo0tl3HHiatjNYa1XIHs15Lv823+lp81qe19RbtF9K9X3/wBHUr0VUOd36/sY4m+ZNzzOZnLk3J5ZoxhYRE9M2LW7oIBPU3IHwPpLIwfT1Y2495TJrOCpUkkVsnwmmq9D3KjW+qe8vod3labqNZdV6MtvB7ozzrjLlG1aF1zp1SErAUn4N9A+Z93zy6zu6XtSFnm2bP5fsY50uO6NgxWOVMt7ch+JnVyVYNd0vrHsZXu31Vyt948P5ylFuohXs+fArnZGBqmN0zVqfS2RyXL1O8zN5ecjFZfN9+DFvvN98vgY5EbTZAokV6olx4W8BrDicMf1dZtkfRY7aeGy27ytPHFM0V3ThwzddA+0OlUsmJAovu299Nj55p53HWVyhjg6FOrUtpbMzmktPLTUuWCUx9Jvhb+TIpNvCNknGKzJnO9Na+vUJWgLD675sfupuHnfwE1V6ZcyObbrnxWveaxisbUrG9Soz/eJIHgNw8pshFR4Rz7Jyn6TyeUlyKWemk0eI+4bEvSO1TdkbmjFT6iTcVJYksl0G4vMdjbNCe0WvSIXEAVqfPJag8x3W8wPGZbez4S3hs/kb6tZNbS3+pv+B1moYhNug23zG4oeTDeDOVbVOt4kjpVzU1lGr6za+phyaYPaVRvRDZV6O34ZnwmjT6Gdu72X84JmgaQ1oxWIveoUU/Rp3QeZGZ8zOzVo6a+Fl+LBhzz4y5liEqkWI8kSplsTPaH1vxmFI2K7Mn1Kl6i+Geaj7pEy2UQlyg64y5R0fVr2jYfE2p1v1FY5C5ujnkrcD0PkTOfbQ4brdFFlDjut0ZjS2sC0ULswpoOJzJ6Ac+gvMs5qCzIjVTO2XTBZZzzTGvVSoSKI2V+u/ec+AOS/Gcy7Xye0NjvafsiEd7Xl+C4Ncr4p6pvUdnP2iTbwvunOsslN5k8nThXCtYgkj4JQes8tPUQZNgtIVaB2qVV6Z+yxAPiNx85bXbOG8XgosqhPaSybloL2kVEITFJtr/aIAHHUpubyt5zo09oPixe85d/ZsXvW/cdG0fj6eIQVaTh0O4j5EbwehnVhOM1mLOROEoPpksMsyREQBAMBrLp7sP1VPOqRmd4Qc/vch5+PI7S7R8guiv0n8v3OhotH5Xz5ej9TSi5YliSScyTmT4mfJzk5PMt2dvCSwiRZWQZKJ4VsyK4f9hqP/eqfIWX/AJGdimr/AMdOX/0v0X6mCcv66XqNeqTnotkVqksRVIxuMr27o38TNFcO9lMjKaC0pXSkU2v1e5Sc2Xnsnl8uE6dWssrh0L3eow3zS2XIaeQbZz5HykEuNva2eOyAWt0ubTZXjvKXjvLusbUDVJoBrEKxJI2bsoOS2uN+dzvvN3m52I39HV5pjcLhTVYLtol8tp2VQOuc0wMyh1PGUvaZXXHQdPDuGWsneVTsENtZAAsNkEWJBOduO+WReTRqaYwllP3GoYhwBeTM6WTFV3J3wk2y5bIkbFOyrTZ2ZEvsqSSFvyHCaIRSIyk2sPuM7qVoenjcT2FQsFNN2uhAa4tbeCOJ4T2ybhHKJUVqyfS/A2HTns5q0QXw79soz2CNmpbpbJvgeQMjXqovaWxO7Qyisw3+ppqibUc5n0yxBEZliLEVK9XgJ65dyNEI97KlLSD0mJpOyMQVJUkGx3i4jycZLzlk6Onqa85kVKaEay0kkenoytliProVyIIPIgj5yptPgsR5lTLEeXe0pk8FiKjqXNpg1N8ao9cjRRVK2fTH/RlXxVSoED1GcIuyu0SbDkP55T5a+2VsuqR36dPXTHEF7fWfUmZlhOkrZFkwlZBngz1EGeGnpWzwZIrZkNX9PVsDU7SkcjbbQ+645HkeR3j1B0UXyqllGa+mNscS+J23QWmKeMorXpHI5EH3kYb1Ycx+RneqsjZHqicC2qVcumRkJYVlDTekRh6TVPpblHNju/PymXWalaepzfPd7S/TUO6xR+PsObPULsWY3Ym5J4kz4iycpycpPLZ9OoqK6Vwj0srZFkyyJWzLaI0S1fvHu0hvY9N4H58J0ND2bPUvqe0O9/b7mPUaiNe3L8CzV01SQ9gEvhLbJ5m5uXB3zof8jTCfkIx/pYx+/wDPaZXp5tdbfnfzYxmndBtRHa0zt0GsQwz2Qd21bh1/k06zs90+fXvDx8P54iq9T2fJrWMq7I6ndMVccslIx2Fw/aOFvYbyeQmrODNbPpWTZsVTWyhezFkX3bi9hYjPK+V87HPiZoaTxjHC9/8APccye5WxNApbNTcA5HmAcwcxkRL4xwUTWCs01QKJETTZApkRNNtZRI84zEF9naN9lAg8FvYektR65OWMmExNTaPThBdFYRQZrmXQWCTJFlqIMzOq2lf0TFUq5vsqbPb6jAq2XGwN/KJw6otCqzyc1I73Rrq6CohDIwDArmCDmCOc5rWHhncUk1lHLvaXo1addK9Md2urMbbiyWu3mrA+RM6Wkm3FxfccbtCtRmpLv/Ql1U1F/SUFeuzJTbNEWwZhwYsdwPAWvbO4nt2r6H0x5PdLouuPXPh9xqWttGnQxNajS/dq2yMySLKNrM/a2prqnKVab5ZXOEY2NR4RrONrbIsN5/m8tgsmvT19csvhFOlL0dItUpNAtJJHp0X2QaOpVKlas4DVKQQJfPZ2tq7Ac+6Bfx5zkdp2SSjFcM9Zu+vOjqVfBVu0AvTpvURjvRlUkEHyseYM52mnKNix37CDwzgl52pGtFV2uZlm+8mtySkLT5TWah32Z7lx/PWfT6XTqmGO/v8A56iwkwsvZOkrZEnSVsiyYSsgzwZ6iDI2MkQZ5M9KmRmekGZ/UjWI4HEAsf1FSy1RwA4VPFb+l5s0l/k5b8Mx6qnykNuVwdxBndOEaJrvjdusKQPdpjP7zZn4bPxny/bV/Xaq1/b9Wd/sunpq633/AEX7mAWcRnQZMsiyDMtoHR36RU2T7ii7fgPP8DN3Z2i/FW4l6K3f295i1d/koZXL4LWnNKFi1BO7RpnYsMtorkb/AGQRu6TV2pr229PXtFbbd/7FWm06ilZLeT39mf1Mnh9V6ZpDbLdowvcH3SRwG426zo0di0+SXXnqa58DDZrJ9W3Br2gtLvhqgoVO9QZzSZTnsMW2dpb/AESd69b+OXQaqVNn4ee6zgXV9UfKIw+uujRQr9z9019n7JHvL8cv/qS1ukVEsx4fyPa7OpblPRVKybXFj8B/JnOlLMsGTUSzLBfw1B3YLTUs+8AdM7zTRGUpYissyNN8HmtWJYhwBkEbuC42ct2ViOlt02Rk2/OKpPxPmkWViSGTIKe6pUMdkbQ3bwb7wPGbU02VWblXG4fs2K7QbqL/ACM0xWDPZHDLmhsDRqir2tYIRTYqNlibqQxbdY5A90G5vNcDyuEJZ6pY2Ne0iwAIBJByuRY+lzLiqK3MLiWsPhPYrcvRVWXoMmWTRBmT0Noiti37OjTLsMzwVRzZjkPxtPZTjFZZ5CuU3iKOjau6u6UwS2p1sOU39k7VGW/GxCjZPgbeMzztqnyn7TbTRqKls17CrpbSGIY16NXDGnUNCotJReptNWqUUqGkwGYsb2zIu3gLK4RWGpbZ39xVbOx9UZRw8PHfy1nBs9H9NegqU6aYdtkLtVG2igAsNmmgIOXFjv4cJnfk1LLefYbF5Zwwlj293uX3OcaR1FxF2ZatOobnftKW63N7k9TxmyOtg3usGf8AAzitnk5vjWPaMDvUlPDZJB+N504cG2mHRBIyGgNFPjKy0KbIHYEjtG2FNs7Xsc+kWWKuPVL5FpulD2V4++bYcDn2jn5JM3/JUrufw/cGXw/snrW72KpqeiM3xJEg+1Y90fmemU0L7P8AE4Op21DHKrWsQaJKsPqsvaZj4zPdroWx6ZQ+f7HuUZTWDVzG42n2T42klM22lp0GXatmNomqSRfhKKrqq3lRefW/2PYyS7jUcf7LnQD9rUk/3RH/ADl0ten/AG/MtVvqNW1j1UfAqrtVRwzbIADBtxJNjlbLnxEwa3V5qcVyzp9lxVt2cejv9jDJPn2fSsmSVsizfNRtSf0tRiK91oX7qjJqlsib8FvlzPTjr02k8ouqfBxu0O0fIvydfpd78P3Oj4bVrB0xsrhaNuqKx82a5M6MaKlxFHClq75PLm/iUNL6lYWuDs0xRfg1MWA8U90j49ZTboarFssP1F1PaN9b3eV4MoavagUaQ28RatUubDPswOGX0j45dOMqo7PhDee7+Rbqe05zeK9l8za6eApKNkUqYXkFUD0tNyhFbJHPdkm8ts13WHUbDYlSaaCjW4MgspPJ0GRHUZzNdo67FssM0066yt+c8o4/j8I9Go9KoNl0Yqw6j5jjfrOLODhJxZ24zU0pLhlRoRFnbPZvpU4nBIGN3ok0m6hQCh/gK+YM7uks661nuOHq6+ix+vc1LSVbbrVX51GPlc2+Fp8fq59d05etn0tEOmqMfUiJZlPWTLIsgzaNSa4DVEPvMFYdQtwR8RPoOwbIpzh3vD+pye0oNqMjE6UoFK1VD9dmHg5LA/H4Tldo1OvUzT73n4mumalXGS8F8tjbaWnqIoiozgMFzW/e2rbgu85z6irtOiVKm5LON1359hxp6ean0pGgYZGq16a/SeqHPQBu0c+QBnz+kUr9UpevP6mq7zKsE+veIBWnT+mWLnoLEfEn4TudqTXSo9+cmWlb5KNJbKByAnzcXlmWby8md1K/pP8Apv8AhOz2X+d7n+hXD0jDaX/f1v8AFqf72kpfmS9rM9nLKQcqbgkEbiMiPOaIFDZ4xFUudpt+Q3AbgAMhluAm2DyUTbe7ICbfH45TZApZjdIHMCWslWYfGncJKBfEiWXI8ZbwGFatUSkgu7sqL4sbC/TOSzhZZHDbwj9A6A0NTwVFaFMZDNm4u3F26n4Cw4TBObk8s7FVarj0oyUiWHy0A8Yl7Ix5A/KAappPE9jRq1f7Om7/AMKk/hPYR6pJEj850eu/jPpyJbpiSQLlA23G3hlJYT5BlsHpfEU7FMRWUjlUcD0vYyMqa5LeK+CPTtmoWmnxuEWrUzqqzU3IAG0VsQ1hkCVK3txvPntZSqrXGPAZsUzHhxf2oazVzjHw1Oo1OlSCr3CVLMVDMSwztmBbdlOjRTHoUmt2aK4rGTRnrs/vMzH7RLfOcjtZrrjFdyPpOyYJVyl4v6f7PaTjs6jJllbIn6SweGWkiUkFkRVRRyCiw+U+hiklhHwc5ucnJ8smnpEptjP2haGVjSeoefddFH+4+kh1ef0+rJaq/wCm5+tL5MuSZUIAgHI/a1hwuLRxveipbqVZhf0sPKcbtCKVifijs9nybqa8GaM0xI2M2/2eafGD7cHc/ZkA8xt3PxHpN+ktUE0zBq6uvDROd58TPl58s7i4RIsrZBkyyLIMsYeqyMHU2ZTcGSrslXNTjyimcVJOMuGbh+jUsei1Tdag7p2bXHNTfeOI8Z9V5GntOqNj2a5x3er7HH67NLJw5XJc/wCj0+x7DO1iNrLazO1e9uc2R0FUaPId2MZ7/Ezu+Tn1mMOjaOjqVXEEs77BUFrXz3IoAyubX8Okpr09Ogg5/wA9glOV0kjl+NxDVXNRzdmOfIcgOgnEttlbJykaulRWEZozFA5kjN6lf0n/AE3/AAna7L/O9z/QhD0jKYDVmnWerWrXIatV2VBKiwqMLkjO+U6NWlUm5y72/qeKpSy2YjWjVvsCjUQzK7bOzmzBrEi1syCAfSe2UqDTRRdTj0SvhNTcTUzYLTH2jc+i3+NpdCMvAqWknLnYzOD1BpjOrVZ+igIPU3PymmOUWR0Ef7mMfqvhEYAUQe6PeLNxPMz3qZphpaorg5v7QsBToV6YpoEVqdyBfM7TC+fS0uqeUZtRCMJeajWlmhGRm1ezakG0jQvw7RvMU3t8flI2vzGWadZtR3SYjrCAIBBj/wB23hARpOuH9Axf/t63+xpbp/zY+1EmcCpT6IiW6UmgWqUmgWqckenZPZCtsE/Wu/8Aspj8JwO0vzvcGbvOeeH579oYtpLE/fHxRD+M61P5cTVD0Ua8s+f7U/P9y/U+n7L/ACPeydZy2b2TAXylbIn6D1X0oMXhaVcHMqA/R1yceoPlad2mxTgpHxOqpdN0ofD2dxlZaZzEMP20P/dCn5nbf5ASnH9TPqwaF+Tj15/T9TLy4zlGvpNEYqb2X33AulMncHbhln0FibAi9bsSeP4iark1n+MuNUUC5IAJAuSALk2A8yQPOTyQwcU9oekxiMa5U3SmBSB57JJY/wATMPKcPWWddrx3bHe0dfRUs9+5q7TMi9nwA8LySyQZ0HSlDs69VOVRreFyR8CJytZDounH1s10T66oy9SIVmVkmSrIsgyZZErZndVcSVrbHBwQfEAkH4H1nX7EvcNR0d0vqtzn66CdfV4G5z7A45o2veKLVVo/RVdrxZr5+QHxM+b7ZubsjX3Lf3m7Sx81yOf1RMKLZGcovtKDzAlCWGcqaw8Ge1K/pP8Apv8AhOx2X+d7n+hCHpGz6MqV6ZqI9FinaVGRlame6zswBBYHj8Z2KXZHKktsvHvZKOVs0X8J3ruVIa5Fja4AOQyJG6x38ZZDdtvkmWZaBAMVplM1PMEen/7B6jmHtTw/7irw76Hx7rL8ml1L5Rj1a4ZoqzSjAzPal40UMbh6hNlFTZPQOClz0G1fyiazBo9ql02Jn6AmA7IgCAR4hNpWHMH5QDVdIYbtqVSl/aU3T+JSPxnsJdMkyR+c6QIyIsRkRyPET6f2ES3SkkC1Sk0C0kkencvZnh9jR1K+9zUf1drfACfOa+XVfIMv6u6wJjHxKLYdhWNMfaW1g/my1PICU3UOtRb71kNYOSe1nDbGkXb+0p03/wC3Y/4TbpnmpGiv0TT1nH7WhicZerHwPo+yZ5hKPg8/H/ROs4zOoyZJWyLNr1L1mqYJjTuoo1SLltoik24Vdlc2y3jK9hmLS/Tah1vD4Zzdfo43x6u9fP1HV8NhKlLvUagqo4DN2rnNjn2isoNgw3qAF3WtnfrKLXovPt+p81KcZbTWMeH093jz4lPFPVXvsoSo2JCLY7Y71A01YGwuNo3zHOVyclv35/TBbFQeyeV0793fn6GWODc5fpFT+GkD5HZyl3S/H6Gfrj/ivn9yxQoLTUKoso/HMkk5kk5knfeSSSWEQk3J5Zo2vmkqOEQ0aYvXdSFQnaSgrAhnVDkrEXAHU7rm+DV2xrWFz9DoaOmVr6pcL5nKzOOdhkbSSK2bp7N9AjF9uze6ppgHmTtkj02fWdDR1dSbZz9Zb0YSNn14wOzVWsBlUFj95Rb4rb0M53bVHTYrVw/qv2NPZd3VW633fR/ua8s4bOizYtDauNXQVTUVVO4AbR88wAfWdjSdju+CnKWE/Dc5up1yqm4KOWvcT4/VzshtCpdeZRrDxK3I8bWnup7G8msqe3rT/TP0Kqtd1vDj8/uZDVzRaKe17VKjAWGwbhb7yeN7TX2V2fXXLyvWpPux3fuZ9ZqJSXR0tL1mxTvnPNZ1r0XTqkVO2SnUA2bMcmHAZZ3zO4GcftHSV3NS6kpcb95potlHbGUaq+p7lrtUCqcxZWz55PskeY4ymjsttedL5ff7EpX+CI8To04aybW0pBINrccxvO649Zj12k/DzWN0zHa8vJNoXSX6NVFXZ2hYqRe2/r5SWju8jPqxko6sPJkH10xFzZaVr5d1jlyvtZzox11j7l/PeRd8kRprpXFzsUszc5NyAy72W7rLoX2Z7vh+5B6mS7jLaP14pNlWQ0zzHfX4Zj0M1wtzyiUdXH+7YzVLT+FbdiKXmwU+jWlqeS5X1v8AuRFpPSWHZD+0UbjMfrE8+PKe4ZJXQ/yXxNF1zxWGxGFdBXpGotnQBlJLLwFuJG0POTrymVXzrlBrKycyWbEc1kqiTRXI7d7P9ZhjKIpu37TSADg73UZCoOd+PI+ImO6vpeVwdTTX+Ujh8o2uUmoQBAMBjaWw5HDePAzwkjg+vmif0XHVQBZKp7ZPBySw8n2suVp9BpLOupeK2PGYelNaPC1Sk0C0u6SPTvWOr/8ATtGX3NRw6ov+JshF/wC8ifMxXl7/AGsJZZzX2W6S7HGrTJ7tdTTP3h3kJ63BH+edLXw6q8+BbNZRlvbbgu9h64HB6ZPgQyj4v6THo3mLXvPaXyjlymU9o0+UpbXK3+51uzrvJ3JPh7fYsJPmGfRkyStkWTpK2RNx1N1xfB2o1Lvh77t7U+q81+z6cjq02sdb6ZcfQ5Wu7Pjf58NpfX2+v1nVcNWpYhEqowdL7Skbr2Iz5EXOXCdmMo2JSW6PnJRnVJxksMtyZWahrhrqmFBo0SHxG48Vpfe5t9n164dTrI1+bHd/Q6Gk0MrfOltH6nJMTXaozO7FnY3ZjmSeZnFlJyeWdtRUVhcEBnhFkbSaK2dv9nmiThcEgYWqVb1X6bQGyD4KF87zu6WvorXrOFqrOux47tjM6X0eMRSakcic1P1WG4/zwJjVadX1OD93tI6e502Ka/iOa1qLU2KMLMpsRPiLa5VzcZco+njNTipR4ZPg8U9I3puyE77HI+I3GSp1NtLzXLBXbXCxYmsmbw+tFce8EbqQQfgbfCdGvty+PpJP5GCfZ9T4yj1W02HB/UIHP01NmGfO1/QyNna0Zp/0kn4p4f0/XJFaRxe03jw/jIaulaJ34Zj41qh+c8/H0Pd1P/vJkHRNcS+SPNPWRKWdLCU0PO+fqFB+M019q1w/LqS/nsKZaeT5lko6S1sxFRbBaS2zBCsT6lrfCT/5m1vZJEPw6XearV0rVZw9Soz24HIAcbKMgZTbdO702QnUmsIygcEXGYMrhsc2Swzw01wKJETTZApkRtNkCiRG02wKZFepLjxGJxVPZPSeGiLyiiy2Mug8kme1lqIMtYLFPSdalNilRTcMMiP55SeE1hkOpxeVydG0L7TMguJpEn69K2fUoSLeR8pmlpf8Wba9fjaa+Bnm9oOBtcO5P1RTe56XIt8ZBaWz+Muevp8X8GR6O9oWEqD9ZtUWucmVnBHAhkB4c7ee+Slo7FxueV9oVS9LYx+smvmG2f1AarUG42KJ5lgCfIeklDQ2P0tj2WurXo7nI9OYipinNWo21UPoB9UDgOk6dMY1rpXBXVe1PMnyYqnNSOiWqUmgZ3VbDdri8PTO5q1O/UBgSPQGV6iXTVJ+pnp0L2waWAp08Ip7zN2jjkq3Cg+LG/8AknJ7Nqbbn7iUOTmWDxLUqiVV96m6uPFSCPlOlZFSTT7y5bnWfaPUp4rRYxKG6BqVRT947BB698gjmJxtMnC7pfrK6tp4OK1EsZsmjWtiSk158prdN5Gzbh8fY+l0mo8tDflc/csJMDNLJ1lbIk6StkWZbQumq2EbbpPa/vKc0b7y/jvkqr51PMWZdRpq7lia+5nNOa/V66CnTXsQRZyrXYniFaw2R8es2W9oTmsRWDBT2ZXXLqk+rwNNaYDezwZ6VsjaekGbJqFq4cbiAzj9npEM/JjvWn58eniJt0lHlJZfCMOrv8nDC5Z22dw4ggGE1i0EMQNtbCqBlyYfVP4GcztHs9amPVH0l8/UbdHq3S+mXo/Q0h6TIxVgQwyIO8T5CyuUJOMlho7qkpLMXsellRFkgnhWyGpJoqZWqS1FTK1SWIqkY7GUL5jf85ornjZlMkZfQehK5ps5Gyu9EbJm5n7I8d/TfOrXobJw6/h6zDfBS3XJ4qKQbEWI3g5EeUhFNPDOfJETTXAokRNNlZRIiabYFMiCpLjwqV1uLGCxPBi8Qmzv3c4WUXJponraPq00Sq9NlR/dYjI/l0vv4TRCaYnXKKy1sRpLUUMmWWIrZKssRBnoyaCIzLEWIq16XET1x70aISK+F0TVxDEUabOwBZgvAc/Hpx4Tx2xrXnvB0dNY35rK9MWNjkQbEHIgjeCOc0I1l7BYh6TrURiroQykbwRuOc9lFSi4vg9PeMxT1napUcu7G7MxuTK1GMV0xWETRDISLUWU0lVFFsMKjdgzBil+6SDcG3DMA5cpRKEerqxuWJLOSm63lclksRVe6n+c5h1NMbIuEi+m2VUuqJmMRo6tRVGq0mphxddoW8jyPQ59J8tqKJVSw/id6jVV3rzXuuUeEmVlzJ0lbIsmErIM8Geogzw09K2eDJFbMtqzq3Vx9TZQbNMHv1CO6vQc26etpp0+nla9uPEy6jURpW/Pgdr0RoynhaS0KS2RfVjxZjxJnerrjCPTE4FlkrJdUi5JkBAEAo6S0VTxAs4zG5hkw8+XQzJqtFVqVia38e8up1E6n5r9xrGM1aq080tUXpk3mD+E+c1PYt9e9fnL5nUr19cvS2MXVpMmTKVPUEfOciyudbxNNe00KUZcMrVDCZBldhfIZmWxWXhFUi5hNXMTWOVMqv1n7o9DmfITo0dn6iziOF4vb9zLO2C7za9C6oUqBD1P1tQZi47qnovE9T8J3dL2bXT50t38jJO1y4M3icGtTfkeY3+fOdIqMBpXV3tMyLngy+95jjKbaIWc8+JGcIz5NUx2ga1PcNodMj5qc/S8zfh5R43MdmnmuNzD1kKmzAg9QR85bBGKaa5IWM2QM8iBszYZnkMz6S48W+xksBqni8Qe7SKL9ap3B6HvHyE8ckjVXprJd3xN20BqFQoWetavU3jaFqanmE4nqfK0rlNs6FOljDd7szGP0KtRStgyNkVbMGQTaeUamk1hmgab9n7KS1AlfsPcj/K+fxv4zVXqcbSMFuhzvW/capi9E16P7yk4HO11/iFxNkLIS4ZzrKbIekmV0Yc5ekZm0emYc5NBNFjBaMrV8qVF6nVVJHm24eZnrshD0ng0VwlP0Vk2/Qns2qOQ2JcU1+ohDOehb3V8rzLb2jFbVrPrN9WilzPY3zDaAoUUFOigpgcuJ5sTmx6nOcuyyVj6pPLOhCKgsRNZ1l1Gp4m7ldmr/aU95++v0vn1l+n1llO3K8GTOf6S1NxVC9k7VeaZnzQ96/hedirX0z5eH6wYKshQ2YFTyYEH0M0ZT3RYjxeVyLEfaSFzsqCzclBY+glUtuSxGy6H1ExuJsey7JPrVe56J7x9POY7NRXHvyeu2MTo+rWoOGwlnYdtW+u4yU/3afRPXM9ZgsvlP2Ged8pbdxlNI6DWopQgOh3q3585nlFSWGiNdsoS6ovDOf6Z1BdCWoE2+o//ABfj5+s5t2g74P3M7mn7YXFq96+32NZxOjK1H95Sdetrj+IZfGc6ymyHpJnUr1FVnoSTIQZmZYzyxnqK2XcBoPE4j91QdgeNrL/G1l+Mvr09k/RRlt1FVfpSRuegvZrmHxb3H9nTJz6NU/Aes6VPZ2N7H7kcu/tLurXvf2OhYTCpSQU6aqiKLBVFgPKdKMVFYRypScnlslkjwQD7AEAQBAPjC+RnjSfIITg6Z/q0/hX8pX5Cr/FfBEuuXiSU6Sr7qgeAAk4wjHhHjbfJ7kjwQBAEA+EXgEbYdDvRT4gQCI6Oon+pp/wL+UEPJw8ETUqCp7qqvgAPlBJRS4JIPRAEAQDwaaneB6CAQ1NH0m96lTPiin8JJSa4ZFwi+UfKejqK5rRpg9EUfIQ5yfeeKEVwkWpEmIAgCAfCoO8QCKphUbIop8VBnqbXAIP+j4ff+j0b/wCGn5SXlJ+LPcss0aCoLKqqOgA+Ui23yeEk8AgCAIB4NJT9EeggEL6PotvpUz4op/CRcIvlE1bNcN/E+0sBSTNaSKeiqPkIUIrhB2Tly2WJIg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solidFill>
                <a:prstClr val="black"/>
              </a:solidFill>
              <a:latin typeface="Century Schoolbook"/>
            </a:endParaRPr>
          </a:p>
        </p:txBody>
      </p:sp>
      <p:pic>
        <p:nvPicPr>
          <p:cNvPr id="6" name="5 Imagen" descr="promocion-1.png"/>
          <p:cNvPicPr>
            <a:picLocks noChangeAspect="1"/>
          </p:cNvPicPr>
          <p:nvPr/>
        </p:nvPicPr>
        <p:blipFill rotWithShape="1">
          <a:blip r:embed="rId2" cstate="print"/>
          <a:srcRect l="-830" t="-13804" r="-830" b="-13804"/>
          <a:stretch/>
        </p:blipFill>
        <p:spPr>
          <a:xfrm>
            <a:off x="2411760" y="2276872"/>
            <a:ext cx="4450287" cy="2825246"/>
          </a:xfrm>
          <a:prstGeom prst="rect">
            <a:avLst/>
          </a:prstGeom>
        </p:spPr>
      </p:pic>
      <p:sp>
        <p:nvSpPr>
          <p:cNvPr id="7" name="Title 1"/>
          <p:cNvSpPr txBox="1">
            <a:spLocks/>
          </p:cNvSpPr>
          <p:nvPr/>
        </p:nvSpPr>
        <p:spPr>
          <a:xfrm>
            <a:off x="2699792" y="5445224"/>
            <a:ext cx="4464496" cy="864096"/>
          </a:xfrm>
          <a:prstGeom prst="rect">
            <a:avLst/>
          </a:prstGeom>
        </p:spPr>
        <p:txBody>
          <a:bodyPr vert="horz" anchor="b">
            <a:norm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r>
              <a:rPr lang="en-US" dirty="0" smtClean="0">
                <a:solidFill>
                  <a:srgbClr val="09213B"/>
                </a:solidFill>
                <a:latin typeface="Calibri" charset="0"/>
              </a:rPr>
              <a:t>Pupil Health &amp; Well-Being</a:t>
            </a:r>
            <a:endParaRPr lang="en-US" dirty="0">
              <a:solidFill>
                <a:srgbClr val="09213B"/>
              </a:solidFill>
              <a:latin typeface="Calibri" charset="0"/>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48402" y="6352324"/>
            <a:ext cx="5201730" cy="334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59912"/>
          <a:stretch>
            <a:fillRect/>
          </a:stretch>
        </p:blipFill>
        <p:spPr bwMode="auto">
          <a:xfrm>
            <a:off x="1763688" y="5013176"/>
            <a:ext cx="2814637" cy="77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660232" y="5085184"/>
            <a:ext cx="1458912"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9772252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85728"/>
            <a:ext cx="8229600" cy="1143000"/>
          </a:xfrm>
          <a:solidFill>
            <a:srgbClr val="7AC6DC"/>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s-ES_tradnl" sz="3600" b="1" dirty="0" smtClean="0">
                <a:solidFill>
                  <a:schemeClr val="tx1"/>
                </a:solidFill>
              </a:rPr>
              <a:t>Objetivos</a:t>
            </a:r>
            <a:endParaRPr lang="es-ES" sz="3600" dirty="0">
              <a:solidFill>
                <a:schemeClr val="tx1"/>
              </a:solidFill>
            </a:endParaRPr>
          </a:p>
        </p:txBody>
      </p:sp>
      <p:sp>
        <p:nvSpPr>
          <p:cNvPr id="3" name="2 Marcador de contenido"/>
          <p:cNvSpPr>
            <a:spLocks noGrp="1"/>
          </p:cNvSpPr>
          <p:nvPr>
            <p:ph sz="quarter" idx="1"/>
          </p:nvPr>
        </p:nvSpPr>
        <p:spPr/>
        <p:txBody>
          <a:bodyPr>
            <a:normAutofit/>
          </a:bodyPr>
          <a:lstStyle/>
          <a:p>
            <a:pPr marL="822960" lvl="1" indent="-457200">
              <a:buFont typeface="+mj-lt"/>
              <a:buAutoNum type="arabicPeriod"/>
            </a:pPr>
            <a:endParaRPr lang="es-ES_tradnl" sz="2400" dirty="0" smtClean="0"/>
          </a:p>
          <a:p>
            <a:pPr marL="822960" lvl="1" indent="-457200">
              <a:buFont typeface="+mj-lt"/>
              <a:buAutoNum type="arabicPeriod"/>
            </a:pPr>
            <a:r>
              <a:rPr lang="es-ES" sz="2400" b="1" dirty="0" smtClean="0">
                <a:solidFill>
                  <a:schemeClr val="tx1"/>
                </a:solidFill>
                <a:ea typeface="Calibri"/>
                <a:cs typeface="Times New Roman"/>
              </a:rPr>
              <a:t>Promover desde la escuela la movilidad </a:t>
            </a:r>
            <a:r>
              <a:rPr lang="es-ES" sz="2400" b="1" dirty="0">
                <a:solidFill>
                  <a:schemeClr val="tx1"/>
                </a:solidFill>
                <a:ea typeface="Calibri"/>
                <a:cs typeface="Times New Roman"/>
              </a:rPr>
              <a:t>y </a:t>
            </a:r>
            <a:r>
              <a:rPr lang="es-ES" sz="2400" b="1" dirty="0" smtClean="0">
                <a:solidFill>
                  <a:schemeClr val="tx1"/>
                </a:solidFill>
                <a:ea typeface="Calibri"/>
                <a:cs typeface="Times New Roman"/>
              </a:rPr>
              <a:t>la </a:t>
            </a:r>
            <a:r>
              <a:rPr lang="es-ES" sz="2400" b="1" dirty="0">
                <a:solidFill>
                  <a:schemeClr val="tx1"/>
                </a:solidFill>
                <a:ea typeface="Calibri"/>
                <a:cs typeface="Times New Roman"/>
              </a:rPr>
              <a:t>actividad </a:t>
            </a:r>
            <a:r>
              <a:rPr lang="es-ES" sz="2400" b="1" dirty="0" smtClean="0">
                <a:solidFill>
                  <a:schemeClr val="tx1"/>
                </a:solidFill>
                <a:ea typeface="Calibri"/>
                <a:cs typeface="Times New Roman"/>
              </a:rPr>
              <a:t>física </a:t>
            </a:r>
            <a:r>
              <a:rPr lang="es-ES_tradnl" sz="2400" b="1" dirty="0" smtClean="0">
                <a:solidFill>
                  <a:schemeClr val="tx1"/>
                </a:solidFill>
                <a:ea typeface="Calibri"/>
                <a:cs typeface="Times New Roman"/>
              </a:rPr>
              <a:t>en el alumnado</a:t>
            </a:r>
            <a:endParaRPr lang="es-ES_tradnl" sz="2400" b="1" dirty="0" smtClean="0">
              <a:solidFill>
                <a:schemeClr val="tx1"/>
              </a:solidFill>
            </a:endParaRPr>
          </a:p>
          <a:p>
            <a:pPr marL="822960" lvl="1" indent="-457200">
              <a:buFont typeface="+mj-lt"/>
              <a:buAutoNum type="arabicPeriod"/>
            </a:pPr>
            <a:endParaRPr lang="es-ES_tradnl" sz="2400" b="1" dirty="0" smtClean="0">
              <a:solidFill>
                <a:schemeClr val="tx1"/>
              </a:solidFill>
            </a:endParaRPr>
          </a:p>
          <a:p>
            <a:pPr marL="822960" lvl="1" indent="-457200">
              <a:buFont typeface="+mj-lt"/>
              <a:buAutoNum type="arabicPeriod"/>
            </a:pPr>
            <a:r>
              <a:rPr lang="es-ES_tradnl" sz="2400" b="1" dirty="0" smtClean="0">
                <a:solidFill>
                  <a:schemeClr val="tx1"/>
                </a:solidFill>
              </a:rPr>
              <a:t>Concienciar al alumnado en el uso saludable de los espacios públicos abiertos</a:t>
            </a:r>
          </a:p>
          <a:p>
            <a:pPr marL="457200" indent="-457200">
              <a:buFont typeface="+mj-lt"/>
              <a:buAutoNum type="arabicPeriod"/>
            </a:pPr>
            <a:endParaRPr lang="es-ES" dirty="0"/>
          </a:p>
          <a:p>
            <a:endParaRPr lang="es-ES" dirty="0"/>
          </a:p>
        </p:txBody>
      </p:sp>
    </p:spTree>
    <p:extLst>
      <p:ext uri="{BB962C8B-B14F-4D97-AF65-F5344CB8AC3E}">
        <p14:creationId xmlns:p14="http://schemas.microsoft.com/office/powerpoint/2010/main" xmlns="" val="22965747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7AC6DC"/>
          </a:solidFill>
        </p:spPr>
        <p:txBody>
          <a:bodyPr/>
          <a:lstStyle/>
          <a:p>
            <a:r>
              <a:rPr lang="es-ES" dirty="0" smtClean="0">
                <a:solidFill>
                  <a:srgbClr val="000000"/>
                </a:solidFill>
              </a:rPr>
              <a:t>Justificación teórica</a:t>
            </a:r>
            <a:endParaRPr lang="es-ES" dirty="0">
              <a:solidFill>
                <a:srgbClr val="000000"/>
              </a:solidFill>
            </a:endParaRPr>
          </a:p>
        </p:txBody>
      </p:sp>
      <p:sp>
        <p:nvSpPr>
          <p:cNvPr id="4" name="Rectángulo 3"/>
          <p:cNvSpPr/>
          <p:nvPr/>
        </p:nvSpPr>
        <p:spPr>
          <a:xfrm>
            <a:off x="642910" y="1674724"/>
            <a:ext cx="1984874" cy="1200329"/>
          </a:xfrm>
          <a:prstGeom prst="rect">
            <a:avLst/>
          </a:prstGeom>
          <a:solidFill>
            <a:schemeClr val="accent4">
              <a:lumMod val="40000"/>
              <a:lumOff val="60000"/>
            </a:schemeClr>
          </a:solidFill>
        </p:spPr>
        <p:txBody>
          <a:bodyPr wrap="square">
            <a:spAutoFit/>
          </a:bodyPr>
          <a:lstStyle/>
          <a:p>
            <a:r>
              <a:rPr lang="es-ES" sz="2400" dirty="0" smtClean="0">
                <a:solidFill>
                  <a:srgbClr val="000000"/>
                </a:solidFill>
              </a:rPr>
              <a:t>Movilidad </a:t>
            </a:r>
            <a:r>
              <a:rPr lang="es-ES" sz="2400" dirty="0">
                <a:solidFill>
                  <a:srgbClr val="000000"/>
                </a:solidFill>
              </a:rPr>
              <a:t>y </a:t>
            </a:r>
            <a:r>
              <a:rPr lang="es-ES" sz="2400" dirty="0" smtClean="0">
                <a:solidFill>
                  <a:srgbClr val="000000"/>
                </a:solidFill>
              </a:rPr>
              <a:t> </a:t>
            </a:r>
            <a:r>
              <a:rPr lang="es-ES" sz="2400" dirty="0">
                <a:solidFill>
                  <a:srgbClr val="000000"/>
                </a:solidFill>
              </a:rPr>
              <a:t>actividad física </a:t>
            </a:r>
            <a:endParaRPr lang="es-ES" dirty="0">
              <a:solidFill>
                <a:srgbClr val="000000"/>
              </a:solidFill>
            </a:endParaRPr>
          </a:p>
        </p:txBody>
      </p:sp>
      <p:cxnSp>
        <p:nvCxnSpPr>
          <p:cNvPr id="6" name="Conector recto de flecha 5"/>
          <p:cNvCxnSpPr/>
          <p:nvPr/>
        </p:nvCxnSpPr>
        <p:spPr>
          <a:xfrm>
            <a:off x="3059832" y="2420888"/>
            <a:ext cx="1656184"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7" name="Rectángulo 6"/>
          <p:cNvSpPr/>
          <p:nvPr/>
        </p:nvSpPr>
        <p:spPr>
          <a:xfrm>
            <a:off x="3203848" y="1916832"/>
            <a:ext cx="1332516" cy="461665"/>
          </a:xfrm>
          <a:prstGeom prst="rect">
            <a:avLst/>
          </a:prstGeom>
        </p:spPr>
        <p:txBody>
          <a:bodyPr wrap="none">
            <a:spAutoFit/>
          </a:bodyPr>
          <a:lstStyle/>
          <a:p>
            <a:r>
              <a:rPr lang="es-ES" sz="2400" dirty="0">
                <a:solidFill>
                  <a:srgbClr val="000000"/>
                </a:solidFill>
              </a:rPr>
              <a:t>influyen</a:t>
            </a:r>
            <a:endParaRPr lang="es-ES" dirty="0">
              <a:solidFill>
                <a:srgbClr val="000000"/>
              </a:solidFill>
            </a:endParaRPr>
          </a:p>
        </p:txBody>
      </p:sp>
      <p:sp>
        <p:nvSpPr>
          <p:cNvPr id="8" name="Rectángulo 7"/>
          <p:cNvSpPr/>
          <p:nvPr/>
        </p:nvSpPr>
        <p:spPr>
          <a:xfrm>
            <a:off x="5004048" y="1556792"/>
            <a:ext cx="2193752" cy="1569660"/>
          </a:xfrm>
          <a:prstGeom prst="rect">
            <a:avLst/>
          </a:prstGeom>
          <a:solidFill>
            <a:srgbClr val="FFFF66"/>
          </a:solidFill>
        </p:spPr>
        <p:txBody>
          <a:bodyPr wrap="square">
            <a:spAutoFit/>
          </a:bodyPr>
          <a:lstStyle/>
          <a:p>
            <a:r>
              <a:rPr lang="es-ES" sz="2400" dirty="0">
                <a:solidFill>
                  <a:srgbClr val="000000"/>
                </a:solidFill>
              </a:rPr>
              <a:t>salud de los individuos y de la comunidad</a:t>
            </a:r>
            <a:endParaRPr lang="es-ES" dirty="0">
              <a:solidFill>
                <a:srgbClr val="000000"/>
              </a:solidFill>
            </a:endParaRPr>
          </a:p>
        </p:txBody>
      </p:sp>
      <p:sp>
        <p:nvSpPr>
          <p:cNvPr id="9" name="Rectángulo 8"/>
          <p:cNvSpPr/>
          <p:nvPr/>
        </p:nvSpPr>
        <p:spPr>
          <a:xfrm>
            <a:off x="755576" y="3429000"/>
            <a:ext cx="1872208" cy="830997"/>
          </a:xfrm>
          <a:prstGeom prst="rect">
            <a:avLst/>
          </a:prstGeom>
          <a:solidFill>
            <a:srgbClr val="CCFFCC"/>
          </a:solidFill>
        </p:spPr>
        <p:txBody>
          <a:bodyPr wrap="square">
            <a:spAutoFit/>
          </a:bodyPr>
          <a:lstStyle/>
          <a:p>
            <a:r>
              <a:rPr lang="es-ES" sz="2400" dirty="0" smtClean="0">
                <a:solidFill>
                  <a:srgbClr val="000000"/>
                </a:solidFill>
              </a:rPr>
              <a:t>Inactividad </a:t>
            </a:r>
            <a:r>
              <a:rPr lang="es-ES" sz="2400" dirty="0">
                <a:solidFill>
                  <a:srgbClr val="000000"/>
                </a:solidFill>
              </a:rPr>
              <a:t>física </a:t>
            </a:r>
            <a:endParaRPr lang="es-ES" dirty="0">
              <a:solidFill>
                <a:srgbClr val="000000"/>
              </a:solidFill>
            </a:endParaRPr>
          </a:p>
        </p:txBody>
      </p:sp>
      <p:sp>
        <p:nvSpPr>
          <p:cNvPr id="10" name="Rectángulo 9"/>
          <p:cNvSpPr/>
          <p:nvPr/>
        </p:nvSpPr>
        <p:spPr>
          <a:xfrm>
            <a:off x="4214810" y="3357562"/>
            <a:ext cx="2286000" cy="1200328"/>
          </a:xfrm>
          <a:prstGeom prst="rect">
            <a:avLst/>
          </a:prstGeom>
          <a:solidFill>
            <a:schemeClr val="accent5">
              <a:lumMod val="40000"/>
              <a:lumOff val="60000"/>
            </a:schemeClr>
          </a:solidFill>
        </p:spPr>
        <p:txBody>
          <a:bodyPr>
            <a:spAutoFit/>
          </a:bodyPr>
          <a:lstStyle/>
          <a:p>
            <a:r>
              <a:rPr lang="es-ES" sz="2400" dirty="0">
                <a:solidFill>
                  <a:srgbClr val="000000"/>
                </a:solidFill>
              </a:rPr>
              <a:t>factor de riesgo de mortalidad </a:t>
            </a:r>
            <a:endParaRPr lang="es-ES" dirty="0">
              <a:solidFill>
                <a:srgbClr val="000000"/>
              </a:solidFill>
            </a:endParaRPr>
          </a:p>
        </p:txBody>
      </p:sp>
      <p:sp>
        <p:nvSpPr>
          <p:cNvPr id="11" name="Rectángulo 10"/>
          <p:cNvSpPr/>
          <p:nvPr/>
        </p:nvSpPr>
        <p:spPr>
          <a:xfrm>
            <a:off x="642910" y="5143512"/>
            <a:ext cx="2200328" cy="1200766"/>
          </a:xfrm>
          <a:prstGeom prst="rect">
            <a:avLst/>
          </a:prstGeom>
          <a:solidFill>
            <a:srgbClr val="FFFF66"/>
          </a:solidFill>
        </p:spPr>
        <p:txBody>
          <a:bodyPr wrap="square">
            <a:spAutoFit/>
          </a:bodyPr>
          <a:lstStyle/>
          <a:p>
            <a:r>
              <a:rPr lang="es-ES" sz="2400" dirty="0" smtClean="0">
                <a:solidFill>
                  <a:srgbClr val="000000"/>
                </a:solidFill>
              </a:rPr>
              <a:t>Actividad </a:t>
            </a:r>
            <a:r>
              <a:rPr lang="es-ES" sz="2400" dirty="0">
                <a:solidFill>
                  <a:srgbClr val="000000"/>
                </a:solidFill>
              </a:rPr>
              <a:t>física </a:t>
            </a:r>
            <a:r>
              <a:rPr lang="es-ES" sz="2400" dirty="0" smtClean="0">
                <a:solidFill>
                  <a:srgbClr val="000000"/>
                </a:solidFill>
              </a:rPr>
              <a:t>regular </a:t>
            </a:r>
            <a:endParaRPr lang="es-ES" dirty="0">
              <a:solidFill>
                <a:srgbClr val="000000"/>
              </a:solidFill>
            </a:endParaRPr>
          </a:p>
        </p:txBody>
      </p:sp>
      <p:sp>
        <p:nvSpPr>
          <p:cNvPr id="12" name="Rectángulo 11"/>
          <p:cNvSpPr/>
          <p:nvPr/>
        </p:nvSpPr>
        <p:spPr>
          <a:xfrm>
            <a:off x="4932040" y="5373216"/>
            <a:ext cx="2286000" cy="830997"/>
          </a:xfrm>
          <a:prstGeom prst="rect">
            <a:avLst/>
          </a:prstGeom>
          <a:solidFill>
            <a:srgbClr val="CCFFCC"/>
          </a:solidFill>
        </p:spPr>
        <p:txBody>
          <a:bodyPr>
            <a:spAutoFit/>
          </a:bodyPr>
          <a:lstStyle/>
          <a:p>
            <a:r>
              <a:rPr lang="es-ES" sz="2400" dirty="0">
                <a:solidFill>
                  <a:srgbClr val="000000"/>
                </a:solidFill>
              </a:rPr>
              <a:t>riesgo de enfermedades</a:t>
            </a:r>
            <a:endParaRPr lang="es-ES" dirty="0">
              <a:solidFill>
                <a:srgbClr val="000000"/>
              </a:solidFill>
            </a:endParaRPr>
          </a:p>
        </p:txBody>
      </p:sp>
      <p:cxnSp>
        <p:nvCxnSpPr>
          <p:cNvPr id="14" name="Conector recto de flecha 13"/>
          <p:cNvCxnSpPr/>
          <p:nvPr/>
        </p:nvCxnSpPr>
        <p:spPr>
          <a:xfrm>
            <a:off x="2987824" y="5805264"/>
            <a:ext cx="1656184" cy="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
        <p:nvSpPr>
          <p:cNvPr id="15" name="Rectángulo 14"/>
          <p:cNvSpPr/>
          <p:nvPr/>
        </p:nvSpPr>
        <p:spPr>
          <a:xfrm>
            <a:off x="3131840" y="5157192"/>
            <a:ext cx="1172617" cy="461665"/>
          </a:xfrm>
          <a:prstGeom prst="rect">
            <a:avLst/>
          </a:prstGeom>
        </p:spPr>
        <p:txBody>
          <a:bodyPr wrap="none">
            <a:spAutoFit/>
          </a:bodyPr>
          <a:lstStyle/>
          <a:p>
            <a:r>
              <a:rPr lang="es-ES" sz="2400" dirty="0">
                <a:solidFill>
                  <a:srgbClr val="000000"/>
                </a:solidFill>
              </a:rPr>
              <a:t>reduce</a:t>
            </a:r>
            <a:endParaRPr lang="es-ES" dirty="0">
              <a:solidFill>
                <a:srgbClr val="000000"/>
              </a:solidFill>
            </a:endParaRPr>
          </a:p>
        </p:txBody>
      </p:sp>
      <p:sp>
        <p:nvSpPr>
          <p:cNvPr id="18" name="Llamada de flecha a la derecha 17"/>
          <p:cNvSpPr/>
          <p:nvPr/>
        </p:nvSpPr>
        <p:spPr>
          <a:xfrm>
            <a:off x="3143240" y="3643314"/>
            <a:ext cx="785818" cy="360040"/>
          </a:xfrm>
          <a:prstGeom prst="rightArrowCallout">
            <a:avLst/>
          </a:prstGeom>
          <a:solidFill>
            <a:schemeClr val="tx2">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Tree>
    <p:extLst>
      <p:ext uri="{BB962C8B-B14F-4D97-AF65-F5344CB8AC3E}">
        <p14:creationId xmlns:p14="http://schemas.microsoft.com/office/powerpoint/2010/main" xmlns="" val="24562053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49275" y="107576"/>
            <a:ext cx="8042276" cy="945160"/>
          </a:xfrm>
          <a:solidFill>
            <a:schemeClr val="bg2">
              <a:lumMod val="90000"/>
            </a:schemeClr>
          </a:solidFill>
        </p:spPr>
        <p:txBody>
          <a:bodyPr/>
          <a:lstStyle/>
          <a:p>
            <a:r>
              <a:rPr lang="es-ES" sz="3200" dirty="0">
                <a:solidFill>
                  <a:srgbClr val="000000"/>
                </a:solidFill>
                <a:ea typeface="Calibri"/>
                <a:cs typeface="Times New Roman"/>
              </a:rPr>
              <a:t>Beneficios de la actividad física para la salud de niños y jóvenes </a:t>
            </a:r>
            <a:endParaRPr lang="es-ES" sz="3200" dirty="0">
              <a:solidFill>
                <a:srgbClr val="000000"/>
              </a:solidFill>
            </a:endParaRPr>
          </a:p>
        </p:txBody>
      </p:sp>
      <p:graphicFrame>
        <p:nvGraphicFramePr>
          <p:cNvPr id="15" name="Diagrama 14"/>
          <p:cNvGraphicFramePr/>
          <p:nvPr>
            <p:extLst/>
          </p:nvPr>
        </p:nvGraphicFramePr>
        <p:xfrm>
          <a:off x="1154688" y="5108168"/>
          <a:ext cx="7521768" cy="1556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a 10"/>
          <p:cNvGraphicFramePr/>
          <p:nvPr>
            <p:extLst/>
          </p:nvPr>
        </p:nvGraphicFramePr>
        <p:xfrm>
          <a:off x="1835696" y="1124744"/>
          <a:ext cx="5522386" cy="35187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6" name="Agrupar 15"/>
          <p:cNvGrpSpPr/>
          <p:nvPr/>
        </p:nvGrpSpPr>
        <p:grpSpPr>
          <a:xfrm>
            <a:off x="3923928" y="2564904"/>
            <a:ext cx="1800200" cy="1224136"/>
            <a:chOff x="3923928" y="2564904"/>
            <a:chExt cx="1800200" cy="1224136"/>
          </a:xfrm>
        </p:grpSpPr>
        <p:sp>
          <p:nvSpPr>
            <p:cNvPr id="12" name="Elipse 11"/>
            <p:cNvSpPr/>
            <p:nvPr/>
          </p:nvSpPr>
          <p:spPr>
            <a:xfrm>
              <a:off x="3923928" y="2564904"/>
              <a:ext cx="1800200" cy="1224136"/>
            </a:xfrm>
            <a:prstGeom prst="ellipse">
              <a:avLst/>
            </a:prstGeom>
            <a:solidFill>
              <a:srgbClr val="FBFF9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13" name="CuadroTexto 12"/>
            <p:cNvSpPr txBox="1"/>
            <p:nvPr/>
          </p:nvSpPr>
          <p:spPr>
            <a:xfrm>
              <a:off x="4067944" y="2996952"/>
              <a:ext cx="1512168" cy="369332"/>
            </a:xfrm>
            <a:prstGeom prst="rect">
              <a:avLst/>
            </a:prstGeom>
            <a:noFill/>
          </p:spPr>
          <p:txBody>
            <a:bodyPr wrap="square" rtlCol="0">
              <a:spAutoFit/>
            </a:bodyPr>
            <a:lstStyle/>
            <a:p>
              <a:r>
                <a:rPr lang="es-ES" b="1" dirty="0" smtClean="0">
                  <a:solidFill>
                    <a:prstClr val="black"/>
                  </a:solidFill>
                </a:rPr>
                <a:t>Beneficios</a:t>
              </a:r>
              <a:endParaRPr lang="es-ES" b="1" dirty="0">
                <a:solidFill>
                  <a:prstClr val="black"/>
                </a:solidFill>
              </a:endParaRPr>
            </a:p>
          </p:txBody>
        </p:sp>
      </p:grpSp>
    </p:spTree>
    <p:extLst>
      <p:ext uri="{BB962C8B-B14F-4D97-AF65-F5344CB8AC3E}">
        <p14:creationId xmlns:p14="http://schemas.microsoft.com/office/powerpoint/2010/main" xmlns="" val="16097786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9275" y="107576"/>
            <a:ext cx="8042276" cy="1017168"/>
          </a:xfrm>
          <a:solidFill>
            <a:schemeClr val="bg2">
              <a:lumMod val="90000"/>
            </a:schemeClr>
          </a:solidFill>
        </p:spPr>
        <p:txBody>
          <a:bodyPr/>
          <a:lstStyle/>
          <a:p>
            <a:r>
              <a:rPr lang="es-ES" sz="2800" dirty="0">
                <a:solidFill>
                  <a:srgbClr val="000000"/>
                </a:solidFill>
                <a:ea typeface="Calibri"/>
                <a:cs typeface="Times New Roman"/>
              </a:rPr>
              <a:t>¿Cómo desarrollar </a:t>
            </a:r>
            <a:r>
              <a:rPr lang="es-ES" sz="2800" dirty="0" smtClean="0">
                <a:solidFill>
                  <a:srgbClr val="000000"/>
                </a:solidFill>
                <a:ea typeface="Calibri"/>
                <a:cs typeface="Times New Roman"/>
              </a:rPr>
              <a:t>la actividad física en los/las niños/as?</a:t>
            </a:r>
            <a:endParaRPr lang="es-ES" sz="2800" dirty="0">
              <a:solidFill>
                <a:srgbClr val="000000"/>
              </a:solidFill>
            </a:endParaRPr>
          </a:p>
        </p:txBody>
      </p:sp>
      <p:graphicFrame>
        <p:nvGraphicFramePr>
          <p:cNvPr id="5" name="Diagrama 4"/>
          <p:cNvGraphicFramePr/>
          <p:nvPr>
            <p:extLst/>
          </p:nvPr>
        </p:nvGraphicFramePr>
        <p:xfrm>
          <a:off x="395536" y="1268760"/>
          <a:ext cx="8424936"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663693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850106"/>
          </a:xfrm>
        </p:spPr>
        <p:txBody>
          <a:bodyPr>
            <a:normAutofit/>
          </a:bodyPr>
          <a:lstStyle/>
          <a:p>
            <a:pPr algn="ctr"/>
            <a:r>
              <a:rPr lang="es-ES" b="1" dirty="0" smtClean="0">
                <a:solidFill>
                  <a:schemeClr val="tx1"/>
                </a:solidFill>
                <a:latin typeface="Times New Roman" pitchFamily="18" charset="0"/>
                <a:cs typeface="Times New Roman" pitchFamily="18" charset="0"/>
              </a:rPr>
              <a:t>La salud como problema social</a:t>
            </a:r>
            <a:endParaRPr lang="es-ES" dirty="0">
              <a:solidFill>
                <a:schemeClr val="tx1"/>
              </a:solidFill>
              <a:latin typeface="Times New Roman" pitchFamily="18" charset="0"/>
              <a:cs typeface="Times New Roman" pitchFamily="18" charset="0"/>
            </a:endParaRPr>
          </a:p>
        </p:txBody>
      </p:sp>
      <p:sp>
        <p:nvSpPr>
          <p:cNvPr id="5" name="Rectángulo 4"/>
          <p:cNvSpPr/>
          <p:nvPr/>
        </p:nvSpPr>
        <p:spPr>
          <a:xfrm>
            <a:off x="1619672" y="1772816"/>
            <a:ext cx="971239" cy="461665"/>
          </a:xfrm>
          <a:prstGeom prst="rect">
            <a:avLst/>
          </a:prstGeom>
          <a:solidFill>
            <a:schemeClr val="accent1">
              <a:lumMod val="60000"/>
              <a:lumOff val="40000"/>
            </a:schemeClr>
          </a:solidFill>
        </p:spPr>
        <p:txBody>
          <a:bodyPr wrap="none">
            <a:spAutoFit/>
          </a:bodyPr>
          <a:lstStyle/>
          <a:p>
            <a:r>
              <a:rPr lang="es-ES" sz="2400" dirty="0" smtClean="0">
                <a:latin typeface="Times New Roman" pitchFamily="18" charset="0"/>
                <a:cs typeface="Times New Roman" pitchFamily="18" charset="0"/>
              </a:rPr>
              <a:t>Salud: </a:t>
            </a:r>
            <a:endParaRPr lang="es-ES" sz="2400" dirty="0"/>
          </a:p>
        </p:txBody>
      </p:sp>
      <p:sp>
        <p:nvSpPr>
          <p:cNvPr id="6" name="Rectángulo 5"/>
          <p:cNvSpPr/>
          <p:nvPr/>
        </p:nvSpPr>
        <p:spPr>
          <a:xfrm>
            <a:off x="3131840" y="1772816"/>
            <a:ext cx="1213172" cy="461665"/>
          </a:xfrm>
          <a:prstGeom prst="rect">
            <a:avLst/>
          </a:prstGeom>
          <a:solidFill>
            <a:srgbClr val="CCFFCC"/>
          </a:solidFill>
        </p:spPr>
        <p:txBody>
          <a:bodyPr wrap="square">
            <a:spAutoFit/>
          </a:bodyPr>
          <a:lstStyle/>
          <a:p>
            <a:pPr lvl="0" algn="just">
              <a:spcBef>
                <a:spcPts val="600"/>
              </a:spcBef>
              <a:buClr>
                <a:srgbClr val="FE8637"/>
              </a:buClr>
              <a:buSzPct val="70000"/>
            </a:pPr>
            <a:r>
              <a:rPr lang="es-ES" sz="2400" dirty="0" smtClean="0">
                <a:solidFill>
                  <a:prstClr val="black"/>
                </a:solidFill>
                <a:latin typeface="Times New Roman" pitchFamily="18" charset="0"/>
                <a:cs typeface="Times New Roman" pitchFamily="18" charset="0"/>
              </a:rPr>
              <a:t>cuestión</a:t>
            </a:r>
            <a:endParaRPr lang="es-ES" sz="2400" dirty="0">
              <a:solidFill>
                <a:prstClr val="black"/>
              </a:solidFill>
              <a:latin typeface="Times New Roman" pitchFamily="18" charset="0"/>
              <a:cs typeface="Times New Roman" pitchFamily="18" charset="0"/>
            </a:endParaRPr>
          </a:p>
        </p:txBody>
      </p:sp>
      <p:sp>
        <p:nvSpPr>
          <p:cNvPr id="7" name="Rectángulo 6"/>
          <p:cNvSpPr/>
          <p:nvPr/>
        </p:nvSpPr>
        <p:spPr>
          <a:xfrm>
            <a:off x="5292080" y="2132856"/>
            <a:ext cx="902561" cy="461665"/>
          </a:xfrm>
          <a:prstGeom prst="rect">
            <a:avLst/>
          </a:prstGeom>
          <a:solidFill>
            <a:schemeClr val="accent2">
              <a:lumMod val="40000"/>
              <a:lumOff val="60000"/>
            </a:schemeClr>
          </a:solidFill>
        </p:spPr>
        <p:txBody>
          <a:bodyPr wrap="none">
            <a:spAutoFit/>
          </a:bodyPr>
          <a:lstStyle/>
          <a:p>
            <a:r>
              <a:rPr lang="es-ES" sz="2400" dirty="0" smtClean="0">
                <a:solidFill>
                  <a:prstClr val="black"/>
                </a:solidFill>
                <a:latin typeface="Times New Roman" pitchFamily="18" charset="0"/>
                <a:cs typeface="Times New Roman" pitchFamily="18" charset="0"/>
              </a:rPr>
              <a:t>social</a:t>
            </a:r>
            <a:endParaRPr lang="es-ES" dirty="0"/>
          </a:p>
        </p:txBody>
      </p:sp>
      <p:sp>
        <p:nvSpPr>
          <p:cNvPr id="8" name="Rectángulo 7"/>
          <p:cNvSpPr/>
          <p:nvPr/>
        </p:nvSpPr>
        <p:spPr>
          <a:xfrm>
            <a:off x="5220072" y="1484784"/>
            <a:ext cx="1082348" cy="461665"/>
          </a:xfrm>
          <a:prstGeom prst="rect">
            <a:avLst/>
          </a:prstGeom>
          <a:solidFill>
            <a:srgbClr val="FFD9A7"/>
          </a:solidFill>
        </p:spPr>
        <p:txBody>
          <a:bodyPr wrap="none">
            <a:spAutoFit/>
          </a:bodyPr>
          <a:lstStyle/>
          <a:p>
            <a:pPr lvl="0" algn="just">
              <a:spcBef>
                <a:spcPts val="600"/>
              </a:spcBef>
              <a:buClr>
                <a:srgbClr val="FE8637"/>
              </a:buClr>
              <a:buSzPct val="70000"/>
            </a:pPr>
            <a:r>
              <a:rPr lang="es-ES" sz="2400" dirty="0">
                <a:solidFill>
                  <a:prstClr val="black"/>
                </a:solidFill>
                <a:latin typeface="Times New Roman" pitchFamily="18" charset="0"/>
                <a:cs typeface="Times New Roman" pitchFamily="18" charset="0"/>
              </a:rPr>
              <a:t>médica</a:t>
            </a:r>
          </a:p>
        </p:txBody>
      </p:sp>
      <p:cxnSp>
        <p:nvCxnSpPr>
          <p:cNvPr id="10" name="Conector recto de flecha 9"/>
          <p:cNvCxnSpPr>
            <a:endCxn id="8" idx="1"/>
          </p:cNvCxnSpPr>
          <p:nvPr/>
        </p:nvCxnSpPr>
        <p:spPr>
          <a:xfrm flipV="1">
            <a:off x="4427984" y="1715617"/>
            <a:ext cx="792088" cy="2732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Conector recto de flecha 11"/>
          <p:cNvCxnSpPr/>
          <p:nvPr/>
        </p:nvCxnSpPr>
        <p:spPr>
          <a:xfrm>
            <a:off x="4427984" y="1988840"/>
            <a:ext cx="792088"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Rectángulo 12"/>
          <p:cNvSpPr/>
          <p:nvPr/>
        </p:nvSpPr>
        <p:spPr>
          <a:xfrm>
            <a:off x="971600" y="3068960"/>
            <a:ext cx="6840760" cy="461665"/>
          </a:xfrm>
          <a:prstGeom prst="rect">
            <a:avLst/>
          </a:prstGeom>
          <a:solidFill>
            <a:srgbClr val="D4FF8D"/>
          </a:solidFill>
        </p:spPr>
        <p:txBody>
          <a:bodyPr wrap="square">
            <a:spAutoFit/>
          </a:bodyPr>
          <a:lstStyle/>
          <a:p>
            <a:pPr algn="ctr"/>
            <a:r>
              <a:rPr lang="es-ES" sz="2400" dirty="0" smtClean="0">
                <a:solidFill>
                  <a:prstClr val="black"/>
                </a:solidFill>
                <a:latin typeface="Times New Roman" pitchFamily="18" charset="0"/>
                <a:cs typeface="Times New Roman" pitchFamily="18" charset="0"/>
              </a:rPr>
              <a:t>Influencia  directa de factores </a:t>
            </a:r>
            <a:r>
              <a:rPr lang="es-ES" sz="2400" dirty="0">
                <a:solidFill>
                  <a:prstClr val="black"/>
                </a:solidFill>
                <a:latin typeface="Times New Roman" pitchFamily="18" charset="0"/>
                <a:cs typeface="Times New Roman" pitchFamily="18" charset="0"/>
              </a:rPr>
              <a:t>sociales </a:t>
            </a:r>
            <a:r>
              <a:rPr lang="es-ES" sz="2400" dirty="0" smtClean="0">
                <a:solidFill>
                  <a:prstClr val="black"/>
                </a:solidFill>
                <a:latin typeface="Times New Roman" pitchFamily="18" charset="0"/>
                <a:cs typeface="Times New Roman" pitchFamily="18" charset="0"/>
              </a:rPr>
              <a:t>en </a:t>
            </a:r>
            <a:r>
              <a:rPr lang="es-ES" sz="2400" dirty="0">
                <a:solidFill>
                  <a:prstClr val="black"/>
                </a:solidFill>
                <a:latin typeface="Times New Roman" pitchFamily="18" charset="0"/>
                <a:cs typeface="Times New Roman" pitchFamily="18" charset="0"/>
              </a:rPr>
              <a:t>la salud</a:t>
            </a:r>
            <a:endParaRPr lang="es-ES" dirty="0"/>
          </a:p>
        </p:txBody>
      </p:sp>
      <p:sp>
        <p:nvSpPr>
          <p:cNvPr id="14" name="Rectángulo 13"/>
          <p:cNvSpPr/>
          <p:nvPr/>
        </p:nvSpPr>
        <p:spPr>
          <a:xfrm>
            <a:off x="539552" y="4869160"/>
            <a:ext cx="3528392" cy="461665"/>
          </a:xfrm>
          <a:prstGeom prst="rect">
            <a:avLst/>
          </a:prstGeom>
          <a:solidFill>
            <a:schemeClr val="accent1">
              <a:lumMod val="60000"/>
              <a:lumOff val="40000"/>
            </a:schemeClr>
          </a:solidFill>
        </p:spPr>
        <p:txBody>
          <a:bodyPr wrap="square">
            <a:spAutoFit/>
          </a:bodyPr>
          <a:lstStyle/>
          <a:p>
            <a:r>
              <a:rPr lang="es-ES" sz="2400" dirty="0" smtClean="0">
                <a:solidFill>
                  <a:prstClr val="black"/>
                </a:solidFill>
                <a:latin typeface="Times New Roman" pitchFamily="18" charset="0"/>
                <a:cs typeface="Times New Roman" pitchFamily="18" charset="0"/>
              </a:rPr>
              <a:t>Participación </a:t>
            </a:r>
            <a:r>
              <a:rPr lang="es-ES" sz="2400" dirty="0">
                <a:solidFill>
                  <a:prstClr val="black"/>
                </a:solidFill>
                <a:latin typeface="Times New Roman" pitchFamily="18" charset="0"/>
                <a:cs typeface="Times New Roman" pitchFamily="18" charset="0"/>
              </a:rPr>
              <a:t>comunitaria </a:t>
            </a:r>
            <a:endParaRPr lang="es-ES" sz="2400" dirty="0"/>
          </a:p>
        </p:txBody>
      </p:sp>
      <p:sp>
        <p:nvSpPr>
          <p:cNvPr id="15" name="Rectángulo 14"/>
          <p:cNvSpPr/>
          <p:nvPr/>
        </p:nvSpPr>
        <p:spPr>
          <a:xfrm>
            <a:off x="5940152" y="4437112"/>
            <a:ext cx="2448272" cy="1277273"/>
          </a:xfrm>
          <a:prstGeom prst="rect">
            <a:avLst/>
          </a:prstGeom>
          <a:solidFill>
            <a:schemeClr val="accent4">
              <a:lumMod val="20000"/>
              <a:lumOff val="80000"/>
            </a:schemeClr>
          </a:solidFill>
        </p:spPr>
        <p:txBody>
          <a:bodyPr wrap="square">
            <a:spAutoFit/>
          </a:bodyPr>
          <a:lstStyle/>
          <a:p>
            <a:pPr lvl="0" algn="just">
              <a:spcBef>
                <a:spcPts val="600"/>
              </a:spcBef>
              <a:buClr>
                <a:srgbClr val="76C5EF"/>
              </a:buClr>
              <a:buSzPct val="70000"/>
            </a:pPr>
            <a:r>
              <a:rPr lang="es-ES" sz="2400" dirty="0" smtClean="0">
                <a:solidFill>
                  <a:prstClr val="black"/>
                </a:solidFill>
                <a:latin typeface="Times New Roman" pitchFamily="18" charset="0"/>
                <a:cs typeface="Times New Roman" pitchFamily="18" charset="0"/>
              </a:rPr>
              <a:t>Estrategia </a:t>
            </a:r>
            <a:r>
              <a:rPr lang="es-ES" sz="2400" dirty="0">
                <a:solidFill>
                  <a:prstClr val="black"/>
                </a:solidFill>
                <a:latin typeface="Times New Roman" pitchFamily="18" charset="0"/>
                <a:cs typeface="Times New Roman" pitchFamily="18" charset="0"/>
              </a:rPr>
              <a:t>para </a:t>
            </a:r>
            <a:endParaRPr lang="es-ES" sz="2400" dirty="0" smtClean="0">
              <a:solidFill>
                <a:prstClr val="black"/>
              </a:solidFill>
              <a:latin typeface="Times New Roman" pitchFamily="18" charset="0"/>
              <a:cs typeface="Times New Roman" pitchFamily="18" charset="0"/>
            </a:endParaRPr>
          </a:p>
          <a:p>
            <a:pPr lvl="0" algn="just">
              <a:spcBef>
                <a:spcPts val="600"/>
              </a:spcBef>
              <a:buClr>
                <a:srgbClr val="76C5EF"/>
              </a:buClr>
              <a:buSzPct val="70000"/>
            </a:pPr>
            <a:r>
              <a:rPr lang="es-ES" sz="2400" dirty="0" smtClean="0">
                <a:solidFill>
                  <a:prstClr val="black"/>
                </a:solidFill>
                <a:latin typeface="Times New Roman" pitchFamily="18" charset="0"/>
                <a:cs typeface="Times New Roman" pitchFamily="18" charset="0"/>
              </a:rPr>
              <a:t>un </a:t>
            </a:r>
            <a:r>
              <a:rPr lang="es-ES" sz="2400" dirty="0">
                <a:solidFill>
                  <a:prstClr val="black"/>
                </a:solidFill>
                <a:latin typeface="Times New Roman" pitchFamily="18" charset="0"/>
                <a:cs typeface="Times New Roman" pitchFamily="18" charset="0"/>
              </a:rPr>
              <a:t>desarrollo eficaz.</a:t>
            </a:r>
          </a:p>
        </p:txBody>
      </p:sp>
      <p:sp>
        <p:nvSpPr>
          <p:cNvPr id="18" name="Flecha derecha 17"/>
          <p:cNvSpPr/>
          <p:nvPr/>
        </p:nvSpPr>
        <p:spPr>
          <a:xfrm>
            <a:off x="4283968" y="4941168"/>
            <a:ext cx="1440160" cy="360040"/>
          </a:xfrm>
          <a:prstGeom prst="rightArrow">
            <a:avLst/>
          </a:prstGeom>
          <a:solidFill>
            <a:srgbClr val="FDFFA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9275" y="107576"/>
            <a:ext cx="8042276" cy="945160"/>
          </a:xfrm>
          <a:solidFill>
            <a:schemeClr val="tx2">
              <a:lumMod val="10000"/>
              <a:lumOff val="90000"/>
            </a:schemeClr>
          </a:solidFill>
        </p:spPr>
        <p:txBody>
          <a:bodyPr/>
          <a:lstStyle/>
          <a:p>
            <a:r>
              <a:rPr lang="es-ES" dirty="0" smtClean="0"/>
              <a:t>La Movilidad I</a:t>
            </a:r>
            <a:endParaRPr lang="es-ES" dirty="0"/>
          </a:p>
        </p:txBody>
      </p:sp>
      <p:sp>
        <p:nvSpPr>
          <p:cNvPr id="6" name="Rectángulo 5"/>
          <p:cNvSpPr/>
          <p:nvPr/>
        </p:nvSpPr>
        <p:spPr>
          <a:xfrm>
            <a:off x="5292080" y="3789040"/>
            <a:ext cx="1735654" cy="707886"/>
          </a:xfrm>
          <a:prstGeom prst="rect">
            <a:avLst/>
          </a:prstGeom>
          <a:solidFill>
            <a:srgbClr val="FFFF66"/>
          </a:solidFill>
        </p:spPr>
        <p:txBody>
          <a:bodyPr wrap="square">
            <a:spAutoFit/>
          </a:bodyPr>
          <a:lstStyle/>
          <a:p>
            <a:r>
              <a:rPr lang="es-ES" sz="2000" dirty="0">
                <a:solidFill>
                  <a:prstClr val="black">
                    <a:lumMod val="65000"/>
                    <a:lumOff val="35000"/>
                  </a:prstClr>
                </a:solidFill>
              </a:rPr>
              <a:t>M</a:t>
            </a:r>
            <a:r>
              <a:rPr lang="es-ES" sz="2000" dirty="0" smtClean="0">
                <a:solidFill>
                  <a:prstClr val="black">
                    <a:lumMod val="65000"/>
                    <a:lumOff val="35000"/>
                  </a:prstClr>
                </a:solidFill>
              </a:rPr>
              <a:t>ovilidad </a:t>
            </a:r>
            <a:r>
              <a:rPr lang="es-ES" sz="2000" dirty="0">
                <a:solidFill>
                  <a:prstClr val="black">
                    <a:lumMod val="65000"/>
                    <a:lumOff val="35000"/>
                  </a:prstClr>
                </a:solidFill>
              </a:rPr>
              <a:t>activa </a:t>
            </a:r>
            <a:endParaRPr lang="es-ES" sz="2000" dirty="0">
              <a:solidFill>
                <a:prstClr val="black"/>
              </a:solidFill>
            </a:endParaRPr>
          </a:p>
        </p:txBody>
      </p:sp>
      <p:sp>
        <p:nvSpPr>
          <p:cNvPr id="9" name="Rectángulo 8"/>
          <p:cNvSpPr/>
          <p:nvPr/>
        </p:nvSpPr>
        <p:spPr>
          <a:xfrm>
            <a:off x="5796136" y="5949280"/>
            <a:ext cx="2899420" cy="400110"/>
          </a:xfrm>
          <a:prstGeom prst="rect">
            <a:avLst/>
          </a:prstGeom>
          <a:solidFill>
            <a:schemeClr val="accent3">
              <a:lumMod val="40000"/>
              <a:lumOff val="60000"/>
            </a:schemeClr>
          </a:solidFill>
        </p:spPr>
        <p:txBody>
          <a:bodyPr wrap="square">
            <a:spAutoFit/>
          </a:bodyPr>
          <a:lstStyle/>
          <a:p>
            <a:r>
              <a:rPr lang="es-ES" sz="2000" dirty="0">
                <a:solidFill>
                  <a:prstClr val="black"/>
                </a:solidFill>
              </a:rPr>
              <a:t> </a:t>
            </a:r>
            <a:r>
              <a:rPr lang="es-ES" sz="2000" dirty="0" smtClean="0">
                <a:solidFill>
                  <a:prstClr val="black"/>
                </a:solidFill>
              </a:rPr>
              <a:t>    sedentarismo</a:t>
            </a:r>
            <a:endParaRPr lang="es-ES" sz="2000" dirty="0">
              <a:solidFill>
                <a:prstClr val="black"/>
              </a:solidFill>
            </a:endParaRPr>
          </a:p>
        </p:txBody>
      </p:sp>
      <p:sp>
        <p:nvSpPr>
          <p:cNvPr id="11" name="Menos 10"/>
          <p:cNvSpPr/>
          <p:nvPr/>
        </p:nvSpPr>
        <p:spPr>
          <a:xfrm>
            <a:off x="5868144" y="6021288"/>
            <a:ext cx="301853" cy="216024"/>
          </a:xfrm>
          <a:prstGeom prst="mathMin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rgbClr val="000000"/>
              </a:solidFill>
            </a:endParaRPr>
          </a:p>
        </p:txBody>
      </p:sp>
      <p:sp>
        <p:nvSpPr>
          <p:cNvPr id="8" name="Rectángulo 7"/>
          <p:cNvSpPr/>
          <p:nvPr/>
        </p:nvSpPr>
        <p:spPr>
          <a:xfrm>
            <a:off x="5724128" y="4941168"/>
            <a:ext cx="3163794" cy="707886"/>
          </a:xfrm>
          <a:prstGeom prst="rect">
            <a:avLst/>
          </a:prstGeom>
          <a:solidFill>
            <a:schemeClr val="accent5">
              <a:lumMod val="40000"/>
              <a:lumOff val="60000"/>
            </a:schemeClr>
          </a:solidFill>
        </p:spPr>
        <p:txBody>
          <a:bodyPr wrap="square">
            <a:spAutoFit/>
          </a:bodyPr>
          <a:lstStyle/>
          <a:p>
            <a:r>
              <a:rPr lang="es-ES" sz="2000" dirty="0" smtClean="0">
                <a:solidFill>
                  <a:prstClr val="black">
                    <a:lumMod val="65000"/>
                    <a:lumOff val="35000"/>
                  </a:prstClr>
                </a:solidFill>
              </a:rPr>
              <a:t>     práctica </a:t>
            </a:r>
            <a:r>
              <a:rPr lang="es-ES" sz="2000" dirty="0">
                <a:solidFill>
                  <a:prstClr val="black">
                    <a:lumMod val="65000"/>
                    <a:lumOff val="35000"/>
                  </a:prstClr>
                </a:solidFill>
              </a:rPr>
              <a:t>de actividad física </a:t>
            </a:r>
            <a:endParaRPr lang="es-ES" sz="2000" dirty="0">
              <a:solidFill>
                <a:prstClr val="black"/>
              </a:solidFill>
            </a:endParaRPr>
          </a:p>
        </p:txBody>
      </p:sp>
      <p:sp>
        <p:nvSpPr>
          <p:cNvPr id="15" name="Más 14"/>
          <p:cNvSpPr/>
          <p:nvPr/>
        </p:nvSpPr>
        <p:spPr>
          <a:xfrm>
            <a:off x="5724128" y="5013176"/>
            <a:ext cx="405615" cy="341888"/>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
        <p:nvSpPr>
          <p:cNvPr id="34" name="Abrir llave 33"/>
          <p:cNvSpPr/>
          <p:nvPr/>
        </p:nvSpPr>
        <p:spPr>
          <a:xfrm>
            <a:off x="3059832" y="1124744"/>
            <a:ext cx="648072" cy="223224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solidFill>
                <a:prstClr val="black"/>
              </a:solidFill>
            </a:endParaRPr>
          </a:p>
        </p:txBody>
      </p:sp>
      <p:grpSp>
        <p:nvGrpSpPr>
          <p:cNvPr id="38" name="Agrupar 37"/>
          <p:cNvGrpSpPr/>
          <p:nvPr/>
        </p:nvGrpSpPr>
        <p:grpSpPr>
          <a:xfrm>
            <a:off x="323528" y="1196752"/>
            <a:ext cx="8136904" cy="2374907"/>
            <a:chOff x="107504" y="1196752"/>
            <a:chExt cx="8136904" cy="2055821"/>
          </a:xfrm>
        </p:grpSpPr>
        <p:sp>
          <p:nvSpPr>
            <p:cNvPr id="27" name="Rectángulo 26"/>
            <p:cNvSpPr/>
            <p:nvPr/>
          </p:nvSpPr>
          <p:spPr>
            <a:xfrm>
              <a:off x="107504" y="1700808"/>
              <a:ext cx="2880320" cy="830997"/>
            </a:xfrm>
            <a:prstGeom prst="rect">
              <a:avLst/>
            </a:prstGeom>
            <a:solidFill>
              <a:srgbClr val="FBFF98"/>
            </a:solidFill>
          </p:spPr>
          <p:txBody>
            <a:bodyPr wrap="square">
              <a:spAutoFit/>
            </a:bodyPr>
            <a:lstStyle/>
            <a:p>
              <a:r>
                <a:rPr lang="es-ES" sz="2400" dirty="0" smtClean="0">
                  <a:solidFill>
                    <a:prstClr val="black">
                      <a:lumMod val="65000"/>
                      <a:lumOff val="35000"/>
                    </a:prstClr>
                  </a:solidFill>
                </a:rPr>
                <a:t>Actividad </a:t>
              </a:r>
              <a:r>
                <a:rPr lang="es-ES" sz="2400" dirty="0">
                  <a:solidFill>
                    <a:prstClr val="black">
                      <a:lumMod val="65000"/>
                      <a:lumOff val="35000"/>
                    </a:prstClr>
                  </a:solidFill>
                </a:rPr>
                <a:t>física </a:t>
              </a:r>
              <a:r>
                <a:rPr lang="es-ES" sz="2400" dirty="0" smtClean="0">
                  <a:solidFill>
                    <a:prstClr val="black">
                      <a:lumMod val="65000"/>
                      <a:lumOff val="35000"/>
                    </a:prstClr>
                  </a:solidFill>
                </a:rPr>
                <a:t>condicionada por </a:t>
              </a:r>
              <a:endParaRPr lang="es-ES" sz="2400" dirty="0">
                <a:solidFill>
                  <a:prstClr val="black"/>
                </a:solidFill>
              </a:endParaRPr>
            </a:p>
          </p:txBody>
        </p:sp>
        <p:sp>
          <p:nvSpPr>
            <p:cNvPr id="28" name="Rectángulo 27"/>
            <p:cNvSpPr/>
            <p:nvPr/>
          </p:nvSpPr>
          <p:spPr>
            <a:xfrm>
              <a:off x="3563888" y="1196752"/>
              <a:ext cx="4680520" cy="461665"/>
            </a:xfrm>
            <a:prstGeom prst="rect">
              <a:avLst/>
            </a:prstGeom>
            <a:solidFill>
              <a:schemeClr val="accent5">
                <a:lumMod val="20000"/>
                <a:lumOff val="80000"/>
              </a:schemeClr>
            </a:solidFill>
          </p:spPr>
          <p:txBody>
            <a:bodyPr wrap="square">
              <a:spAutoFit/>
            </a:bodyPr>
            <a:lstStyle/>
            <a:p>
              <a:r>
                <a:rPr lang="es-ES" sz="2400" dirty="0">
                  <a:solidFill>
                    <a:prstClr val="black">
                      <a:lumMod val="65000"/>
                      <a:lumOff val="35000"/>
                    </a:prstClr>
                  </a:solidFill>
                </a:rPr>
                <a:t>contexto social y económico</a:t>
              </a:r>
              <a:endParaRPr lang="es-ES" dirty="0">
                <a:solidFill>
                  <a:prstClr val="black"/>
                </a:solidFill>
              </a:endParaRPr>
            </a:p>
          </p:txBody>
        </p:sp>
        <p:sp>
          <p:nvSpPr>
            <p:cNvPr id="29" name="Rectángulo 28"/>
            <p:cNvSpPr/>
            <p:nvPr/>
          </p:nvSpPr>
          <p:spPr>
            <a:xfrm>
              <a:off x="3635896" y="1916832"/>
              <a:ext cx="2808312" cy="461665"/>
            </a:xfrm>
            <a:prstGeom prst="rect">
              <a:avLst/>
            </a:prstGeom>
            <a:solidFill>
              <a:schemeClr val="accent4">
                <a:lumMod val="40000"/>
                <a:lumOff val="60000"/>
              </a:schemeClr>
            </a:solidFill>
          </p:spPr>
          <p:txBody>
            <a:bodyPr wrap="square">
              <a:spAutoFit/>
            </a:bodyPr>
            <a:lstStyle/>
            <a:p>
              <a:r>
                <a:rPr lang="es-ES" sz="2400" dirty="0">
                  <a:solidFill>
                    <a:prstClr val="black">
                      <a:lumMod val="65000"/>
                      <a:lumOff val="35000"/>
                    </a:prstClr>
                  </a:solidFill>
                </a:rPr>
                <a:t>ambiente físico </a:t>
              </a:r>
              <a:endParaRPr lang="es-ES" dirty="0">
                <a:solidFill>
                  <a:prstClr val="black"/>
                </a:solidFill>
              </a:endParaRPr>
            </a:p>
          </p:txBody>
        </p:sp>
        <p:sp>
          <p:nvSpPr>
            <p:cNvPr id="30" name="Rectángulo 29"/>
            <p:cNvSpPr/>
            <p:nvPr/>
          </p:nvSpPr>
          <p:spPr>
            <a:xfrm>
              <a:off x="6876256" y="1772816"/>
              <a:ext cx="1217701" cy="461665"/>
            </a:xfrm>
            <a:prstGeom prst="rect">
              <a:avLst/>
            </a:prstGeom>
            <a:solidFill>
              <a:srgbClr val="FBFF98"/>
            </a:solidFill>
          </p:spPr>
          <p:txBody>
            <a:bodyPr wrap="none">
              <a:spAutoFit/>
            </a:bodyPr>
            <a:lstStyle/>
            <a:p>
              <a:r>
                <a:rPr lang="es-ES" sz="2400" dirty="0" smtClean="0">
                  <a:solidFill>
                    <a:prstClr val="black">
                      <a:lumMod val="65000"/>
                      <a:lumOff val="35000"/>
                    </a:prstClr>
                  </a:solidFill>
                </a:rPr>
                <a:t>natural</a:t>
              </a:r>
              <a:endParaRPr lang="es-ES" dirty="0">
                <a:solidFill>
                  <a:prstClr val="black"/>
                </a:solidFill>
              </a:endParaRPr>
            </a:p>
          </p:txBody>
        </p:sp>
        <p:sp>
          <p:nvSpPr>
            <p:cNvPr id="31" name="Rectángulo 30"/>
            <p:cNvSpPr/>
            <p:nvPr/>
          </p:nvSpPr>
          <p:spPr>
            <a:xfrm>
              <a:off x="6876256" y="2276872"/>
              <a:ext cx="1214395" cy="461665"/>
            </a:xfrm>
            <a:prstGeom prst="rect">
              <a:avLst/>
            </a:prstGeom>
            <a:solidFill>
              <a:schemeClr val="accent3">
                <a:lumMod val="40000"/>
                <a:lumOff val="60000"/>
              </a:schemeClr>
            </a:solidFill>
          </p:spPr>
          <p:txBody>
            <a:bodyPr wrap="none">
              <a:spAutoFit/>
            </a:bodyPr>
            <a:lstStyle/>
            <a:p>
              <a:r>
                <a:rPr lang="es-ES" sz="2400" dirty="0">
                  <a:solidFill>
                    <a:prstClr val="black">
                      <a:lumMod val="65000"/>
                      <a:lumOff val="35000"/>
                    </a:prstClr>
                  </a:solidFill>
                </a:rPr>
                <a:t>urbano</a:t>
              </a:r>
              <a:endParaRPr lang="es-ES" dirty="0">
                <a:solidFill>
                  <a:prstClr val="black"/>
                </a:solidFill>
              </a:endParaRPr>
            </a:p>
          </p:txBody>
        </p:sp>
        <p:sp>
          <p:nvSpPr>
            <p:cNvPr id="32" name="Rectángulo 31"/>
            <p:cNvSpPr/>
            <p:nvPr/>
          </p:nvSpPr>
          <p:spPr>
            <a:xfrm>
              <a:off x="3635896" y="2852936"/>
              <a:ext cx="4291980" cy="399637"/>
            </a:xfrm>
            <a:prstGeom prst="rect">
              <a:avLst/>
            </a:prstGeom>
            <a:solidFill>
              <a:srgbClr val="EAFDC1"/>
            </a:solidFill>
          </p:spPr>
          <p:txBody>
            <a:bodyPr wrap="square">
              <a:spAutoFit/>
            </a:bodyPr>
            <a:lstStyle/>
            <a:p>
              <a:r>
                <a:rPr lang="es-ES" sz="2400" dirty="0" smtClean="0">
                  <a:solidFill>
                    <a:prstClr val="black">
                      <a:lumMod val="65000"/>
                      <a:lumOff val="35000"/>
                    </a:prstClr>
                  </a:solidFill>
                </a:rPr>
                <a:t>preferencias </a:t>
              </a:r>
              <a:r>
                <a:rPr lang="es-ES" sz="2400" dirty="0">
                  <a:solidFill>
                    <a:prstClr val="black">
                      <a:lumMod val="65000"/>
                      <a:lumOff val="35000"/>
                    </a:prstClr>
                  </a:solidFill>
                </a:rPr>
                <a:t>individuales</a:t>
              </a:r>
              <a:endParaRPr lang="es-ES" dirty="0">
                <a:solidFill>
                  <a:prstClr val="black"/>
                </a:solidFill>
              </a:endParaRPr>
            </a:p>
          </p:txBody>
        </p:sp>
        <p:sp>
          <p:nvSpPr>
            <p:cNvPr id="37" name="Abrir llave 36"/>
            <p:cNvSpPr/>
            <p:nvPr/>
          </p:nvSpPr>
          <p:spPr>
            <a:xfrm>
              <a:off x="6444208" y="1772816"/>
              <a:ext cx="360040" cy="86409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solidFill>
                  <a:prstClr val="black"/>
                </a:solidFill>
              </a:endParaRPr>
            </a:p>
          </p:txBody>
        </p:sp>
      </p:grpSp>
      <p:sp>
        <p:nvSpPr>
          <p:cNvPr id="41" name="Flecha curvada hacia la derecha 40"/>
          <p:cNvSpPr/>
          <p:nvPr/>
        </p:nvSpPr>
        <p:spPr>
          <a:xfrm>
            <a:off x="4572000" y="4149080"/>
            <a:ext cx="731520" cy="1656184"/>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black"/>
              </a:solidFill>
            </a:endParaRPr>
          </a:p>
        </p:txBody>
      </p:sp>
      <p:sp>
        <p:nvSpPr>
          <p:cNvPr id="42" name="Abrir llave 41"/>
          <p:cNvSpPr/>
          <p:nvPr/>
        </p:nvSpPr>
        <p:spPr>
          <a:xfrm>
            <a:off x="5364088" y="4941168"/>
            <a:ext cx="432048" cy="144016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solidFill>
                <a:prstClr val="black"/>
              </a:solidFill>
            </a:endParaRPr>
          </a:p>
        </p:txBody>
      </p:sp>
      <p:grpSp>
        <p:nvGrpSpPr>
          <p:cNvPr id="44" name="Agrupar 43"/>
          <p:cNvGrpSpPr/>
          <p:nvPr/>
        </p:nvGrpSpPr>
        <p:grpSpPr>
          <a:xfrm>
            <a:off x="827584" y="3861048"/>
            <a:ext cx="1736457" cy="2436078"/>
            <a:chOff x="827584" y="3861048"/>
            <a:chExt cx="1736457" cy="2436078"/>
          </a:xfrm>
        </p:grpSpPr>
        <p:sp>
          <p:nvSpPr>
            <p:cNvPr id="4" name="Rectángulo 3"/>
            <p:cNvSpPr/>
            <p:nvPr/>
          </p:nvSpPr>
          <p:spPr>
            <a:xfrm>
              <a:off x="971600" y="3861048"/>
              <a:ext cx="1502751" cy="1015663"/>
            </a:xfrm>
            <a:prstGeom prst="rect">
              <a:avLst/>
            </a:prstGeom>
            <a:solidFill>
              <a:srgbClr val="F3C8A5"/>
            </a:solidFill>
          </p:spPr>
          <p:txBody>
            <a:bodyPr wrap="square">
              <a:spAutoFit/>
            </a:bodyPr>
            <a:lstStyle/>
            <a:p>
              <a:r>
                <a:rPr lang="es-ES" sz="2000" dirty="0">
                  <a:solidFill>
                    <a:prstClr val="black">
                      <a:lumMod val="65000"/>
                      <a:lumOff val="35000"/>
                    </a:prstClr>
                  </a:solidFill>
                </a:rPr>
                <a:t>U</a:t>
              </a:r>
              <a:r>
                <a:rPr lang="es-ES" sz="2000" dirty="0" smtClean="0">
                  <a:solidFill>
                    <a:prstClr val="black">
                      <a:lumMod val="65000"/>
                      <a:lumOff val="35000"/>
                    </a:prstClr>
                  </a:solidFill>
                </a:rPr>
                <a:t>so </a:t>
              </a:r>
              <a:r>
                <a:rPr lang="es-ES" sz="2000" dirty="0">
                  <a:solidFill>
                    <a:prstClr val="black">
                      <a:lumMod val="65000"/>
                      <a:lumOff val="35000"/>
                    </a:prstClr>
                  </a:solidFill>
                </a:rPr>
                <a:t>de vehículos privados </a:t>
              </a:r>
              <a:endParaRPr lang="es-ES" sz="2000" dirty="0">
                <a:solidFill>
                  <a:prstClr val="black"/>
                </a:solidFill>
              </a:endParaRPr>
            </a:p>
          </p:txBody>
        </p:sp>
        <p:sp>
          <p:nvSpPr>
            <p:cNvPr id="5" name="Rectángulo 4"/>
            <p:cNvSpPr/>
            <p:nvPr/>
          </p:nvSpPr>
          <p:spPr>
            <a:xfrm>
              <a:off x="827584" y="5589240"/>
              <a:ext cx="1736457" cy="707886"/>
            </a:xfrm>
            <a:prstGeom prst="rect">
              <a:avLst/>
            </a:prstGeom>
            <a:solidFill>
              <a:srgbClr val="FBFF98"/>
            </a:solidFill>
          </p:spPr>
          <p:txBody>
            <a:bodyPr wrap="square">
              <a:spAutoFit/>
            </a:bodyPr>
            <a:lstStyle/>
            <a:p>
              <a:r>
                <a:rPr lang="es-ES" sz="2000" dirty="0">
                  <a:solidFill>
                    <a:prstClr val="black">
                      <a:lumMod val="65000"/>
                      <a:lumOff val="35000"/>
                    </a:prstClr>
                  </a:solidFill>
                </a:rPr>
                <a:t>inactividad física</a:t>
              </a:r>
              <a:endParaRPr lang="es-ES" sz="2000" dirty="0">
                <a:solidFill>
                  <a:prstClr val="black"/>
                </a:solidFill>
              </a:endParaRPr>
            </a:p>
          </p:txBody>
        </p:sp>
        <p:sp>
          <p:nvSpPr>
            <p:cNvPr id="43" name="Flecha derecha 42"/>
            <p:cNvSpPr/>
            <p:nvPr/>
          </p:nvSpPr>
          <p:spPr>
            <a:xfrm rot="5400000">
              <a:off x="1408788" y="5080044"/>
              <a:ext cx="474352" cy="34061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grpSp>
    </p:spTree>
    <p:extLst>
      <p:ext uri="{BB962C8B-B14F-4D97-AF65-F5344CB8AC3E}">
        <p14:creationId xmlns:p14="http://schemas.microsoft.com/office/powerpoint/2010/main" xmlns="" val="41688207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a:spLocks noGrp="1"/>
          </p:cNvSpPr>
          <p:nvPr>
            <p:ph type="title"/>
          </p:nvPr>
        </p:nvSpPr>
        <p:spPr>
          <a:solidFill>
            <a:schemeClr val="tx2">
              <a:lumMod val="10000"/>
              <a:lumOff val="90000"/>
            </a:schemeClr>
          </a:solidFill>
        </p:spPr>
        <p:txBody>
          <a:bodyPr/>
          <a:lstStyle/>
          <a:p>
            <a:r>
              <a:rPr lang="es-ES" dirty="0" smtClean="0"/>
              <a:t>La Movilidad II</a:t>
            </a:r>
            <a:endParaRPr lang="es-ES" dirty="0"/>
          </a:p>
        </p:txBody>
      </p:sp>
      <p:graphicFrame>
        <p:nvGraphicFramePr>
          <p:cNvPr id="11" name="Diagrama 10"/>
          <p:cNvGraphicFramePr/>
          <p:nvPr>
            <p:extLst/>
          </p:nvPr>
        </p:nvGraphicFramePr>
        <p:xfrm>
          <a:off x="1691680" y="2132856"/>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3973012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9FC6F0"/>
          </a:solidFill>
        </p:spPr>
        <p:txBody>
          <a:bodyPr>
            <a:normAutofit/>
          </a:bodyPr>
          <a:lstStyle/>
          <a:p>
            <a:r>
              <a:rPr lang="es-ES" sz="3200" dirty="0">
                <a:ea typeface="Calibri"/>
                <a:cs typeface="Times New Roman"/>
              </a:rPr>
              <a:t>M</a:t>
            </a:r>
            <a:r>
              <a:rPr lang="es-ES" sz="3200" dirty="0" smtClean="0">
                <a:ea typeface="Calibri"/>
                <a:cs typeface="Times New Roman"/>
              </a:rPr>
              <a:t>ovilidad y fomento de la actividad  desde la escuela </a:t>
            </a:r>
            <a:endParaRPr lang="es-ES" sz="3200" dirty="0"/>
          </a:p>
        </p:txBody>
      </p:sp>
      <p:graphicFrame>
        <p:nvGraphicFramePr>
          <p:cNvPr id="4" name="Diagrama 3"/>
          <p:cNvGraphicFramePr/>
          <p:nvPr>
            <p:extLst/>
          </p:nvPr>
        </p:nvGraphicFramePr>
        <p:xfrm>
          <a:off x="2555776" y="1628800"/>
          <a:ext cx="6096000"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539552" y="2636912"/>
            <a:ext cx="2088232" cy="2677656"/>
          </a:xfrm>
          <a:prstGeom prst="rect">
            <a:avLst/>
          </a:prstGeom>
          <a:solidFill>
            <a:schemeClr val="accent5">
              <a:lumMod val="20000"/>
              <a:lumOff val="80000"/>
            </a:schemeClr>
          </a:solidFill>
        </p:spPr>
        <p:txBody>
          <a:bodyPr wrap="square">
            <a:spAutoFit/>
          </a:bodyPr>
          <a:lstStyle/>
          <a:p>
            <a:r>
              <a:rPr lang="es-ES" sz="2400" dirty="0">
                <a:solidFill>
                  <a:prstClr val="black"/>
                </a:solidFill>
                <a:ea typeface="Calibri"/>
                <a:cs typeface="Times New Roman"/>
              </a:rPr>
              <a:t>Concienciar al alumnado y a las familias en el uso del transporte público</a:t>
            </a:r>
            <a:endParaRPr lang="es-ES" sz="2400" dirty="0">
              <a:solidFill>
                <a:prstClr val="black"/>
              </a:solidFill>
            </a:endParaRPr>
          </a:p>
        </p:txBody>
      </p:sp>
    </p:spTree>
    <p:extLst>
      <p:ext uri="{BB962C8B-B14F-4D97-AF65-F5344CB8AC3E}">
        <p14:creationId xmlns:p14="http://schemas.microsoft.com/office/powerpoint/2010/main" xmlns="" val="3538166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solidFill>
            <a:srgbClr val="9FC6F0"/>
          </a:solidFill>
        </p:spPr>
        <p:txBody>
          <a:bodyPr>
            <a:normAutofit/>
          </a:bodyPr>
          <a:lstStyle/>
          <a:p>
            <a:r>
              <a:rPr lang="es-ES" sz="3200" dirty="0" smtClean="0">
                <a:ea typeface="Calibri"/>
                <a:cs typeface="Times New Roman"/>
              </a:rPr>
              <a:t>Otras estrategias de fomento de la actividad  desde la escuela </a:t>
            </a:r>
            <a:endParaRPr lang="es-ES" sz="3200" dirty="0"/>
          </a:p>
        </p:txBody>
      </p:sp>
      <p:graphicFrame>
        <p:nvGraphicFramePr>
          <p:cNvPr id="8" name="Diagrama 7"/>
          <p:cNvGraphicFramePr/>
          <p:nvPr>
            <p:extLst/>
          </p:nvPr>
        </p:nvGraphicFramePr>
        <p:xfrm>
          <a:off x="1137920" y="2108200"/>
          <a:ext cx="6096000" cy="2968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0517402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solidFill>
            <a:srgbClr val="9FC6F0"/>
          </a:solidFill>
        </p:spPr>
        <p:txBody>
          <a:bodyPr>
            <a:normAutofit/>
          </a:bodyPr>
          <a:lstStyle/>
          <a:p>
            <a:r>
              <a:rPr lang="es-ES" sz="3200" dirty="0">
                <a:ea typeface="Calibri"/>
                <a:cs typeface="Times New Roman"/>
              </a:rPr>
              <a:t>M</a:t>
            </a:r>
            <a:r>
              <a:rPr lang="es-ES" sz="3200" dirty="0" smtClean="0">
                <a:ea typeface="Calibri"/>
                <a:cs typeface="Times New Roman"/>
              </a:rPr>
              <a:t>ovilidad y fomento de la actividad  desde la escuela III</a:t>
            </a:r>
            <a:endParaRPr lang="es-ES" sz="3200" dirty="0"/>
          </a:p>
        </p:txBody>
      </p:sp>
      <p:grpSp>
        <p:nvGrpSpPr>
          <p:cNvPr id="15" name="Agrupar 14"/>
          <p:cNvGrpSpPr/>
          <p:nvPr/>
        </p:nvGrpSpPr>
        <p:grpSpPr>
          <a:xfrm>
            <a:off x="323528" y="1772816"/>
            <a:ext cx="8496944" cy="4935453"/>
            <a:chOff x="323528" y="1772816"/>
            <a:chExt cx="8496944" cy="4935453"/>
          </a:xfrm>
        </p:grpSpPr>
        <p:sp>
          <p:nvSpPr>
            <p:cNvPr id="6" name="Rectángulo 5"/>
            <p:cNvSpPr/>
            <p:nvPr/>
          </p:nvSpPr>
          <p:spPr>
            <a:xfrm>
              <a:off x="323528" y="2996952"/>
              <a:ext cx="2520280" cy="1569660"/>
            </a:xfrm>
            <a:prstGeom prst="rect">
              <a:avLst/>
            </a:prstGeom>
            <a:solidFill>
              <a:schemeClr val="accent5">
                <a:lumMod val="40000"/>
                <a:lumOff val="60000"/>
              </a:schemeClr>
            </a:solidFill>
          </p:spPr>
          <p:txBody>
            <a:bodyPr wrap="square">
              <a:spAutoFit/>
            </a:bodyPr>
            <a:lstStyle/>
            <a:p>
              <a:r>
                <a:rPr lang="es-ES" sz="2400" dirty="0">
                  <a:solidFill>
                    <a:prstClr val="black">
                      <a:lumMod val="65000"/>
                      <a:lumOff val="35000"/>
                    </a:prstClr>
                  </a:solidFill>
                </a:rPr>
                <a:t>Diseñar rutas seguras de acceso a la escuela</a:t>
              </a:r>
              <a:endParaRPr lang="es-ES" dirty="0">
                <a:solidFill>
                  <a:prstClr val="black"/>
                </a:solidFill>
              </a:endParaRPr>
            </a:p>
          </p:txBody>
        </p:sp>
        <p:sp>
          <p:nvSpPr>
            <p:cNvPr id="7" name="Rectángulo 6"/>
            <p:cNvSpPr/>
            <p:nvPr/>
          </p:nvSpPr>
          <p:spPr>
            <a:xfrm>
              <a:off x="3491880" y="1772816"/>
              <a:ext cx="4580582" cy="830997"/>
            </a:xfrm>
            <a:prstGeom prst="rect">
              <a:avLst/>
            </a:prstGeom>
            <a:solidFill>
              <a:schemeClr val="accent4">
                <a:lumMod val="20000"/>
                <a:lumOff val="80000"/>
              </a:schemeClr>
            </a:solidFill>
          </p:spPr>
          <p:txBody>
            <a:bodyPr wrap="square">
              <a:spAutoFit/>
            </a:bodyPr>
            <a:lstStyle/>
            <a:p>
              <a:r>
                <a:rPr lang="es-ES" sz="2400" dirty="0">
                  <a:solidFill>
                    <a:prstClr val="black">
                      <a:lumMod val="65000"/>
                      <a:lumOff val="35000"/>
                    </a:prstClr>
                  </a:solidFill>
                </a:rPr>
                <a:t>grupos de niños vigilados por un adulto </a:t>
              </a:r>
              <a:endParaRPr lang="es-ES" dirty="0">
                <a:solidFill>
                  <a:prstClr val="black"/>
                </a:solidFill>
              </a:endParaRPr>
            </a:p>
          </p:txBody>
        </p:sp>
        <p:sp>
          <p:nvSpPr>
            <p:cNvPr id="8" name="Rectángulo 7"/>
            <p:cNvSpPr/>
            <p:nvPr/>
          </p:nvSpPr>
          <p:spPr>
            <a:xfrm>
              <a:off x="3491880" y="2780928"/>
              <a:ext cx="5009210" cy="1200329"/>
            </a:xfrm>
            <a:prstGeom prst="rect">
              <a:avLst/>
            </a:prstGeom>
            <a:solidFill>
              <a:srgbClr val="FFEE70"/>
            </a:solidFill>
          </p:spPr>
          <p:txBody>
            <a:bodyPr wrap="square">
              <a:spAutoFit/>
            </a:bodyPr>
            <a:lstStyle/>
            <a:p>
              <a:r>
                <a:rPr lang="es-ES" sz="2400" dirty="0">
                  <a:solidFill>
                    <a:prstClr val="black">
                      <a:lumMod val="65000"/>
                      <a:lumOff val="35000"/>
                    </a:prstClr>
                  </a:solidFill>
                </a:rPr>
                <a:t>grupos de niños/as caminando </a:t>
              </a:r>
              <a:r>
                <a:rPr lang="es-ES" sz="2400" dirty="0" err="1">
                  <a:solidFill>
                    <a:prstClr val="black">
                      <a:lumMod val="65000"/>
                      <a:lumOff val="35000"/>
                    </a:prstClr>
                  </a:solidFill>
                </a:rPr>
                <a:t>sólos</a:t>
              </a:r>
              <a:r>
                <a:rPr lang="es-ES" sz="2400" dirty="0">
                  <a:solidFill>
                    <a:prstClr val="black">
                      <a:lumMod val="65000"/>
                      <a:lumOff val="35000"/>
                    </a:prstClr>
                  </a:solidFill>
                </a:rPr>
                <a:t>/as a la </a:t>
              </a:r>
              <a:r>
                <a:rPr lang="es-ES" sz="2400" dirty="0" smtClean="0">
                  <a:solidFill>
                    <a:prstClr val="black">
                      <a:lumMod val="65000"/>
                      <a:lumOff val="35000"/>
                    </a:prstClr>
                  </a:solidFill>
                </a:rPr>
                <a:t>escuela: participación comunitaria</a:t>
              </a:r>
              <a:endParaRPr lang="es-ES" dirty="0">
                <a:solidFill>
                  <a:prstClr val="black"/>
                </a:solidFill>
              </a:endParaRPr>
            </a:p>
          </p:txBody>
        </p:sp>
        <p:sp>
          <p:nvSpPr>
            <p:cNvPr id="10" name="Rectángulo 9"/>
            <p:cNvSpPr/>
            <p:nvPr/>
          </p:nvSpPr>
          <p:spPr>
            <a:xfrm>
              <a:off x="3419872" y="4509120"/>
              <a:ext cx="4464496" cy="1200328"/>
            </a:xfrm>
            <a:prstGeom prst="rect">
              <a:avLst/>
            </a:prstGeom>
            <a:solidFill>
              <a:schemeClr val="accent5">
                <a:lumMod val="20000"/>
                <a:lumOff val="80000"/>
              </a:schemeClr>
            </a:solidFill>
          </p:spPr>
          <p:txBody>
            <a:bodyPr wrap="square">
              <a:spAutoFit/>
            </a:bodyPr>
            <a:lstStyle/>
            <a:p>
              <a:r>
                <a:rPr lang="es-ES" sz="2400" dirty="0">
                  <a:solidFill>
                    <a:prstClr val="black">
                      <a:lumMod val="65000"/>
                      <a:lumOff val="35000"/>
                    </a:prstClr>
                  </a:solidFill>
                </a:rPr>
                <a:t>desplazarse en bicicleta al centro escolar, </a:t>
              </a:r>
              <a:r>
                <a:rPr lang="es-ES" sz="2400" dirty="0" smtClean="0">
                  <a:solidFill>
                    <a:prstClr val="black">
                      <a:lumMod val="65000"/>
                      <a:lumOff val="35000"/>
                    </a:prstClr>
                  </a:solidFill>
                </a:rPr>
                <a:t>con </a:t>
              </a:r>
              <a:r>
                <a:rPr lang="es-ES" sz="2400" dirty="0">
                  <a:solidFill>
                    <a:prstClr val="black">
                      <a:lumMod val="65000"/>
                      <a:lumOff val="35000"/>
                    </a:prstClr>
                  </a:solidFill>
                </a:rPr>
                <a:t>rutas </a:t>
              </a:r>
              <a:r>
                <a:rPr lang="es-ES" sz="2400" dirty="0" smtClean="0">
                  <a:solidFill>
                    <a:prstClr val="black">
                      <a:lumMod val="65000"/>
                      <a:lumOff val="35000"/>
                    </a:prstClr>
                  </a:solidFill>
                </a:rPr>
                <a:t>seguras</a:t>
              </a:r>
              <a:endParaRPr lang="es-ES" dirty="0">
                <a:solidFill>
                  <a:prstClr val="black"/>
                </a:solidFill>
              </a:endParaRPr>
            </a:p>
          </p:txBody>
        </p:sp>
        <p:sp>
          <p:nvSpPr>
            <p:cNvPr id="11" name="Rectángulo 10"/>
            <p:cNvSpPr/>
            <p:nvPr/>
          </p:nvSpPr>
          <p:spPr>
            <a:xfrm>
              <a:off x="5580112" y="5877272"/>
              <a:ext cx="2286000" cy="830997"/>
            </a:xfrm>
            <a:prstGeom prst="rect">
              <a:avLst/>
            </a:prstGeom>
            <a:solidFill>
              <a:schemeClr val="accent3">
                <a:lumMod val="20000"/>
                <a:lumOff val="80000"/>
              </a:schemeClr>
            </a:solidFill>
          </p:spPr>
          <p:txBody>
            <a:bodyPr>
              <a:spAutoFit/>
            </a:bodyPr>
            <a:lstStyle/>
            <a:p>
              <a:r>
                <a:rPr lang="es-ES" sz="2400" dirty="0">
                  <a:solidFill>
                    <a:prstClr val="black">
                      <a:lumMod val="65000"/>
                      <a:lumOff val="35000"/>
                    </a:prstClr>
                  </a:solidFill>
                </a:rPr>
                <a:t>aparcamiento suficiente </a:t>
              </a:r>
              <a:endParaRPr lang="es-ES" dirty="0">
                <a:solidFill>
                  <a:prstClr val="black"/>
                </a:solidFill>
              </a:endParaRPr>
            </a:p>
          </p:txBody>
        </p:sp>
        <p:sp>
          <p:nvSpPr>
            <p:cNvPr id="13" name="Abrir llave 12"/>
            <p:cNvSpPr/>
            <p:nvPr/>
          </p:nvSpPr>
          <p:spPr>
            <a:xfrm>
              <a:off x="2843808" y="1772816"/>
              <a:ext cx="504056" cy="4032448"/>
            </a:xfrm>
            <a:prstGeom prst="leftBrace">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solidFill>
                  <a:prstClr val="black"/>
                </a:solidFill>
              </a:endParaRPr>
            </a:p>
          </p:txBody>
        </p:sp>
        <p:sp>
          <p:nvSpPr>
            <p:cNvPr id="14" name="Flecha curvada hacia la izquierda 13"/>
            <p:cNvSpPr/>
            <p:nvPr/>
          </p:nvSpPr>
          <p:spPr>
            <a:xfrm>
              <a:off x="7956376" y="4941168"/>
              <a:ext cx="864096" cy="1512168"/>
            </a:xfrm>
            <a:prstGeom prst="curvedLeftArrow">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black"/>
                </a:solidFill>
              </a:endParaRPr>
            </a:p>
          </p:txBody>
        </p:sp>
      </p:grpSp>
    </p:spTree>
    <p:extLst>
      <p:ext uri="{BB962C8B-B14F-4D97-AF65-F5344CB8AC3E}">
        <p14:creationId xmlns:p14="http://schemas.microsoft.com/office/powerpoint/2010/main" xmlns="" val="2902820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Agrupar 38"/>
          <p:cNvGrpSpPr/>
          <p:nvPr/>
        </p:nvGrpSpPr>
        <p:grpSpPr>
          <a:xfrm>
            <a:off x="971600" y="1412776"/>
            <a:ext cx="6408712" cy="1944216"/>
            <a:chOff x="899592" y="1772816"/>
            <a:chExt cx="6408712" cy="1944216"/>
          </a:xfrm>
        </p:grpSpPr>
        <p:sp>
          <p:nvSpPr>
            <p:cNvPr id="4" name="Rectángulo 3"/>
            <p:cNvSpPr/>
            <p:nvPr/>
          </p:nvSpPr>
          <p:spPr>
            <a:xfrm>
              <a:off x="899592" y="2492896"/>
              <a:ext cx="2286000" cy="461665"/>
            </a:xfrm>
            <a:prstGeom prst="rect">
              <a:avLst/>
            </a:prstGeom>
            <a:solidFill>
              <a:schemeClr val="bg2">
                <a:lumMod val="90000"/>
              </a:schemeClr>
            </a:solidFill>
          </p:spPr>
          <p:txBody>
            <a:bodyPr>
              <a:spAutoFit/>
            </a:bodyPr>
            <a:lstStyle/>
            <a:p>
              <a:r>
                <a:rPr lang="es-ES" sz="2400" dirty="0" smtClean="0">
                  <a:solidFill>
                    <a:prstClr val="black">
                      <a:lumMod val="65000"/>
                      <a:lumOff val="35000"/>
                    </a:prstClr>
                  </a:solidFill>
                  <a:ea typeface="Calibri"/>
                  <a:cs typeface="Times New Roman"/>
                </a:rPr>
                <a:t>Zonas </a:t>
              </a:r>
              <a:r>
                <a:rPr lang="es-ES" sz="2400" dirty="0">
                  <a:solidFill>
                    <a:prstClr val="black">
                      <a:lumMod val="65000"/>
                      <a:lumOff val="35000"/>
                    </a:prstClr>
                  </a:solidFill>
                  <a:ea typeface="Calibri"/>
                  <a:cs typeface="Times New Roman"/>
                </a:rPr>
                <a:t>verdes </a:t>
              </a:r>
              <a:endParaRPr lang="es-ES" dirty="0">
                <a:solidFill>
                  <a:prstClr val="black"/>
                </a:solidFill>
              </a:endParaRPr>
            </a:p>
          </p:txBody>
        </p:sp>
        <p:sp>
          <p:nvSpPr>
            <p:cNvPr id="5" name="Rectángulo 4"/>
            <p:cNvSpPr/>
            <p:nvPr/>
          </p:nvSpPr>
          <p:spPr>
            <a:xfrm>
              <a:off x="3923928" y="1772816"/>
              <a:ext cx="3384376" cy="1938992"/>
            </a:xfrm>
            <a:prstGeom prst="rect">
              <a:avLst/>
            </a:prstGeom>
            <a:solidFill>
              <a:schemeClr val="accent5">
                <a:lumMod val="40000"/>
                <a:lumOff val="60000"/>
              </a:schemeClr>
            </a:solidFill>
          </p:spPr>
          <p:txBody>
            <a:bodyPr wrap="square">
              <a:spAutoFit/>
            </a:bodyPr>
            <a:lstStyle/>
            <a:p>
              <a:pPr marL="342900" indent="-342900">
                <a:buFont typeface="Arial"/>
                <a:buChar char="•"/>
              </a:pPr>
              <a:r>
                <a:rPr lang="es-ES" sz="2400" dirty="0" smtClean="0">
                  <a:solidFill>
                    <a:prstClr val="black">
                      <a:lumMod val="65000"/>
                      <a:lumOff val="35000"/>
                    </a:prstClr>
                  </a:solidFill>
                  <a:ea typeface="Calibri"/>
                  <a:cs typeface="Times New Roman"/>
                </a:rPr>
                <a:t>parques </a:t>
              </a:r>
            </a:p>
            <a:p>
              <a:pPr marL="342900" indent="-342900">
                <a:buFont typeface="Arial"/>
                <a:buChar char="•"/>
              </a:pPr>
              <a:r>
                <a:rPr lang="es-ES" sz="2400" dirty="0" smtClean="0">
                  <a:solidFill>
                    <a:prstClr val="black">
                      <a:lumMod val="65000"/>
                      <a:lumOff val="35000"/>
                    </a:prstClr>
                  </a:solidFill>
                  <a:ea typeface="Calibri"/>
                  <a:cs typeface="Times New Roman"/>
                </a:rPr>
                <a:t>jardines</a:t>
              </a:r>
            </a:p>
            <a:p>
              <a:pPr marL="342900" indent="-342900">
                <a:buFont typeface="Arial"/>
                <a:buChar char="•"/>
              </a:pPr>
              <a:r>
                <a:rPr lang="es-ES" sz="2400" dirty="0" smtClean="0">
                  <a:solidFill>
                    <a:prstClr val="black">
                      <a:lumMod val="65000"/>
                      <a:lumOff val="35000"/>
                    </a:prstClr>
                  </a:solidFill>
                  <a:ea typeface="Calibri"/>
                  <a:cs typeface="Times New Roman"/>
                </a:rPr>
                <a:t>plazas</a:t>
              </a:r>
            </a:p>
            <a:p>
              <a:pPr marL="342900" indent="-342900">
                <a:buFont typeface="Arial"/>
                <a:buChar char="•"/>
              </a:pPr>
              <a:r>
                <a:rPr lang="es-ES" sz="2400" dirty="0" smtClean="0">
                  <a:solidFill>
                    <a:prstClr val="black">
                      <a:lumMod val="65000"/>
                      <a:lumOff val="35000"/>
                    </a:prstClr>
                  </a:solidFill>
                  <a:ea typeface="Calibri"/>
                  <a:cs typeface="Times New Roman"/>
                </a:rPr>
                <a:t>tramos </a:t>
              </a:r>
              <a:r>
                <a:rPr lang="es-ES" sz="2400" dirty="0">
                  <a:solidFill>
                    <a:prstClr val="black">
                      <a:lumMod val="65000"/>
                      <a:lumOff val="35000"/>
                    </a:prstClr>
                  </a:solidFill>
                  <a:ea typeface="Calibri"/>
                  <a:cs typeface="Times New Roman"/>
                </a:rPr>
                <a:t>peatonales </a:t>
              </a:r>
              <a:endParaRPr lang="es-ES" sz="2400" dirty="0" smtClean="0">
                <a:solidFill>
                  <a:prstClr val="black">
                    <a:lumMod val="65000"/>
                    <a:lumOff val="35000"/>
                  </a:prstClr>
                </a:solidFill>
                <a:ea typeface="Calibri"/>
                <a:cs typeface="Times New Roman"/>
              </a:endParaRPr>
            </a:p>
            <a:p>
              <a:pPr marL="342900" indent="-342900">
                <a:buFont typeface="Arial"/>
                <a:buChar char="•"/>
              </a:pPr>
              <a:r>
                <a:rPr lang="es-ES" sz="2400" dirty="0" smtClean="0">
                  <a:solidFill>
                    <a:prstClr val="black">
                      <a:lumMod val="65000"/>
                      <a:lumOff val="35000"/>
                    </a:prstClr>
                  </a:solidFill>
                  <a:ea typeface="Calibri"/>
                  <a:cs typeface="Times New Roman"/>
                </a:rPr>
                <a:t>ríos </a:t>
              </a:r>
              <a:r>
                <a:rPr lang="es-ES" sz="2400" dirty="0">
                  <a:solidFill>
                    <a:prstClr val="black">
                      <a:lumMod val="65000"/>
                      <a:lumOff val="35000"/>
                    </a:prstClr>
                  </a:solidFill>
                  <a:ea typeface="Calibri"/>
                  <a:cs typeface="Times New Roman"/>
                </a:rPr>
                <a:t>o playas </a:t>
              </a:r>
              <a:endParaRPr lang="es-ES" dirty="0">
                <a:solidFill>
                  <a:prstClr val="black"/>
                </a:solidFill>
              </a:endParaRPr>
            </a:p>
          </p:txBody>
        </p:sp>
        <p:sp>
          <p:nvSpPr>
            <p:cNvPr id="7" name="Abrir llave 6"/>
            <p:cNvSpPr/>
            <p:nvPr/>
          </p:nvSpPr>
          <p:spPr>
            <a:xfrm>
              <a:off x="3347864" y="1772816"/>
              <a:ext cx="504056" cy="1944216"/>
            </a:xfrm>
            <a:prstGeom prst="leftBrace">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solidFill>
                  <a:prstClr val="black"/>
                </a:solidFill>
              </a:endParaRPr>
            </a:p>
          </p:txBody>
        </p:sp>
      </p:grpSp>
      <p:grpSp>
        <p:nvGrpSpPr>
          <p:cNvPr id="36" name="Agrupar 35"/>
          <p:cNvGrpSpPr/>
          <p:nvPr/>
        </p:nvGrpSpPr>
        <p:grpSpPr>
          <a:xfrm>
            <a:off x="683568" y="4005064"/>
            <a:ext cx="7817522" cy="2529572"/>
            <a:chOff x="683568" y="4005064"/>
            <a:chExt cx="7347697" cy="2529572"/>
          </a:xfrm>
        </p:grpSpPr>
        <p:sp>
          <p:nvSpPr>
            <p:cNvPr id="8" name="CuadroTexto 7"/>
            <p:cNvSpPr txBox="1"/>
            <p:nvPr/>
          </p:nvSpPr>
          <p:spPr>
            <a:xfrm>
              <a:off x="683568" y="5013176"/>
              <a:ext cx="1944216" cy="369332"/>
            </a:xfrm>
            <a:prstGeom prst="rect">
              <a:avLst/>
            </a:prstGeom>
            <a:solidFill>
              <a:schemeClr val="accent4">
                <a:lumMod val="20000"/>
                <a:lumOff val="80000"/>
              </a:schemeClr>
            </a:solidFill>
          </p:spPr>
          <p:txBody>
            <a:bodyPr wrap="square" rtlCol="0">
              <a:spAutoFit/>
            </a:bodyPr>
            <a:lstStyle/>
            <a:p>
              <a:r>
                <a:rPr lang="es-ES" dirty="0" smtClean="0">
                  <a:solidFill>
                    <a:prstClr val="black"/>
                  </a:solidFill>
                </a:rPr>
                <a:t>Características</a:t>
              </a:r>
              <a:endParaRPr lang="es-ES" dirty="0">
                <a:solidFill>
                  <a:prstClr val="black"/>
                </a:solidFill>
              </a:endParaRPr>
            </a:p>
          </p:txBody>
        </p:sp>
        <p:sp>
          <p:nvSpPr>
            <p:cNvPr id="11" name="Rectángulo 10"/>
            <p:cNvSpPr/>
            <p:nvPr/>
          </p:nvSpPr>
          <p:spPr>
            <a:xfrm>
              <a:off x="3995936" y="4005064"/>
              <a:ext cx="3433584" cy="369332"/>
            </a:xfrm>
            <a:prstGeom prst="rect">
              <a:avLst/>
            </a:prstGeom>
            <a:solidFill>
              <a:srgbClr val="B1DDEB"/>
            </a:solidFill>
          </p:spPr>
          <p:txBody>
            <a:bodyPr wrap="square">
              <a:spAutoFit/>
            </a:bodyPr>
            <a:lstStyle/>
            <a:p>
              <a:r>
                <a:rPr lang="es-ES" dirty="0">
                  <a:solidFill>
                    <a:prstClr val="black"/>
                  </a:solidFill>
                </a:rPr>
                <a:t>abierto a toda la ciudadanía </a:t>
              </a:r>
            </a:p>
          </p:txBody>
        </p:sp>
        <p:sp>
          <p:nvSpPr>
            <p:cNvPr id="12" name="Rectángulo 11"/>
            <p:cNvSpPr/>
            <p:nvPr/>
          </p:nvSpPr>
          <p:spPr>
            <a:xfrm>
              <a:off x="3995936" y="4509120"/>
              <a:ext cx="3688517" cy="369332"/>
            </a:xfrm>
            <a:prstGeom prst="rect">
              <a:avLst/>
            </a:prstGeom>
            <a:solidFill>
              <a:srgbClr val="FBFF98"/>
            </a:solidFill>
          </p:spPr>
          <p:txBody>
            <a:bodyPr wrap="none">
              <a:spAutoFit/>
            </a:bodyPr>
            <a:lstStyle/>
            <a:p>
              <a:r>
                <a:rPr lang="es-ES" dirty="0">
                  <a:solidFill>
                    <a:prstClr val="black"/>
                  </a:solidFill>
                </a:rPr>
                <a:t>contribuyen a la cohesión social </a:t>
              </a:r>
            </a:p>
          </p:txBody>
        </p:sp>
        <p:sp>
          <p:nvSpPr>
            <p:cNvPr id="13" name="Rectángulo 12"/>
            <p:cNvSpPr/>
            <p:nvPr/>
          </p:nvSpPr>
          <p:spPr>
            <a:xfrm>
              <a:off x="3995936" y="5085184"/>
              <a:ext cx="3990921" cy="369332"/>
            </a:xfrm>
            <a:prstGeom prst="rect">
              <a:avLst/>
            </a:prstGeom>
            <a:solidFill>
              <a:srgbClr val="FFF0CC"/>
            </a:solidFill>
          </p:spPr>
          <p:txBody>
            <a:bodyPr wrap="none">
              <a:spAutoFit/>
            </a:bodyPr>
            <a:lstStyle/>
            <a:p>
              <a:r>
                <a:rPr lang="es-ES" dirty="0">
                  <a:solidFill>
                    <a:prstClr val="black"/>
                  </a:solidFill>
                </a:rPr>
                <a:t>promueven la salud física y mental</a:t>
              </a:r>
            </a:p>
          </p:txBody>
        </p:sp>
        <p:sp>
          <p:nvSpPr>
            <p:cNvPr id="14" name="Rectángulo 13"/>
            <p:cNvSpPr/>
            <p:nvPr/>
          </p:nvSpPr>
          <p:spPr>
            <a:xfrm>
              <a:off x="3995936" y="5589240"/>
              <a:ext cx="3386451" cy="369332"/>
            </a:xfrm>
            <a:prstGeom prst="rect">
              <a:avLst/>
            </a:prstGeom>
            <a:solidFill>
              <a:schemeClr val="accent5">
                <a:lumMod val="40000"/>
                <a:lumOff val="60000"/>
              </a:schemeClr>
            </a:solidFill>
          </p:spPr>
          <p:txBody>
            <a:bodyPr wrap="none">
              <a:spAutoFit/>
            </a:bodyPr>
            <a:lstStyle/>
            <a:p>
              <a:r>
                <a:rPr lang="es-ES" dirty="0">
                  <a:solidFill>
                    <a:prstClr val="black"/>
                  </a:solidFill>
                </a:rPr>
                <a:t>f</a:t>
              </a:r>
              <a:r>
                <a:rPr lang="es-ES" dirty="0" smtClean="0">
                  <a:solidFill>
                    <a:prstClr val="black"/>
                  </a:solidFill>
                </a:rPr>
                <a:t>omentan relaciones </a:t>
              </a:r>
              <a:r>
                <a:rPr lang="es-ES" dirty="0">
                  <a:solidFill>
                    <a:prstClr val="black"/>
                  </a:solidFill>
                </a:rPr>
                <a:t>sociales</a:t>
              </a:r>
            </a:p>
          </p:txBody>
        </p:sp>
        <p:sp>
          <p:nvSpPr>
            <p:cNvPr id="15" name="Rectángulo 14"/>
            <p:cNvSpPr/>
            <p:nvPr/>
          </p:nvSpPr>
          <p:spPr>
            <a:xfrm>
              <a:off x="3995936" y="6165304"/>
              <a:ext cx="4035329" cy="369332"/>
            </a:xfrm>
            <a:prstGeom prst="rect">
              <a:avLst/>
            </a:prstGeom>
            <a:solidFill>
              <a:srgbClr val="FFEE70"/>
            </a:solidFill>
          </p:spPr>
          <p:txBody>
            <a:bodyPr wrap="none">
              <a:spAutoFit/>
            </a:bodyPr>
            <a:lstStyle/>
            <a:p>
              <a:r>
                <a:rPr lang="es-ES" dirty="0">
                  <a:solidFill>
                    <a:prstClr val="black"/>
                  </a:solidFill>
                </a:rPr>
                <a:t>reducen el estrés y la fatiga mental </a:t>
              </a:r>
            </a:p>
          </p:txBody>
        </p:sp>
        <p:cxnSp>
          <p:nvCxnSpPr>
            <p:cNvPr id="17" name="Conector recto de flecha 16"/>
            <p:cNvCxnSpPr>
              <a:stCxn id="8" idx="3"/>
              <a:endCxn id="11" idx="1"/>
            </p:cNvCxnSpPr>
            <p:nvPr/>
          </p:nvCxnSpPr>
          <p:spPr>
            <a:xfrm flipV="1">
              <a:off x="2627784" y="4189730"/>
              <a:ext cx="1368152" cy="1008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Conector recto de flecha 17"/>
            <p:cNvCxnSpPr/>
            <p:nvPr/>
          </p:nvCxnSpPr>
          <p:spPr>
            <a:xfrm flipV="1">
              <a:off x="2699792" y="4797152"/>
              <a:ext cx="1368152"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Conector recto de flecha 18"/>
            <p:cNvCxnSpPr>
              <a:stCxn id="8" idx="3"/>
            </p:cNvCxnSpPr>
            <p:nvPr/>
          </p:nvCxnSpPr>
          <p:spPr>
            <a:xfrm>
              <a:off x="2627784" y="5197842"/>
              <a:ext cx="1440160" cy="1033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Conector recto de flecha 19"/>
            <p:cNvCxnSpPr>
              <a:stCxn id="8" idx="3"/>
            </p:cNvCxnSpPr>
            <p:nvPr/>
          </p:nvCxnSpPr>
          <p:spPr>
            <a:xfrm>
              <a:off x="2627784" y="5197842"/>
              <a:ext cx="1440160" cy="60742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Conector recto de flecha 20"/>
            <p:cNvCxnSpPr>
              <a:stCxn id="8" idx="3"/>
              <a:endCxn id="15" idx="1"/>
            </p:cNvCxnSpPr>
            <p:nvPr/>
          </p:nvCxnSpPr>
          <p:spPr>
            <a:xfrm>
              <a:off x="2627784" y="5197842"/>
              <a:ext cx="1368152" cy="11521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38" name="1 Título"/>
          <p:cNvSpPr>
            <a:spLocks noGrp="1"/>
          </p:cNvSpPr>
          <p:nvPr>
            <p:ph type="title"/>
          </p:nvPr>
        </p:nvSpPr>
        <p:spPr>
          <a:xfrm>
            <a:off x="179512" y="107576"/>
            <a:ext cx="8784975" cy="945160"/>
          </a:xfrm>
          <a:solidFill>
            <a:srgbClr val="F9E3D2"/>
          </a:solidFill>
        </p:spPr>
        <p:txBody>
          <a:bodyPr/>
          <a:lstStyle/>
          <a:p>
            <a:r>
              <a:rPr lang="es-ES" sz="4000" dirty="0" smtClean="0">
                <a:ea typeface="Calibri"/>
                <a:cs typeface="Times New Roman"/>
              </a:rPr>
              <a:t>Los  Espacios Públicos Abiertos I</a:t>
            </a:r>
            <a:endParaRPr lang="es-ES" sz="4000" dirty="0"/>
          </a:p>
        </p:txBody>
      </p:sp>
    </p:spTree>
    <p:extLst>
      <p:ext uri="{BB962C8B-B14F-4D97-AF65-F5344CB8AC3E}">
        <p14:creationId xmlns:p14="http://schemas.microsoft.com/office/powerpoint/2010/main" xmlns="" val="33818248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332656"/>
            <a:ext cx="8487222" cy="792088"/>
          </a:xfrm>
          <a:solidFill>
            <a:srgbClr val="F9E3D2"/>
          </a:solidFill>
        </p:spPr>
        <p:txBody>
          <a:bodyPr/>
          <a:lstStyle/>
          <a:p>
            <a:r>
              <a:rPr lang="es-ES" sz="3600" dirty="0" smtClean="0">
                <a:ea typeface="Calibri"/>
                <a:cs typeface="Times New Roman"/>
              </a:rPr>
              <a:t>Los  Espacios Públicos Abiertos II</a:t>
            </a:r>
            <a:endParaRPr lang="es-ES" sz="3600" dirty="0"/>
          </a:p>
        </p:txBody>
      </p:sp>
      <p:sp>
        <p:nvSpPr>
          <p:cNvPr id="4" name="Rectángulo 3"/>
          <p:cNvSpPr/>
          <p:nvPr/>
        </p:nvSpPr>
        <p:spPr>
          <a:xfrm>
            <a:off x="323528" y="2852936"/>
            <a:ext cx="1872208" cy="830997"/>
          </a:xfrm>
          <a:prstGeom prst="rect">
            <a:avLst/>
          </a:prstGeom>
          <a:solidFill>
            <a:schemeClr val="accent5">
              <a:lumMod val="20000"/>
              <a:lumOff val="80000"/>
            </a:schemeClr>
          </a:solidFill>
        </p:spPr>
        <p:txBody>
          <a:bodyPr wrap="square">
            <a:spAutoFit/>
          </a:bodyPr>
          <a:lstStyle/>
          <a:p>
            <a:r>
              <a:rPr lang="es-ES" sz="2400" dirty="0" smtClean="0">
                <a:solidFill>
                  <a:prstClr val="black">
                    <a:lumMod val="65000"/>
                    <a:lumOff val="35000"/>
                  </a:prstClr>
                </a:solidFill>
              </a:rPr>
              <a:t>Se favorece su uso si:</a:t>
            </a:r>
            <a:endParaRPr lang="es-ES" dirty="0">
              <a:solidFill>
                <a:prstClr val="black"/>
              </a:solidFill>
            </a:endParaRPr>
          </a:p>
        </p:txBody>
      </p:sp>
      <p:sp>
        <p:nvSpPr>
          <p:cNvPr id="5" name="Rectángulo 4"/>
          <p:cNvSpPr/>
          <p:nvPr/>
        </p:nvSpPr>
        <p:spPr>
          <a:xfrm>
            <a:off x="3563888" y="1428736"/>
            <a:ext cx="3650381" cy="1938992"/>
          </a:xfrm>
          <a:prstGeom prst="rect">
            <a:avLst/>
          </a:prstGeom>
          <a:solidFill>
            <a:srgbClr val="FFEE70"/>
          </a:solidFill>
        </p:spPr>
        <p:txBody>
          <a:bodyPr wrap="square">
            <a:spAutoFit/>
          </a:bodyPr>
          <a:lstStyle/>
          <a:p>
            <a:pPr marL="342900" indent="-342900"/>
            <a:r>
              <a:rPr lang="es-ES" sz="2400" dirty="0" smtClean="0">
                <a:solidFill>
                  <a:prstClr val="black">
                    <a:lumMod val="65000"/>
                    <a:lumOff val="35000"/>
                  </a:prstClr>
                </a:solidFill>
              </a:rPr>
              <a:t>pueden emplearse</a:t>
            </a:r>
          </a:p>
          <a:p>
            <a:pPr marL="342900" indent="-342900">
              <a:buFont typeface="Arial"/>
              <a:buChar char="•"/>
            </a:pPr>
            <a:r>
              <a:rPr lang="es-ES" sz="2400" dirty="0" smtClean="0">
                <a:solidFill>
                  <a:prstClr val="black">
                    <a:lumMod val="65000"/>
                    <a:lumOff val="35000"/>
                  </a:prstClr>
                </a:solidFill>
              </a:rPr>
              <a:t>de </a:t>
            </a:r>
            <a:r>
              <a:rPr lang="es-ES" sz="2400" dirty="0">
                <a:solidFill>
                  <a:prstClr val="black">
                    <a:lumMod val="65000"/>
                    <a:lumOff val="35000"/>
                  </a:prstClr>
                </a:solidFill>
              </a:rPr>
              <a:t>forma </a:t>
            </a:r>
            <a:r>
              <a:rPr lang="es-ES" sz="2400" dirty="0" smtClean="0">
                <a:solidFill>
                  <a:prstClr val="black">
                    <a:lumMod val="65000"/>
                    <a:lumOff val="35000"/>
                  </a:prstClr>
                </a:solidFill>
              </a:rPr>
              <a:t>cómoda</a:t>
            </a:r>
          </a:p>
          <a:p>
            <a:pPr marL="342900" indent="-342900">
              <a:buFont typeface="Arial"/>
              <a:buChar char="•"/>
            </a:pPr>
            <a:r>
              <a:rPr lang="es-ES" sz="2400" dirty="0" smtClean="0">
                <a:solidFill>
                  <a:prstClr val="black">
                    <a:lumMod val="65000"/>
                    <a:lumOff val="35000"/>
                  </a:prstClr>
                </a:solidFill>
              </a:rPr>
              <a:t>autónoma</a:t>
            </a:r>
          </a:p>
          <a:p>
            <a:pPr marL="342900" indent="-342900">
              <a:buFont typeface="Arial"/>
              <a:buChar char="•"/>
            </a:pPr>
            <a:r>
              <a:rPr lang="es-ES" sz="2400" dirty="0" smtClean="0">
                <a:solidFill>
                  <a:prstClr val="black">
                    <a:lumMod val="65000"/>
                    <a:lumOff val="35000"/>
                  </a:prstClr>
                </a:solidFill>
              </a:rPr>
              <a:t>sin </a:t>
            </a:r>
            <a:r>
              <a:rPr lang="es-ES" sz="2400" dirty="0">
                <a:solidFill>
                  <a:prstClr val="black">
                    <a:lumMod val="65000"/>
                    <a:lumOff val="35000"/>
                  </a:prstClr>
                </a:solidFill>
              </a:rPr>
              <a:t>barreras </a:t>
            </a:r>
            <a:endParaRPr lang="es-ES" sz="2400" dirty="0" smtClean="0">
              <a:solidFill>
                <a:prstClr val="black">
                  <a:lumMod val="65000"/>
                  <a:lumOff val="35000"/>
                </a:prstClr>
              </a:solidFill>
            </a:endParaRPr>
          </a:p>
          <a:p>
            <a:pPr marL="342900" indent="-342900">
              <a:buFont typeface="Arial"/>
              <a:buChar char="•"/>
            </a:pPr>
            <a:r>
              <a:rPr lang="es-ES" sz="2400" dirty="0" smtClean="0">
                <a:solidFill>
                  <a:prstClr val="black">
                    <a:lumMod val="65000"/>
                    <a:lumOff val="35000"/>
                  </a:prstClr>
                </a:solidFill>
              </a:rPr>
              <a:t>siendo  </a:t>
            </a:r>
            <a:r>
              <a:rPr lang="es-ES" sz="2400" dirty="0">
                <a:solidFill>
                  <a:prstClr val="black">
                    <a:lumMod val="65000"/>
                    <a:lumOff val="35000"/>
                  </a:prstClr>
                </a:solidFill>
              </a:rPr>
              <a:t>seguros</a:t>
            </a:r>
            <a:endParaRPr lang="es-ES" dirty="0">
              <a:solidFill>
                <a:prstClr val="black"/>
              </a:solidFill>
            </a:endParaRPr>
          </a:p>
        </p:txBody>
      </p:sp>
      <p:sp>
        <p:nvSpPr>
          <p:cNvPr id="8" name="Rectángulo 7"/>
          <p:cNvSpPr/>
          <p:nvPr/>
        </p:nvSpPr>
        <p:spPr>
          <a:xfrm>
            <a:off x="3275856" y="4725144"/>
            <a:ext cx="1872208" cy="1200329"/>
          </a:xfrm>
          <a:prstGeom prst="rect">
            <a:avLst/>
          </a:prstGeom>
          <a:solidFill>
            <a:schemeClr val="accent3">
              <a:lumMod val="20000"/>
              <a:lumOff val="80000"/>
            </a:schemeClr>
          </a:solidFill>
        </p:spPr>
        <p:txBody>
          <a:bodyPr wrap="square">
            <a:spAutoFit/>
          </a:bodyPr>
          <a:lstStyle/>
          <a:p>
            <a:r>
              <a:rPr lang="es-ES" sz="2400" dirty="0" smtClean="0">
                <a:solidFill>
                  <a:prstClr val="black">
                    <a:lumMod val="65000"/>
                    <a:lumOff val="35000"/>
                  </a:prstClr>
                </a:solidFill>
              </a:rPr>
              <a:t>están dotados </a:t>
            </a:r>
            <a:r>
              <a:rPr lang="es-ES" sz="2400" dirty="0">
                <a:solidFill>
                  <a:prstClr val="black">
                    <a:lumMod val="65000"/>
                    <a:lumOff val="35000"/>
                  </a:prstClr>
                </a:solidFill>
              </a:rPr>
              <a:t>de elementos </a:t>
            </a:r>
            <a:endParaRPr lang="es-ES" dirty="0">
              <a:solidFill>
                <a:prstClr val="black"/>
              </a:solidFill>
            </a:endParaRPr>
          </a:p>
        </p:txBody>
      </p:sp>
      <p:sp>
        <p:nvSpPr>
          <p:cNvPr id="9" name="Rectángulo 8"/>
          <p:cNvSpPr/>
          <p:nvPr/>
        </p:nvSpPr>
        <p:spPr>
          <a:xfrm>
            <a:off x="5940152" y="3789040"/>
            <a:ext cx="1659379" cy="461665"/>
          </a:xfrm>
          <a:prstGeom prst="rect">
            <a:avLst/>
          </a:prstGeom>
          <a:solidFill>
            <a:srgbClr val="EAFDC1"/>
          </a:solidFill>
        </p:spPr>
        <p:txBody>
          <a:bodyPr wrap="none">
            <a:spAutoFit/>
          </a:bodyPr>
          <a:lstStyle/>
          <a:p>
            <a:r>
              <a:rPr lang="es-ES" sz="2400" dirty="0">
                <a:solidFill>
                  <a:prstClr val="black">
                    <a:lumMod val="65000"/>
                    <a:lumOff val="35000"/>
                  </a:prstClr>
                </a:solidFill>
              </a:rPr>
              <a:t>mobiliario</a:t>
            </a:r>
            <a:endParaRPr lang="es-ES" dirty="0">
              <a:solidFill>
                <a:prstClr val="black"/>
              </a:solidFill>
            </a:endParaRPr>
          </a:p>
        </p:txBody>
      </p:sp>
      <p:sp>
        <p:nvSpPr>
          <p:cNvPr id="10" name="Rectángulo 9"/>
          <p:cNvSpPr/>
          <p:nvPr/>
        </p:nvSpPr>
        <p:spPr>
          <a:xfrm>
            <a:off x="5940152" y="4437112"/>
            <a:ext cx="1448083" cy="461665"/>
          </a:xfrm>
          <a:prstGeom prst="rect">
            <a:avLst/>
          </a:prstGeom>
          <a:solidFill>
            <a:schemeClr val="accent4">
              <a:lumMod val="20000"/>
              <a:lumOff val="80000"/>
            </a:schemeClr>
          </a:solidFill>
        </p:spPr>
        <p:txBody>
          <a:bodyPr wrap="none">
            <a:spAutoFit/>
          </a:bodyPr>
          <a:lstStyle/>
          <a:p>
            <a:r>
              <a:rPr lang="es-ES" sz="2400" dirty="0">
                <a:solidFill>
                  <a:prstClr val="black">
                    <a:lumMod val="65000"/>
                    <a:lumOff val="35000"/>
                  </a:prstClr>
                </a:solidFill>
              </a:rPr>
              <a:t>sombras</a:t>
            </a:r>
            <a:endParaRPr lang="es-ES" dirty="0">
              <a:solidFill>
                <a:prstClr val="black"/>
              </a:solidFill>
            </a:endParaRPr>
          </a:p>
        </p:txBody>
      </p:sp>
      <p:sp>
        <p:nvSpPr>
          <p:cNvPr id="11" name="Rectángulo 10"/>
          <p:cNvSpPr/>
          <p:nvPr/>
        </p:nvSpPr>
        <p:spPr>
          <a:xfrm>
            <a:off x="5940152" y="5085184"/>
            <a:ext cx="1252867" cy="461665"/>
          </a:xfrm>
          <a:prstGeom prst="rect">
            <a:avLst/>
          </a:prstGeom>
          <a:solidFill>
            <a:schemeClr val="accent1">
              <a:lumMod val="20000"/>
              <a:lumOff val="80000"/>
            </a:schemeClr>
          </a:solidFill>
        </p:spPr>
        <p:txBody>
          <a:bodyPr wrap="none">
            <a:spAutoFit/>
          </a:bodyPr>
          <a:lstStyle/>
          <a:p>
            <a:r>
              <a:rPr lang="es-ES" sz="2400" dirty="0">
                <a:solidFill>
                  <a:prstClr val="black">
                    <a:lumMod val="65000"/>
                    <a:lumOff val="35000"/>
                  </a:prstClr>
                </a:solidFill>
              </a:rPr>
              <a:t>fuentes</a:t>
            </a:r>
            <a:endParaRPr lang="es-ES" dirty="0">
              <a:solidFill>
                <a:prstClr val="black"/>
              </a:solidFill>
            </a:endParaRPr>
          </a:p>
        </p:txBody>
      </p:sp>
      <p:sp>
        <p:nvSpPr>
          <p:cNvPr id="12" name="Rectángulo 11"/>
          <p:cNvSpPr/>
          <p:nvPr/>
        </p:nvSpPr>
        <p:spPr>
          <a:xfrm>
            <a:off x="5940152" y="5805264"/>
            <a:ext cx="2286000" cy="830997"/>
          </a:xfrm>
          <a:prstGeom prst="rect">
            <a:avLst/>
          </a:prstGeom>
          <a:solidFill>
            <a:srgbClr val="FFEE70"/>
          </a:solidFill>
        </p:spPr>
        <p:txBody>
          <a:bodyPr>
            <a:spAutoFit/>
          </a:bodyPr>
          <a:lstStyle/>
          <a:p>
            <a:r>
              <a:rPr lang="es-ES" sz="2400" dirty="0">
                <a:solidFill>
                  <a:prstClr val="black">
                    <a:lumMod val="65000"/>
                    <a:lumOff val="35000"/>
                  </a:prstClr>
                </a:solidFill>
              </a:rPr>
              <a:t>juegos infantiles</a:t>
            </a:r>
            <a:endParaRPr lang="es-ES" dirty="0">
              <a:solidFill>
                <a:prstClr val="black"/>
              </a:solidFill>
            </a:endParaRPr>
          </a:p>
        </p:txBody>
      </p:sp>
      <p:sp>
        <p:nvSpPr>
          <p:cNvPr id="13" name="Abrir llave 12"/>
          <p:cNvSpPr/>
          <p:nvPr/>
        </p:nvSpPr>
        <p:spPr>
          <a:xfrm>
            <a:off x="5220072" y="3933056"/>
            <a:ext cx="504056" cy="2664296"/>
          </a:xfrm>
          <a:prstGeom prst="leftBrace">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solidFill>
                <a:prstClr val="black"/>
              </a:solidFill>
            </a:endParaRPr>
          </a:p>
        </p:txBody>
      </p:sp>
      <p:cxnSp>
        <p:nvCxnSpPr>
          <p:cNvPr id="15" name="Conector recto de flecha 14"/>
          <p:cNvCxnSpPr/>
          <p:nvPr/>
        </p:nvCxnSpPr>
        <p:spPr>
          <a:xfrm flipV="1">
            <a:off x="2267744" y="2564904"/>
            <a:ext cx="1296144" cy="1008112"/>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16" name="Conector recto de flecha 15"/>
          <p:cNvCxnSpPr/>
          <p:nvPr/>
        </p:nvCxnSpPr>
        <p:spPr>
          <a:xfrm>
            <a:off x="2267744" y="3573016"/>
            <a:ext cx="936104" cy="165618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589838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331640" y="1268760"/>
            <a:ext cx="6480720" cy="3168351"/>
          </a:xfrm>
          <a:solidFill>
            <a:srgbClr val="EAFDC1"/>
          </a:solidFill>
        </p:spPr>
        <p:txBody>
          <a:bodyPr>
            <a:noAutofit/>
          </a:bodyPr>
          <a:lstStyle/>
          <a:p>
            <a:r>
              <a:rPr lang="es-ES" sz="4000" dirty="0" smtClean="0">
                <a:solidFill>
                  <a:prstClr val="black"/>
                </a:solidFill>
                <a:ea typeface="Calibri"/>
                <a:cs typeface="Times New Roman"/>
              </a:rPr>
              <a:t>Otros factores determinantes de la salud y del bienestar físico y psíquico del alumnado</a:t>
            </a:r>
            <a:endParaRPr lang="es-ES" sz="4000" dirty="0"/>
          </a:p>
        </p:txBody>
      </p:sp>
    </p:spTree>
    <p:extLst>
      <p:ext uri="{BB962C8B-B14F-4D97-AF65-F5344CB8AC3E}">
        <p14:creationId xmlns:p14="http://schemas.microsoft.com/office/powerpoint/2010/main" xmlns="" val="18947927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188640"/>
            <a:ext cx="8640960" cy="792088"/>
          </a:xfrm>
          <a:solidFill>
            <a:srgbClr val="D9E8F9"/>
          </a:solidFill>
        </p:spPr>
        <p:txBody>
          <a:bodyPr>
            <a:normAutofit fontScale="90000"/>
          </a:bodyPr>
          <a:lstStyle/>
          <a:p>
            <a:pPr lvl="0"/>
            <a:r>
              <a:rPr lang="es-ES" sz="2800" dirty="0" smtClean="0">
                <a:ea typeface="Calibri"/>
                <a:cs typeface="Times New Roman"/>
              </a:rPr>
              <a:t>Otros factores determinantes de la salud y del bienestar físico y psíquico del alumnado</a:t>
            </a:r>
            <a:endParaRPr lang="es-ES" sz="2800" dirty="0"/>
          </a:p>
        </p:txBody>
      </p:sp>
      <p:sp>
        <p:nvSpPr>
          <p:cNvPr id="5" name="Rectángulo 4"/>
          <p:cNvSpPr/>
          <p:nvPr/>
        </p:nvSpPr>
        <p:spPr>
          <a:xfrm>
            <a:off x="611560" y="2924944"/>
            <a:ext cx="1944216" cy="707886"/>
          </a:xfrm>
          <a:prstGeom prst="rect">
            <a:avLst/>
          </a:prstGeom>
          <a:solidFill>
            <a:schemeClr val="tx2">
              <a:lumMod val="25000"/>
              <a:lumOff val="75000"/>
            </a:schemeClr>
          </a:solidFill>
        </p:spPr>
        <p:txBody>
          <a:bodyPr wrap="square">
            <a:spAutoFit/>
          </a:bodyPr>
          <a:lstStyle/>
          <a:p>
            <a:r>
              <a:rPr lang="es-ES" sz="2000" dirty="0">
                <a:solidFill>
                  <a:prstClr val="black">
                    <a:lumMod val="65000"/>
                    <a:lumOff val="35000"/>
                  </a:prstClr>
                </a:solidFill>
                <a:ea typeface="Calibri"/>
                <a:cs typeface="Times New Roman"/>
              </a:rPr>
              <a:t>Disponer de una vivienda </a:t>
            </a:r>
            <a:endParaRPr lang="es-ES" dirty="0">
              <a:solidFill>
                <a:prstClr val="black"/>
              </a:solidFill>
            </a:endParaRPr>
          </a:p>
        </p:txBody>
      </p:sp>
      <p:sp>
        <p:nvSpPr>
          <p:cNvPr id="8" name="Rectángulo 7"/>
          <p:cNvSpPr/>
          <p:nvPr/>
        </p:nvSpPr>
        <p:spPr>
          <a:xfrm>
            <a:off x="3131840" y="1412776"/>
            <a:ext cx="2031325" cy="1200329"/>
          </a:xfrm>
          <a:prstGeom prst="rect">
            <a:avLst/>
          </a:prstGeom>
          <a:solidFill>
            <a:schemeClr val="accent4">
              <a:lumMod val="40000"/>
              <a:lumOff val="60000"/>
            </a:schemeClr>
          </a:solidFill>
        </p:spPr>
        <p:txBody>
          <a:bodyPr wrap="none">
            <a:spAutoFit/>
          </a:bodyPr>
          <a:lstStyle/>
          <a:p>
            <a:r>
              <a:rPr lang="es-ES" dirty="0" smtClean="0">
                <a:solidFill>
                  <a:prstClr val="black"/>
                </a:solidFill>
                <a:ea typeface="Calibri"/>
                <a:cs typeface="Times New Roman"/>
              </a:rPr>
              <a:t>casas </a:t>
            </a:r>
            <a:r>
              <a:rPr lang="es-ES" dirty="0">
                <a:solidFill>
                  <a:prstClr val="black"/>
                </a:solidFill>
                <a:ea typeface="Calibri"/>
                <a:cs typeface="Times New Roman"/>
              </a:rPr>
              <a:t>o pisos </a:t>
            </a:r>
            <a:endParaRPr lang="es-ES" dirty="0" smtClean="0">
              <a:solidFill>
                <a:prstClr val="black"/>
              </a:solidFill>
              <a:ea typeface="Calibri"/>
              <a:cs typeface="Times New Roman"/>
            </a:endParaRPr>
          </a:p>
          <a:p>
            <a:r>
              <a:rPr lang="es-ES" dirty="0" smtClean="0">
                <a:solidFill>
                  <a:prstClr val="black"/>
                </a:solidFill>
                <a:ea typeface="Calibri"/>
                <a:cs typeface="Times New Roman"/>
              </a:rPr>
              <a:t>con  </a:t>
            </a:r>
            <a:r>
              <a:rPr lang="es-ES" dirty="0">
                <a:solidFill>
                  <a:prstClr val="black"/>
                </a:solidFill>
                <a:ea typeface="Calibri"/>
                <a:cs typeface="Times New Roman"/>
              </a:rPr>
              <a:t>humedades </a:t>
            </a:r>
            <a:r>
              <a:rPr lang="es-ES" dirty="0" smtClean="0">
                <a:solidFill>
                  <a:prstClr val="black"/>
                </a:solidFill>
                <a:ea typeface="Calibri"/>
                <a:cs typeface="Times New Roman"/>
              </a:rPr>
              <a:t>o</a:t>
            </a:r>
          </a:p>
          <a:p>
            <a:r>
              <a:rPr lang="es-ES" dirty="0" smtClean="0">
                <a:solidFill>
                  <a:prstClr val="black"/>
                </a:solidFill>
                <a:ea typeface="Calibri"/>
                <a:cs typeface="Times New Roman"/>
              </a:rPr>
              <a:t>baja </a:t>
            </a:r>
            <a:r>
              <a:rPr lang="es-ES" dirty="0" smtClean="0">
                <a:solidFill>
                  <a:prstClr val="black"/>
                </a:solidFill>
                <a:cs typeface="Times New Roman"/>
              </a:rPr>
              <a:t>temperatura</a:t>
            </a:r>
          </a:p>
          <a:p>
            <a:r>
              <a:rPr lang="es-ES" dirty="0" smtClean="0">
                <a:solidFill>
                  <a:prstClr val="black"/>
                </a:solidFill>
                <a:cs typeface="Times New Roman"/>
              </a:rPr>
              <a:t> interior</a:t>
            </a:r>
            <a:endParaRPr lang="es-ES" dirty="0">
              <a:solidFill>
                <a:prstClr val="black"/>
              </a:solidFill>
            </a:endParaRPr>
          </a:p>
        </p:txBody>
      </p:sp>
      <p:sp>
        <p:nvSpPr>
          <p:cNvPr id="9" name="Rectángulo 8"/>
          <p:cNvSpPr/>
          <p:nvPr/>
        </p:nvSpPr>
        <p:spPr>
          <a:xfrm>
            <a:off x="6300192" y="1412776"/>
            <a:ext cx="2200898" cy="646331"/>
          </a:xfrm>
          <a:prstGeom prst="rect">
            <a:avLst/>
          </a:prstGeom>
          <a:solidFill>
            <a:srgbClr val="FFEE70"/>
          </a:solidFill>
        </p:spPr>
        <p:txBody>
          <a:bodyPr wrap="square">
            <a:spAutoFit/>
          </a:bodyPr>
          <a:lstStyle/>
          <a:p>
            <a:r>
              <a:rPr lang="es-ES" dirty="0" smtClean="0">
                <a:solidFill>
                  <a:prstClr val="black"/>
                </a:solidFill>
                <a:ea typeface="Calibri"/>
                <a:cs typeface="Times New Roman"/>
              </a:rPr>
              <a:t>Enfermedades: </a:t>
            </a:r>
          </a:p>
          <a:p>
            <a:r>
              <a:rPr lang="es-ES" dirty="0" smtClean="0">
                <a:solidFill>
                  <a:prstClr val="black"/>
                </a:solidFill>
                <a:ea typeface="Calibri"/>
                <a:cs typeface="Times New Roman"/>
              </a:rPr>
              <a:t>asma</a:t>
            </a:r>
            <a:r>
              <a:rPr lang="es-ES" dirty="0">
                <a:solidFill>
                  <a:prstClr val="black"/>
                </a:solidFill>
                <a:ea typeface="Calibri"/>
                <a:cs typeface="Times New Roman"/>
              </a:rPr>
              <a:t>, </a:t>
            </a:r>
            <a:r>
              <a:rPr lang="es-ES" dirty="0" smtClean="0">
                <a:solidFill>
                  <a:prstClr val="black"/>
                </a:solidFill>
                <a:ea typeface="Calibri"/>
                <a:cs typeface="Times New Roman"/>
              </a:rPr>
              <a:t>alergias… </a:t>
            </a:r>
            <a:endParaRPr lang="es-ES" dirty="0">
              <a:solidFill>
                <a:prstClr val="black"/>
              </a:solidFill>
            </a:endParaRPr>
          </a:p>
        </p:txBody>
      </p:sp>
      <p:sp>
        <p:nvSpPr>
          <p:cNvPr id="12" name="Rectángulo 11"/>
          <p:cNvSpPr/>
          <p:nvPr/>
        </p:nvSpPr>
        <p:spPr>
          <a:xfrm>
            <a:off x="3131840" y="3501008"/>
            <a:ext cx="1666479" cy="369332"/>
          </a:xfrm>
          <a:prstGeom prst="rect">
            <a:avLst/>
          </a:prstGeom>
          <a:solidFill>
            <a:schemeClr val="accent4">
              <a:lumMod val="40000"/>
              <a:lumOff val="60000"/>
            </a:schemeClr>
          </a:solidFill>
        </p:spPr>
        <p:txBody>
          <a:bodyPr wrap="none">
            <a:spAutoFit/>
          </a:bodyPr>
          <a:lstStyle/>
          <a:p>
            <a:r>
              <a:rPr lang="es-ES" dirty="0" smtClean="0">
                <a:solidFill>
                  <a:prstClr val="black"/>
                </a:solidFill>
                <a:ea typeface="Calibri"/>
                <a:cs typeface="Times New Roman"/>
              </a:rPr>
              <a:t>hacinamiento </a:t>
            </a:r>
            <a:endParaRPr lang="es-ES" dirty="0">
              <a:solidFill>
                <a:prstClr val="black"/>
              </a:solidFill>
            </a:endParaRPr>
          </a:p>
        </p:txBody>
      </p:sp>
      <p:sp>
        <p:nvSpPr>
          <p:cNvPr id="13" name="Rectángulo 12"/>
          <p:cNvSpPr/>
          <p:nvPr/>
        </p:nvSpPr>
        <p:spPr>
          <a:xfrm>
            <a:off x="6228184" y="3140968"/>
            <a:ext cx="1915716" cy="369332"/>
          </a:xfrm>
          <a:prstGeom prst="rect">
            <a:avLst/>
          </a:prstGeom>
          <a:solidFill>
            <a:srgbClr val="FFEE70"/>
          </a:solidFill>
        </p:spPr>
        <p:txBody>
          <a:bodyPr wrap="square">
            <a:spAutoFit/>
          </a:bodyPr>
          <a:lstStyle/>
          <a:p>
            <a:r>
              <a:rPr lang="es-ES" dirty="0">
                <a:solidFill>
                  <a:prstClr val="black"/>
                </a:solidFill>
                <a:ea typeface="Calibri"/>
                <a:cs typeface="Times New Roman"/>
              </a:rPr>
              <a:t>estrés crónico </a:t>
            </a:r>
            <a:endParaRPr lang="es-ES" dirty="0">
              <a:solidFill>
                <a:prstClr val="black"/>
              </a:solidFill>
            </a:endParaRPr>
          </a:p>
        </p:txBody>
      </p:sp>
      <p:sp>
        <p:nvSpPr>
          <p:cNvPr id="14" name="Rectángulo 13"/>
          <p:cNvSpPr/>
          <p:nvPr/>
        </p:nvSpPr>
        <p:spPr>
          <a:xfrm>
            <a:off x="6228184" y="3717032"/>
            <a:ext cx="1844278" cy="646331"/>
          </a:xfrm>
          <a:prstGeom prst="rect">
            <a:avLst/>
          </a:prstGeom>
          <a:solidFill>
            <a:srgbClr val="F3C8A5"/>
          </a:solidFill>
        </p:spPr>
        <p:txBody>
          <a:bodyPr wrap="square">
            <a:spAutoFit/>
          </a:bodyPr>
          <a:lstStyle/>
          <a:p>
            <a:r>
              <a:rPr lang="es-ES" dirty="0">
                <a:solidFill>
                  <a:prstClr val="black"/>
                </a:solidFill>
                <a:ea typeface="Calibri"/>
                <a:cs typeface="Times New Roman"/>
              </a:rPr>
              <a:t>infecciones </a:t>
            </a:r>
            <a:endParaRPr lang="es-ES" dirty="0" smtClean="0">
              <a:solidFill>
                <a:prstClr val="black"/>
              </a:solidFill>
              <a:ea typeface="Calibri"/>
              <a:cs typeface="Times New Roman"/>
            </a:endParaRPr>
          </a:p>
          <a:p>
            <a:r>
              <a:rPr lang="es-ES" dirty="0" smtClean="0">
                <a:solidFill>
                  <a:prstClr val="black"/>
                </a:solidFill>
                <a:ea typeface="Calibri"/>
                <a:cs typeface="Times New Roman"/>
              </a:rPr>
              <a:t>respiratorias</a:t>
            </a:r>
            <a:endParaRPr lang="es-ES" dirty="0">
              <a:solidFill>
                <a:prstClr val="black"/>
              </a:solidFill>
            </a:endParaRPr>
          </a:p>
        </p:txBody>
      </p:sp>
      <p:sp>
        <p:nvSpPr>
          <p:cNvPr id="15" name="Rectángulo 14"/>
          <p:cNvSpPr/>
          <p:nvPr/>
        </p:nvSpPr>
        <p:spPr>
          <a:xfrm>
            <a:off x="3059832" y="5013176"/>
            <a:ext cx="2096022" cy="646331"/>
          </a:xfrm>
          <a:prstGeom prst="rect">
            <a:avLst/>
          </a:prstGeom>
          <a:solidFill>
            <a:schemeClr val="accent5">
              <a:lumMod val="40000"/>
              <a:lumOff val="60000"/>
            </a:schemeClr>
          </a:solidFill>
        </p:spPr>
        <p:txBody>
          <a:bodyPr wrap="none">
            <a:spAutoFit/>
          </a:bodyPr>
          <a:lstStyle/>
          <a:p>
            <a:r>
              <a:rPr lang="es-ES" dirty="0">
                <a:solidFill>
                  <a:prstClr val="black"/>
                </a:solidFill>
                <a:ea typeface="Calibri"/>
                <a:cs typeface="Times New Roman"/>
              </a:rPr>
              <a:t>entornos </a:t>
            </a:r>
            <a:r>
              <a:rPr lang="es-ES" dirty="0" smtClean="0">
                <a:solidFill>
                  <a:prstClr val="black"/>
                </a:solidFill>
                <a:ea typeface="Calibri"/>
                <a:cs typeface="Times New Roman"/>
              </a:rPr>
              <a:t>sociales</a:t>
            </a:r>
          </a:p>
          <a:p>
            <a:r>
              <a:rPr lang="es-ES" dirty="0" smtClean="0">
                <a:solidFill>
                  <a:prstClr val="black"/>
                </a:solidFill>
                <a:ea typeface="Calibri"/>
                <a:cs typeface="Times New Roman"/>
              </a:rPr>
              <a:t> </a:t>
            </a:r>
            <a:r>
              <a:rPr lang="es-ES" dirty="0">
                <a:solidFill>
                  <a:prstClr val="black"/>
                </a:solidFill>
                <a:ea typeface="Calibri"/>
                <a:cs typeface="Times New Roman"/>
              </a:rPr>
              <a:t>inseguros </a:t>
            </a:r>
            <a:endParaRPr lang="es-ES" dirty="0">
              <a:solidFill>
                <a:prstClr val="black"/>
              </a:solidFill>
            </a:endParaRPr>
          </a:p>
        </p:txBody>
      </p:sp>
      <p:sp>
        <p:nvSpPr>
          <p:cNvPr id="16" name="Rectángulo 15"/>
          <p:cNvSpPr/>
          <p:nvPr/>
        </p:nvSpPr>
        <p:spPr>
          <a:xfrm>
            <a:off x="6228184" y="4653136"/>
            <a:ext cx="2201468" cy="646331"/>
          </a:xfrm>
          <a:prstGeom prst="rect">
            <a:avLst/>
          </a:prstGeom>
          <a:solidFill>
            <a:srgbClr val="FFEE70"/>
          </a:solidFill>
        </p:spPr>
        <p:txBody>
          <a:bodyPr wrap="square">
            <a:spAutoFit/>
          </a:bodyPr>
          <a:lstStyle/>
          <a:p>
            <a:r>
              <a:rPr lang="es-ES" dirty="0" smtClean="0">
                <a:solidFill>
                  <a:prstClr val="black"/>
                </a:solidFill>
                <a:ea typeface="Calibri"/>
                <a:cs typeface="Times New Roman"/>
              </a:rPr>
              <a:t>Mala salud física</a:t>
            </a:r>
          </a:p>
          <a:p>
            <a:r>
              <a:rPr lang="es-ES" dirty="0" smtClean="0">
                <a:solidFill>
                  <a:prstClr val="black"/>
                </a:solidFill>
                <a:ea typeface="Calibri"/>
                <a:cs typeface="Times New Roman"/>
              </a:rPr>
              <a:t> </a:t>
            </a:r>
            <a:r>
              <a:rPr lang="es-ES" dirty="0">
                <a:solidFill>
                  <a:prstClr val="black"/>
                </a:solidFill>
                <a:ea typeface="Calibri"/>
                <a:cs typeface="Times New Roman"/>
              </a:rPr>
              <a:t>y mental </a:t>
            </a:r>
            <a:endParaRPr lang="es-ES" dirty="0">
              <a:solidFill>
                <a:prstClr val="black"/>
              </a:solidFill>
            </a:endParaRPr>
          </a:p>
        </p:txBody>
      </p:sp>
      <p:sp>
        <p:nvSpPr>
          <p:cNvPr id="17" name="Rectángulo 16"/>
          <p:cNvSpPr/>
          <p:nvPr/>
        </p:nvSpPr>
        <p:spPr>
          <a:xfrm>
            <a:off x="6228184" y="5733256"/>
            <a:ext cx="2487220" cy="646331"/>
          </a:xfrm>
          <a:prstGeom prst="rect">
            <a:avLst/>
          </a:prstGeom>
          <a:solidFill>
            <a:srgbClr val="F3C8A5"/>
          </a:solidFill>
        </p:spPr>
        <p:txBody>
          <a:bodyPr wrap="square">
            <a:spAutoFit/>
          </a:bodyPr>
          <a:lstStyle/>
          <a:p>
            <a:r>
              <a:rPr lang="es-ES" dirty="0" smtClean="0">
                <a:solidFill>
                  <a:prstClr val="black"/>
                </a:solidFill>
                <a:ea typeface="Calibri"/>
                <a:cs typeface="Times New Roman"/>
              </a:rPr>
              <a:t>no interacción </a:t>
            </a:r>
          </a:p>
          <a:p>
            <a:r>
              <a:rPr lang="es-ES" dirty="0" smtClean="0">
                <a:solidFill>
                  <a:prstClr val="black"/>
                </a:solidFill>
                <a:ea typeface="Calibri"/>
                <a:cs typeface="Times New Roman"/>
              </a:rPr>
              <a:t>ni cohesión </a:t>
            </a:r>
            <a:r>
              <a:rPr lang="es-ES" dirty="0">
                <a:solidFill>
                  <a:prstClr val="black"/>
                </a:solidFill>
                <a:ea typeface="Calibri"/>
                <a:cs typeface="Times New Roman"/>
              </a:rPr>
              <a:t>social</a:t>
            </a:r>
            <a:endParaRPr lang="es-ES" dirty="0">
              <a:solidFill>
                <a:prstClr val="black"/>
              </a:solidFill>
            </a:endParaRPr>
          </a:p>
        </p:txBody>
      </p:sp>
      <p:sp>
        <p:nvSpPr>
          <p:cNvPr id="18" name="Abrir llave 17"/>
          <p:cNvSpPr/>
          <p:nvPr/>
        </p:nvSpPr>
        <p:spPr>
          <a:xfrm>
            <a:off x="2771800" y="1556792"/>
            <a:ext cx="360040" cy="4176464"/>
          </a:xfrm>
          <a:prstGeom prst="leftBrace">
            <a:avLst>
              <a:gd name="adj1" fmla="val 8333"/>
              <a:gd name="adj2" fmla="val 49412"/>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solidFill>
                <a:prstClr val="black"/>
              </a:solidFill>
            </a:endParaRPr>
          </a:p>
        </p:txBody>
      </p:sp>
      <p:cxnSp>
        <p:nvCxnSpPr>
          <p:cNvPr id="20" name="Conector recto de flecha 19"/>
          <p:cNvCxnSpPr/>
          <p:nvPr/>
        </p:nvCxnSpPr>
        <p:spPr>
          <a:xfrm>
            <a:off x="5214942" y="1835910"/>
            <a:ext cx="1000132" cy="21454"/>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3" name="Conector recto de flecha 22"/>
          <p:cNvCxnSpPr>
            <a:endCxn id="13" idx="1"/>
          </p:cNvCxnSpPr>
          <p:nvPr/>
        </p:nvCxnSpPr>
        <p:spPr>
          <a:xfrm flipV="1">
            <a:off x="4788024" y="3325634"/>
            <a:ext cx="1440160" cy="391398"/>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4" name="Conector recto de flecha 23"/>
          <p:cNvCxnSpPr>
            <a:endCxn id="14" idx="1"/>
          </p:cNvCxnSpPr>
          <p:nvPr/>
        </p:nvCxnSpPr>
        <p:spPr>
          <a:xfrm>
            <a:off x="4788024" y="3717032"/>
            <a:ext cx="1440160" cy="323166"/>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5" name="Conector recto de flecha 24"/>
          <p:cNvCxnSpPr>
            <a:stCxn id="15" idx="3"/>
            <a:endCxn id="16" idx="1"/>
          </p:cNvCxnSpPr>
          <p:nvPr/>
        </p:nvCxnSpPr>
        <p:spPr>
          <a:xfrm flipV="1">
            <a:off x="5155854" y="4976302"/>
            <a:ext cx="1072330" cy="36004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cxnSp>
        <p:nvCxnSpPr>
          <p:cNvPr id="26" name="Conector recto de flecha 25"/>
          <p:cNvCxnSpPr>
            <a:stCxn id="15" idx="3"/>
            <a:endCxn id="17" idx="1"/>
          </p:cNvCxnSpPr>
          <p:nvPr/>
        </p:nvCxnSpPr>
        <p:spPr>
          <a:xfrm>
            <a:off x="5155854" y="5336342"/>
            <a:ext cx="1072330" cy="720080"/>
          </a:xfrm>
          <a:prstGeom prst="straightConnector1">
            <a:avLst/>
          </a:prstGeom>
          <a:ln w="38100" cmpd="sng">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063664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9275" y="107576"/>
            <a:ext cx="8042276" cy="892532"/>
          </a:xfrm>
          <a:solidFill>
            <a:srgbClr val="D9E8F9"/>
          </a:solidFill>
        </p:spPr>
        <p:txBody>
          <a:bodyPr/>
          <a:lstStyle/>
          <a:p>
            <a:r>
              <a:rPr lang="es-ES" dirty="0" smtClean="0"/>
              <a:t>La </a:t>
            </a:r>
            <a:r>
              <a:rPr lang="es-ES" sz="4000" dirty="0" smtClean="0"/>
              <a:t>seguridad</a:t>
            </a:r>
            <a:endParaRPr lang="es-ES" sz="4000" dirty="0"/>
          </a:p>
        </p:txBody>
      </p:sp>
      <p:sp>
        <p:nvSpPr>
          <p:cNvPr id="4" name="3 Rectángulo"/>
          <p:cNvSpPr/>
          <p:nvPr/>
        </p:nvSpPr>
        <p:spPr>
          <a:xfrm>
            <a:off x="1071538" y="2071678"/>
            <a:ext cx="1723549" cy="400110"/>
          </a:xfrm>
          <a:prstGeom prst="rect">
            <a:avLst/>
          </a:prstGeom>
          <a:solidFill>
            <a:schemeClr val="tx2">
              <a:lumMod val="25000"/>
              <a:lumOff val="75000"/>
            </a:schemeClr>
          </a:solidFill>
        </p:spPr>
        <p:txBody>
          <a:bodyPr wrap="none">
            <a:spAutoFit/>
          </a:bodyPr>
          <a:lstStyle/>
          <a:p>
            <a:r>
              <a:rPr lang="es-ES" sz="2000" dirty="0" smtClean="0">
                <a:solidFill>
                  <a:prstClr val="black">
                    <a:lumMod val="65000"/>
                    <a:lumOff val="35000"/>
                  </a:prstClr>
                </a:solidFill>
                <a:ea typeface="Calibri"/>
                <a:cs typeface="Times New Roman"/>
              </a:rPr>
              <a:t>Inseguridad </a:t>
            </a:r>
            <a:endParaRPr lang="es-ES" dirty="0">
              <a:solidFill>
                <a:prstClr val="black"/>
              </a:solidFill>
            </a:endParaRPr>
          </a:p>
        </p:txBody>
      </p:sp>
      <p:sp>
        <p:nvSpPr>
          <p:cNvPr id="5" name="4 Rectángulo"/>
          <p:cNvSpPr/>
          <p:nvPr/>
        </p:nvSpPr>
        <p:spPr>
          <a:xfrm>
            <a:off x="4500562" y="1214422"/>
            <a:ext cx="2492990" cy="400110"/>
          </a:xfrm>
          <a:prstGeom prst="rect">
            <a:avLst/>
          </a:prstGeom>
          <a:solidFill>
            <a:srgbClr val="FFEE70"/>
          </a:solidFill>
        </p:spPr>
        <p:txBody>
          <a:bodyPr wrap="none">
            <a:spAutoFit/>
          </a:bodyPr>
          <a:lstStyle/>
          <a:p>
            <a:r>
              <a:rPr lang="es-ES" sz="2000" dirty="0" smtClean="0">
                <a:solidFill>
                  <a:prstClr val="black">
                    <a:lumMod val="65000"/>
                    <a:lumOff val="35000"/>
                  </a:prstClr>
                </a:solidFill>
                <a:ea typeface="Calibri"/>
                <a:cs typeface="Times New Roman"/>
              </a:rPr>
              <a:t>No contacto social</a:t>
            </a:r>
            <a:endParaRPr lang="es-ES" dirty="0">
              <a:solidFill>
                <a:prstClr val="black"/>
              </a:solidFill>
            </a:endParaRPr>
          </a:p>
        </p:txBody>
      </p:sp>
      <p:sp>
        <p:nvSpPr>
          <p:cNvPr id="6" name="5 Rectángulo"/>
          <p:cNvSpPr/>
          <p:nvPr/>
        </p:nvSpPr>
        <p:spPr>
          <a:xfrm>
            <a:off x="4500562" y="2428868"/>
            <a:ext cx="3429024" cy="707886"/>
          </a:xfrm>
          <a:prstGeom prst="rect">
            <a:avLst/>
          </a:prstGeom>
          <a:solidFill>
            <a:schemeClr val="accent4">
              <a:lumMod val="40000"/>
              <a:lumOff val="60000"/>
            </a:schemeClr>
          </a:solidFill>
        </p:spPr>
        <p:txBody>
          <a:bodyPr wrap="square">
            <a:spAutoFit/>
          </a:bodyPr>
          <a:lstStyle/>
          <a:p>
            <a:r>
              <a:rPr lang="es-ES" sz="2000" dirty="0" smtClean="0">
                <a:solidFill>
                  <a:prstClr val="black">
                    <a:lumMod val="65000"/>
                    <a:lumOff val="35000"/>
                  </a:prstClr>
                </a:solidFill>
                <a:ea typeface="Calibri"/>
                <a:cs typeface="Times New Roman"/>
              </a:rPr>
              <a:t>reducción de la actividad física diaria</a:t>
            </a:r>
            <a:endParaRPr lang="es-ES" dirty="0">
              <a:solidFill>
                <a:prstClr val="black"/>
              </a:solidFill>
            </a:endParaRPr>
          </a:p>
        </p:txBody>
      </p:sp>
      <p:sp>
        <p:nvSpPr>
          <p:cNvPr id="7" name="6 Rectángulo"/>
          <p:cNvSpPr/>
          <p:nvPr/>
        </p:nvSpPr>
        <p:spPr>
          <a:xfrm>
            <a:off x="4500562" y="1857364"/>
            <a:ext cx="1595309" cy="400110"/>
          </a:xfrm>
          <a:prstGeom prst="rect">
            <a:avLst/>
          </a:prstGeom>
          <a:solidFill>
            <a:schemeClr val="accent5">
              <a:lumMod val="40000"/>
              <a:lumOff val="60000"/>
            </a:schemeClr>
          </a:solidFill>
        </p:spPr>
        <p:txBody>
          <a:bodyPr wrap="none">
            <a:spAutoFit/>
          </a:bodyPr>
          <a:lstStyle/>
          <a:p>
            <a:r>
              <a:rPr lang="es-ES" sz="2000" dirty="0" smtClean="0">
                <a:solidFill>
                  <a:prstClr val="black">
                    <a:lumMod val="65000"/>
                    <a:lumOff val="35000"/>
                  </a:prstClr>
                </a:solidFill>
                <a:ea typeface="Calibri"/>
                <a:cs typeface="Times New Roman"/>
              </a:rPr>
              <a:t>aislamiento</a:t>
            </a:r>
            <a:endParaRPr lang="es-ES" dirty="0">
              <a:solidFill>
                <a:prstClr val="black"/>
              </a:solidFill>
            </a:endParaRPr>
          </a:p>
        </p:txBody>
      </p:sp>
      <p:sp>
        <p:nvSpPr>
          <p:cNvPr id="8" name="7 Rectángulo"/>
          <p:cNvSpPr/>
          <p:nvPr/>
        </p:nvSpPr>
        <p:spPr>
          <a:xfrm>
            <a:off x="1428728" y="3571876"/>
            <a:ext cx="1338828" cy="707886"/>
          </a:xfrm>
          <a:prstGeom prst="rect">
            <a:avLst/>
          </a:prstGeom>
          <a:solidFill>
            <a:schemeClr val="accent5">
              <a:lumMod val="40000"/>
              <a:lumOff val="60000"/>
            </a:schemeClr>
          </a:solidFill>
        </p:spPr>
        <p:txBody>
          <a:bodyPr wrap="none">
            <a:spAutoFit/>
          </a:bodyPr>
          <a:lstStyle/>
          <a:p>
            <a:r>
              <a:rPr lang="es-ES" sz="2000" dirty="0" smtClean="0">
                <a:solidFill>
                  <a:prstClr val="black">
                    <a:lumMod val="65000"/>
                    <a:lumOff val="35000"/>
                  </a:prstClr>
                </a:solidFill>
                <a:ea typeface="Calibri"/>
                <a:cs typeface="Times New Roman"/>
              </a:rPr>
              <a:t>Espacios </a:t>
            </a:r>
          </a:p>
          <a:p>
            <a:r>
              <a:rPr lang="es-ES" sz="2000" dirty="0" smtClean="0">
                <a:solidFill>
                  <a:prstClr val="black">
                    <a:lumMod val="65000"/>
                    <a:lumOff val="35000"/>
                  </a:prstClr>
                </a:solidFill>
                <a:ea typeface="Calibri"/>
                <a:cs typeface="Times New Roman"/>
              </a:rPr>
              <a:t>públicos</a:t>
            </a:r>
            <a:endParaRPr lang="es-ES" dirty="0">
              <a:solidFill>
                <a:prstClr val="black"/>
              </a:solidFill>
            </a:endParaRPr>
          </a:p>
        </p:txBody>
      </p:sp>
      <p:sp>
        <p:nvSpPr>
          <p:cNvPr id="9" name="8 Rectángulo"/>
          <p:cNvSpPr/>
          <p:nvPr/>
        </p:nvSpPr>
        <p:spPr>
          <a:xfrm>
            <a:off x="3214678" y="3357562"/>
            <a:ext cx="2500330" cy="400110"/>
          </a:xfrm>
          <a:prstGeom prst="rect">
            <a:avLst/>
          </a:prstGeom>
          <a:solidFill>
            <a:srgbClr val="FFEE70"/>
          </a:solidFill>
        </p:spPr>
        <p:txBody>
          <a:bodyPr wrap="square">
            <a:spAutoFit/>
          </a:bodyPr>
          <a:lstStyle/>
          <a:p>
            <a:r>
              <a:rPr lang="es-ES" sz="2000" dirty="0" smtClean="0">
                <a:solidFill>
                  <a:prstClr val="black">
                    <a:lumMod val="65000"/>
                    <a:lumOff val="35000"/>
                  </a:prstClr>
                </a:solidFill>
                <a:ea typeface="Calibri"/>
                <a:cs typeface="Times New Roman"/>
              </a:rPr>
              <a:t>buena visibilidad </a:t>
            </a:r>
            <a:endParaRPr lang="es-ES" dirty="0">
              <a:solidFill>
                <a:prstClr val="black"/>
              </a:solidFill>
            </a:endParaRPr>
          </a:p>
        </p:txBody>
      </p:sp>
      <p:sp>
        <p:nvSpPr>
          <p:cNvPr id="10" name="9 Rectángulo"/>
          <p:cNvSpPr/>
          <p:nvPr/>
        </p:nvSpPr>
        <p:spPr>
          <a:xfrm>
            <a:off x="3286116" y="4000504"/>
            <a:ext cx="1620957" cy="400110"/>
          </a:xfrm>
          <a:prstGeom prst="rect">
            <a:avLst/>
          </a:prstGeom>
          <a:solidFill>
            <a:schemeClr val="accent4">
              <a:lumMod val="40000"/>
              <a:lumOff val="60000"/>
            </a:schemeClr>
          </a:solidFill>
        </p:spPr>
        <p:txBody>
          <a:bodyPr wrap="none">
            <a:spAutoFit/>
          </a:bodyPr>
          <a:lstStyle/>
          <a:p>
            <a:r>
              <a:rPr lang="es-ES" sz="2000" dirty="0" smtClean="0">
                <a:solidFill>
                  <a:prstClr val="black">
                    <a:lumMod val="65000"/>
                    <a:lumOff val="35000"/>
                  </a:prstClr>
                </a:solidFill>
                <a:ea typeface="Calibri"/>
                <a:cs typeface="Times New Roman"/>
              </a:rPr>
              <a:t>iluminación</a:t>
            </a:r>
            <a:endParaRPr lang="es-ES" dirty="0">
              <a:solidFill>
                <a:prstClr val="black"/>
              </a:solidFill>
            </a:endParaRPr>
          </a:p>
        </p:txBody>
      </p:sp>
      <p:sp>
        <p:nvSpPr>
          <p:cNvPr id="11" name="10 Rectángulo"/>
          <p:cNvSpPr/>
          <p:nvPr/>
        </p:nvSpPr>
        <p:spPr>
          <a:xfrm>
            <a:off x="6643702" y="3357562"/>
            <a:ext cx="2143140" cy="1015663"/>
          </a:xfrm>
          <a:prstGeom prst="rect">
            <a:avLst/>
          </a:prstGeom>
          <a:solidFill>
            <a:schemeClr val="accent2">
              <a:lumMod val="40000"/>
              <a:lumOff val="60000"/>
            </a:schemeClr>
          </a:solidFill>
        </p:spPr>
        <p:txBody>
          <a:bodyPr wrap="square">
            <a:spAutoFit/>
          </a:bodyPr>
          <a:lstStyle/>
          <a:p>
            <a:r>
              <a:rPr lang="es-ES" sz="2000" dirty="0" smtClean="0">
                <a:solidFill>
                  <a:prstClr val="black">
                    <a:lumMod val="65000"/>
                    <a:lumOff val="35000"/>
                  </a:prstClr>
                </a:solidFill>
                <a:ea typeface="Calibri"/>
                <a:cs typeface="Times New Roman"/>
              </a:rPr>
              <a:t>desplazamientos fáciles y seguros</a:t>
            </a:r>
            <a:endParaRPr lang="es-ES" dirty="0">
              <a:solidFill>
                <a:prstClr val="black"/>
              </a:solidFill>
            </a:endParaRPr>
          </a:p>
        </p:txBody>
      </p:sp>
      <p:sp>
        <p:nvSpPr>
          <p:cNvPr id="13" name="12 Rectángulo"/>
          <p:cNvSpPr/>
          <p:nvPr/>
        </p:nvSpPr>
        <p:spPr>
          <a:xfrm>
            <a:off x="928662" y="5072074"/>
            <a:ext cx="2286000" cy="1015663"/>
          </a:xfrm>
          <a:prstGeom prst="rect">
            <a:avLst/>
          </a:prstGeom>
          <a:solidFill>
            <a:srgbClr val="FFEE70"/>
          </a:solidFill>
        </p:spPr>
        <p:txBody>
          <a:bodyPr>
            <a:spAutoFit/>
          </a:bodyPr>
          <a:lstStyle/>
          <a:p>
            <a:r>
              <a:rPr lang="es-ES" sz="2000" dirty="0" smtClean="0">
                <a:solidFill>
                  <a:prstClr val="black">
                    <a:lumMod val="65000"/>
                    <a:lumOff val="35000"/>
                  </a:prstClr>
                </a:solidFill>
                <a:ea typeface="Calibri"/>
                <a:cs typeface="Times New Roman"/>
              </a:rPr>
              <a:t>Comercios y servicios en las plantas bajas </a:t>
            </a:r>
            <a:endParaRPr lang="es-ES" dirty="0">
              <a:solidFill>
                <a:prstClr val="black"/>
              </a:solidFill>
            </a:endParaRPr>
          </a:p>
        </p:txBody>
      </p:sp>
      <p:sp>
        <p:nvSpPr>
          <p:cNvPr id="14" name="13 Rectángulo"/>
          <p:cNvSpPr/>
          <p:nvPr/>
        </p:nvSpPr>
        <p:spPr>
          <a:xfrm>
            <a:off x="4143372" y="5000636"/>
            <a:ext cx="1928826" cy="400110"/>
          </a:xfrm>
          <a:prstGeom prst="rect">
            <a:avLst/>
          </a:prstGeom>
          <a:solidFill>
            <a:schemeClr val="accent5">
              <a:lumMod val="40000"/>
              <a:lumOff val="60000"/>
            </a:schemeClr>
          </a:solidFill>
        </p:spPr>
        <p:txBody>
          <a:bodyPr wrap="square">
            <a:spAutoFit/>
          </a:bodyPr>
          <a:lstStyle/>
          <a:p>
            <a:r>
              <a:rPr lang="es-ES" sz="2000" dirty="0" smtClean="0">
                <a:solidFill>
                  <a:prstClr val="black">
                    <a:lumMod val="65000"/>
                    <a:lumOff val="35000"/>
                  </a:prstClr>
                </a:solidFill>
                <a:ea typeface="Calibri"/>
                <a:cs typeface="Times New Roman"/>
              </a:rPr>
              <a:t>más actividad</a:t>
            </a:r>
            <a:endParaRPr lang="es-ES" dirty="0">
              <a:solidFill>
                <a:prstClr val="black"/>
              </a:solidFill>
            </a:endParaRPr>
          </a:p>
        </p:txBody>
      </p:sp>
      <p:sp>
        <p:nvSpPr>
          <p:cNvPr id="16" name="15 Rectángulo"/>
          <p:cNvSpPr/>
          <p:nvPr/>
        </p:nvSpPr>
        <p:spPr>
          <a:xfrm>
            <a:off x="4143372" y="5572140"/>
            <a:ext cx="2031325" cy="646331"/>
          </a:xfrm>
          <a:prstGeom prst="rect">
            <a:avLst/>
          </a:prstGeom>
          <a:solidFill>
            <a:schemeClr val="accent4">
              <a:lumMod val="40000"/>
              <a:lumOff val="60000"/>
            </a:schemeClr>
          </a:solidFill>
        </p:spPr>
        <p:txBody>
          <a:bodyPr wrap="none">
            <a:spAutoFit/>
          </a:bodyPr>
          <a:lstStyle/>
          <a:p>
            <a:r>
              <a:rPr lang="es-ES" dirty="0" smtClean="0">
                <a:solidFill>
                  <a:prstClr val="black"/>
                </a:solidFill>
                <a:ea typeface="Calibri"/>
                <a:cs typeface="Times New Roman"/>
              </a:rPr>
              <a:t>buena vigilancia</a:t>
            </a:r>
          </a:p>
          <a:p>
            <a:r>
              <a:rPr lang="es-ES" dirty="0" smtClean="0">
                <a:solidFill>
                  <a:prstClr val="black"/>
                </a:solidFill>
                <a:ea typeface="Calibri"/>
                <a:cs typeface="Times New Roman"/>
              </a:rPr>
              <a:t> natural </a:t>
            </a:r>
            <a:endParaRPr lang="es-ES" dirty="0">
              <a:solidFill>
                <a:prstClr val="black"/>
              </a:solidFill>
            </a:endParaRPr>
          </a:p>
        </p:txBody>
      </p:sp>
      <p:cxnSp>
        <p:nvCxnSpPr>
          <p:cNvPr id="18" name="17 Conector recto de flecha"/>
          <p:cNvCxnSpPr>
            <a:endCxn id="5" idx="1"/>
          </p:cNvCxnSpPr>
          <p:nvPr/>
        </p:nvCxnSpPr>
        <p:spPr>
          <a:xfrm flipV="1">
            <a:off x="2857488" y="1414477"/>
            <a:ext cx="1643074" cy="8715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20 Conector recto de flecha"/>
          <p:cNvCxnSpPr>
            <a:endCxn id="7" idx="1"/>
          </p:cNvCxnSpPr>
          <p:nvPr/>
        </p:nvCxnSpPr>
        <p:spPr>
          <a:xfrm flipV="1">
            <a:off x="2857488" y="2057419"/>
            <a:ext cx="1643074" cy="2285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22 Conector recto de flecha"/>
          <p:cNvCxnSpPr>
            <a:endCxn id="6" idx="1"/>
          </p:cNvCxnSpPr>
          <p:nvPr/>
        </p:nvCxnSpPr>
        <p:spPr>
          <a:xfrm>
            <a:off x="2857488" y="2285992"/>
            <a:ext cx="1643074" cy="49681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23 Abrir llave"/>
          <p:cNvSpPr/>
          <p:nvPr/>
        </p:nvSpPr>
        <p:spPr>
          <a:xfrm>
            <a:off x="2857488" y="3357562"/>
            <a:ext cx="500066" cy="114300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solidFill>
                <a:prstClr val="black"/>
              </a:solidFill>
            </a:endParaRPr>
          </a:p>
        </p:txBody>
      </p:sp>
      <p:cxnSp>
        <p:nvCxnSpPr>
          <p:cNvPr id="26" name="25 Conector recto"/>
          <p:cNvCxnSpPr>
            <a:endCxn id="11" idx="1"/>
          </p:cNvCxnSpPr>
          <p:nvPr/>
        </p:nvCxnSpPr>
        <p:spPr>
          <a:xfrm>
            <a:off x="5786446" y="3571876"/>
            <a:ext cx="857256" cy="29351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27 Conector recto"/>
          <p:cNvCxnSpPr>
            <a:stCxn id="10" idx="3"/>
            <a:endCxn id="11" idx="1"/>
          </p:cNvCxnSpPr>
          <p:nvPr/>
        </p:nvCxnSpPr>
        <p:spPr>
          <a:xfrm flipV="1">
            <a:off x="4907073" y="3865394"/>
            <a:ext cx="1736629" cy="335165"/>
          </a:xfrm>
          <a:prstGeom prst="line">
            <a:avLst/>
          </a:prstGeom>
        </p:spPr>
        <p:style>
          <a:lnRef idx="2">
            <a:schemeClr val="accent1"/>
          </a:lnRef>
          <a:fillRef idx="0">
            <a:schemeClr val="accent1"/>
          </a:fillRef>
          <a:effectRef idx="1">
            <a:schemeClr val="accent1"/>
          </a:effectRef>
          <a:fontRef idx="minor">
            <a:schemeClr val="tx1"/>
          </a:fontRef>
        </p:style>
      </p:cxnSp>
      <p:sp>
        <p:nvSpPr>
          <p:cNvPr id="29" name="28 Rectángulo"/>
          <p:cNvSpPr/>
          <p:nvPr/>
        </p:nvSpPr>
        <p:spPr>
          <a:xfrm>
            <a:off x="6786578" y="5357826"/>
            <a:ext cx="1800493" cy="369332"/>
          </a:xfrm>
          <a:prstGeom prst="rect">
            <a:avLst/>
          </a:prstGeom>
          <a:solidFill>
            <a:schemeClr val="accent3">
              <a:lumMod val="40000"/>
              <a:lumOff val="60000"/>
            </a:schemeClr>
          </a:solidFill>
        </p:spPr>
        <p:txBody>
          <a:bodyPr wrap="none">
            <a:spAutoFit/>
          </a:bodyPr>
          <a:lstStyle/>
          <a:p>
            <a:r>
              <a:rPr lang="es-ES" dirty="0" smtClean="0">
                <a:solidFill>
                  <a:prstClr val="black">
                    <a:lumMod val="65000"/>
                    <a:lumOff val="35000"/>
                  </a:prstClr>
                </a:solidFill>
                <a:ea typeface="Calibri"/>
                <a:cs typeface="Times New Roman"/>
              </a:rPr>
              <a:t>en las calles </a:t>
            </a:r>
            <a:endParaRPr lang="es-ES" dirty="0">
              <a:solidFill>
                <a:prstClr val="black"/>
              </a:solidFill>
            </a:endParaRPr>
          </a:p>
        </p:txBody>
      </p:sp>
      <p:sp>
        <p:nvSpPr>
          <p:cNvPr id="30" name="29 Cerrar llave"/>
          <p:cNvSpPr/>
          <p:nvPr/>
        </p:nvSpPr>
        <p:spPr>
          <a:xfrm>
            <a:off x="6143636" y="5000636"/>
            <a:ext cx="571504" cy="121444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solidFill>
                <a:prstClr val="black"/>
              </a:solidFill>
            </a:endParaRPr>
          </a:p>
        </p:txBody>
      </p:sp>
      <p:cxnSp>
        <p:nvCxnSpPr>
          <p:cNvPr id="32" name="31 Conector recto de flecha"/>
          <p:cNvCxnSpPr>
            <a:stCxn id="13" idx="3"/>
            <a:endCxn id="14" idx="1"/>
          </p:cNvCxnSpPr>
          <p:nvPr/>
        </p:nvCxnSpPr>
        <p:spPr>
          <a:xfrm flipV="1">
            <a:off x="3214662" y="5200691"/>
            <a:ext cx="928710" cy="37921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33 Conector recto de flecha"/>
          <p:cNvCxnSpPr>
            <a:stCxn id="13" idx="3"/>
            <a:endCxn id="16" idx="1"/>
          </p:cNvCxnSpPr>
          <p:nvPr/>
        </p:nvCxnSpPr>
        <p:spPr>
          <a:xfrm>
            <a:off x="3214662" y="5579906"/>
            <a:ext cx="928710" cy="3154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0677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solidFill>
                  <a:schemeClr val="tx1"/>
                </a:solidFill>
                <a:latin typeface="Times New Roman" pitchFamily="18" charset="0"/>
                <a:cs typeface="Times New Roman" pitchFamily="18" charset="0"/>
              </a:rPr>
              <a:t>Sedentarismo</a:t>
            </a:r>
            <a:endParaRPr lang="es-ES" b="1" dirty="0">
              <a:solidFill>
                <a:schemeClr val="tx1"/>
              </a:solidFill>
              <a:latin typeface="Times New Roman" pitchFamily="18" charset="0"/>
              <a:cs typeface="Times New Roman" pitchFamily="18" charset="0"/>
            </a:endParaRPr>
          </a:p>
        </p:txBody>
      </p:sp>
      <p:sp>
        <p:nvSpPr>
          <p:cNvPr id="4" name="Rectángulo 3"/>
          <p:cNvSpPr/>
          <p:nvPr/>
        </p:nvSpPr>
        <p:spPr>
          <a:xfrm>
            <a:off x="930846" y="1937693"/>
            <a:ext cx="1860004" cy="461665"/>
          </a:xfrm>
          <a:prstGeom prst="rect">
            <a:avLst/>
          </a:prstGeom>
          <a:solidFill>
            <a:schemeClr val="bg2">
              <a:lumMod val="90000"/>
            </a:schemeClr>
          </a:solidFill>
        </p:spPr>
        <p:txBody>
          <a:bodyPr wrap="none">
            <a:spAutoFit/>
          </a:bodyPr>
          <a:lstStyle/>
          <a:p>
            <a:r>
              <a:rPr lang="es-ES" sz="2400" dirty="0" smtClean="0">
                <a:solidFill>
                  <a:prstClr val="black"/>
                </a:solidFill>
                <a:latin typeface="Times New Roman" pitchFamily="18" charset="0"/>
                <a:cs typeface="Times New Roman" pitchFamily="18" charset="0"/>
              </a:rPr>
              <a:t>Sedentarismo</a:t>
            </a:r>
            <a:endParaRPr lang="es-ES" dirty="0"/>
          </a:p>
        </p:txBody>
      </p:sp>
      <p:sp>
        <p:nvSpPr>
          <p:cNvPr id="5" name="Rectángulo 4"/>
          <p:cNvSpPr/>
          <p:nvPr/>
        </p:nvSpPr>
        <p:spPr>
          <a:xfrm>
            <a:off x="5940152" y="1628800"/>
            <a:ext cx="1584176" cy="461665"/>
          </a:xfrm>
          <a:prstGeom prst="rect">
            <a:avLst/>
          </a:prstGeom>
          <a:solidFill>
            <a:srgbClr val="FDFFA3"/>
          </a:solidFill>
        </p:spPr>
        <p:txBody>
          <a:bodyPr wrap="square">
            <a:spAutoFit/>
          </a:bodyPr>
          <a:lstStyle/>
          <a:p>
            <a:pPr algn="ctr"/>
            <a:r>
              <a:rPr lang="es-ES" sz="2400" dirty="0" smtClean="0">
                <a:solidFill>
                  <a:prstClr val="black"/>
                </a:solidFill>
                <a:latin typeface="Times New Roman" pitchFamily="18" charset="0"/>
                <a:cs typeface="Times New Roman" pitchFamily="18" charset="0"/>
              </a:rPr>
              <a:t>sobrepeso </a:t>
            </a:r>
            <a:endParaRPr lang="es-ES" dirty="0"/>
          </a:p>
        </p:txBody>
      </p:sp>
      <p:sp>
        <p:nvSpPr>
          <p:cNvPr id="6" name="Rectángulo 5"/>
          <p:cNvSpPr/>
          <p:nvPr/>
        </p:nvSpPr>
        <p:spPr>
          <a:xfrm>
            <a:off x="3563888" y="1988840"/>
            <a:ext cx="1236236" cy="461665"/>
          </a:xfrm>
          <a:prstGeom prst="rect">
            <a:avLst/>
          </a:prstGeom>
          <a:solidFill>
            <a:schemeClr val="accent5">
              <a:lumMod val="40000"/>
              <a:lumOff val="60000"/>
            </a:schemeClr>
          </a:solidFill>
        </p:spPr>
        <p:txBody>
          <a:bodyPr wrap="none">
            <a:spAutoFit/>
          </a:bodyPr>
          <a:lstStyle/>
          <a:p>
            <a:r>
              <a:rPr lang="es-ES" sz="2400" dirty="0" smtClean="0">
                <a:solidFill>
                  <a:prstClr val="black"/>
                </a:solidFill>
                <a:latin typeface="Times New Roman" pitchFamily="18" charset="0"/>
                <a:cs typeface="Times New Roman" pitchFamily="18" charset="0"/>
              </a:rPr>
              <a:t>aumenta </a:t>
            </a:r>
            <a:endParaRPr lang="es-ES" dirty="0"/>
          </a:p>
        </p:txBody>
      </p:sp>
      <p:sp>
        <p:nvSpPr>
          <p:cNvPr id="7" name="Rectángulo 6"/>
          <p:cNvSpPr/>
          <p:nvPr/>
        </p:nvSpPr>
        <p:spPr>
          <a:xfrm>
            <a:off x="5580112" y="2420888"/>
            <a:ext cx="2736304" cy="461665"/>
          </a:xfrm>
          <a:prstGeom prst="rect">
            <a:avLst/>
          </a:prstGeom>
          <a:solidFill>
            <a:srgbClr val="FDFFA3"/>
          </a:solidFill>
        </p:spPr>
        <p:txBody>
          <a:bodyPr wrap="square">
            <a:spAutoFit/>
          </a:bodyPr>
          <a:lstStyle/>
          <a:p>
            <a:pPr algn="ctr"/>
            <a:r>
              <a:rPr lang="es-ES" sz="2400" dirty="0" smtClean="0">
                <a:solidFill>
                  <a:prstClr val="black"/>
                </a:solidFill>
                <a:latin typeface="Times New Roman" pitchFamily="18" charset="0"/>
                <a:cs typeface="Times New Roman" pitchFamily="18" charset="0"/>
              </a:rPr>
              <a:t>patologías </a:t>
            </a:r>
            <a:r>
              <a:rPr lang="es-ES" sz="2400" dirty="0">
                <a:solidFill>
                  <a:prstClr val="black"/>
                </a:solidFill>
                <a:latin typeface="Times New Roman" pitchFamily="18" charset="0"/>
                <a:cs typeface="Times New Roman" pitchFamily="18" charset="0"/>
              </a:rPr>
              <a:t>crónicas</a:t>
            </a:r>
            <a:endParaRPr lang="es-ES" dirty="0"/>
          </a:p>
        </p:txBody>
      </p:sp>
      <p:sp>
        <p:nvSpPr>
          <p:cNvPr id="8" name="Flecha derecha 7"/>
          <p:cNvSpPr/>
          <p:nvPr/>
        </p:nvSpPr>
        <p:spPr>
          <a:xfrm>
            <a:off x="2987824" y="2132856"/>
            <a:ext cx="360040" cy="288032"/>
          </a:xfrm>
          <a:prstGeom prst="rightArrow">
            <a:avLst/>
          </a:prstGeom>
          <a:solidFill>
            <a:srgbClr val="FFE1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9" name="Rectángulo 8"/>
          <p:cNvSpPr/>
          <p:nvPr/>
        </p:nvSpPr>
        <p:spPr>
          <a:xfrm>
            <a:off x="1835696" y="3573016"/>
            <a:ext cx="1351652" cy="461665"/>
          </a:xfrm>
          <a:prstGeom prst="rect">
            <a:avLst/>
          </a:prstGeom>
          <a:solidFill>
            <a:srgbClr val="86DCF9"/>
          </a:solidFill>
        </p:spPr>
        <p:txBody>
          <a:bodyPr wrap="none">
            <a:spAutoFit/>
          </a:bodyPr>
          <a:lstStyle/>
          <a:p>
            <a:r>
              <a:rPr lang="es-ES" sz="2400" dirty="0" smtClean="0">
                <a:solidFill>
                  <a:prstClr val="black"/>
                </a:solidFill>
                <a:latin typeface="Times New Roman" pitchFamily="18" charset="0"/>
                <a:cs typeface="Times New Roman" pitchFamily="18" charset="0"/>
              </a:rPr>
              <a:t>Obesidad</a:t>
            </a:r>
            <a:endParaRPr lang="es-ES" dirty="0"/>
          </a:p>
        </p:txBody>
      </p:sp>
      <p:sp>
        <p:nvSpPr>
          <p:cNvPr id="10" name="Rectángulo 9"/>
          <p:cNvSpPr/>
          <p:nvPr/>
        </p:nvSpPr>
        <p:spPr>
          <a:xfrm>
            <a:off x="3995936" y="3429000"/>
            <a:ext cx="2286000" cy="830997"/>
          </a:xfrm>
          <a:prstGeom prst="rect">
            <a:avLst/>
          </a:prstGeom>
          <a:solidFill>
            <a:srgbClr val="FDFFA3"/>
          </a:solidFill>
        </p:spPr>
        <p:txBody>
          <a:bodyPr>
            <a:spAutoFit/>
          </a:bodyPr>
          <a:lstStyle/>
          <a:p>
            <a:pPr lvl="0" algn="ctr">
              <a:spcBef>
                <a:spcPts val="600"/>
              </a:spcBef>
              <a:buClr>
                <a:srgbClr val="76C5EF"/>
              </a:buClr>
              <a:buSzPct val="70000"/>
            </a:pPr>
            <a:r>
              <a:rPr lang="es-ES" sz="2400" dirty="0">
                <a:solidFill>
                  <a:prstClr val="black"/>
                </a:solidFill>
                <a:latin typeface="Times New Roman" pitchFamily="18" charset="0"/>
                <a:cs typeface="Times New Roman" pitchFamily="18" charset="0"/>
              </a:rPr>
              <a:t>P</a:t>
            </a:r>
            <a:r>
              <a:rPr lang="es-ES" sz="2400" dirty="0" smtClean="0">
                <a:solidFill>
                  <a:prstClr val="black"/>
                </a:solidFill>
                <a:latin typeface="Times New Roman" pitchFamily="18" charset="0"/>
                <a:cs typeface="Times New Roman" pitchFamily="18" charset="0"/>
              </a:rPr>
              <a:t>andemia </a:t>
            </a:r>
            <a:r>
              <a:rPr lang="es-ES" sz="2400" dirty="0">
                <a:solidFill>
                  <a:prstClr val="black"/>
                </a:solidFill>
                <a:latin typeface="Times New Roman" pitchFamily="18" charset="0"/>
                <a:cs typeface="Times New Roman" pitchFamily="18" charset="0"/>
              </a:rPr>
              <a:t>de la </a:t>
            </a:r>
            <a:r>
              <a:rPr lang="es-ES" sz="2400" dirty="0" smtClean="0">
                <a:solidFill>
                  <a:prstClr val="black"/>
                </a:solidFill>
                <a:latin typeface="Times New Roman" pitchFamily="18" charset="0"/>
                <a:cs typeface="Times New Roman" pitchFamily="18" charset="0"/>
              </a:rPr>
              <a:t>humanidad</a:t>
            </a:r>
            <a:endParaRPr lang="es-ES" sz="2400" dirty="0">
              <a:solidFill>
                <a:prstClr val="black"/>
              </a:solidFill>
              <a:latin typeface="Times New Roman" pitchFamily="18" charset="0"/>
              <a:cs typeface="Times New Roman" pitchFamily="18" charset="0"/>
            </a:endParaRPr>
          </a:p>
        </p:txBody>
      </p:sp>
      <p:sp>
        <p:nvSpPr>
          <p:cNvPr id="11" name="Igual 10"/>
          <p:cNvSpPr/>
          <p:nvPr/>
        </p:nvSpPr>
        <p:spPr>
          <a:xfrm>
            <a:off x="3491880" y="3717032"/>
            <a:ext cx="360040" cy="288032"/>
          </a:xfrm>
          <a:prstGeom prst="mathEqual">
            <a:avLst/>
          </a:prstGeom>
          <a:solidFill>
            <a:srgbClr val="FFE1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tx1"/>
              </a:solidFill>
            </a:endParaRPr>
          </a:p>
        </p:txBody>
      </p:sp>
      <p:cxnSp>
        <p:nvCxnSpPr>
          <p:cNvPr id="13" name="Conector recto de flecha 12"/>
          <p:cNvCxnSpPr>
            <a:stCxn id="6" idx="3"/>
            <a:endCxn id="5" idx="1"/>
          </p:cNvCxnSpPr>
          <p:nvPr/>
        </p:nvCxnSpPr>
        <p:spPr>
          <a:xfrm flipV="1">
            <a:off x="4800124" y="1859633"/>
            <a:ext cx="1140028"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Conector recto de flecha 13"/>
          <p:cNvCxnSpPr>
            <a:stCxn id="6" idx="3"/>
            <a:endCxn id="7" idx="1"/>
          </p:cNvCxnSpPr>
          <p:nvPr/>
        </p:nvCxnSpPr>
        <p:spPr>
          <a:xfrm>
            <a:off x="4800124" y="2219673"/>
            <a:ext cx="779988" cy="4320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Flecha derecha 23"/>
          <p:cNvSpPr/>
          <p:nvPr/>
        </p:nvSpPr>
        <p:spPr>
          <a:xfrm>
            <a:off x="3059832" y="5085184"/>
            <a:ext cx="360040" cy="288032"/>
          </a:xfrm>
          <a:prstGeom prst="rightArrow">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5" name="Rectángulo 24"/>
          <p:cNvSpPr/>
          <p:nvPr/>
        </p:nvSpPr>
        <p:spPr>
          <a:xfrm>
            <a:off x="3563888" y="4725144"/>
            <a:ext cx="2952328" cy="1200328"/>
          </a:xfrm>
          <a:prstGeom prst="rect">
            <a:avLst/>
          </a:prstGeom>
          <a:solidFill>
            <a:schemeClr val="accent1">
              <a:lumMod val="20000"/>
              <a:lumOff val="80000"/>
            </a:schemeClr>
          </a:solidFill>
        </p:spPr>
        <p:txBody>
          <a:bodyPr wrap="square">
            <a:spAutoFit/>
          </a:bodyPr>
          <a:lstStyle/>
          <a:p>
            <a:pPr lvl="0" algn="ctr">
              <a:spcBef>
                <a:spcPts val="600"/>
              </a:spcBef>
              <a:buClr>
                <a:srgbClr val="76C5EF"/>
              </a:buClr>
              <a:buSzPct val="70000"/>
            </a:pPr>
            <a:r>
              <a:rPr lang="es-ES" sz="2400" dirty="0">
                <a:solidFill>
                  <a:prstClr val="black"/>
                </a:solidFill>
                <a:latin typeface="Times New Roman" pitchFamily="18" charset="0"/>
                <a:cs typeface="Times New Roman" pitchFamily="18" charset="0"/>
              </a:rPr>
              <a:t>60 millones de niños con problemas de </a:t>
            </a:r>
            <a:r>
              <a:rPr lang="es-ES" sz="2400" dirty="0" smtClean="0">
                <a:solidFill>
                  <a:prstClr val="black"/>
                </a:solidFill>
                <a:latin typeface="Times New Roman" pitchFamily="18" charset="0"/>
                <a:cs typeface="Times New Roman" pitchFamily="18" charset="0"/>
              </a:rPr>
              <a:t>obesidad</a:t>
            </a:r>
            <a:endParaRPr lang="es-ES" sz="2400" dirty="0">
              <a:solidFill>
                <a:prstClr val="black"/>
              </a:solidFill>
              <a:latin typeface="Times New Roman" pitchFamily="18" charset="0"/>
              <a:cs typeface="Times New Roman" pitchFamily="18" charset="0"/>
            </a:endParaRPr>
          </a:p>
        </p:txBody>
      </p:sp>
      <p:sp>
        <p:nvSpPr>
          <p:cNvPr id="26" name="Rectángulo 25"/>
          <p:cNvSpPr/>
          <p:nvPr/>
        </p:nvSpPr>
        <p:spPr>
          <a:xfrm>
            <a:off x="1331640" y="4941168"/>
            <a:ext cx="1420030" cy="461665"/>
          </a:xfrm>
          <a:prstGeom prst="rect">
            <a:avLst/>
          </a:prstGeom>
          <a:solidFill>
            <a:schemeClr val="accent3">
              <a:lumMod val="20000"/>
              <a:lumOff val="80000"/>
            </a:schemeClr>
          </a:solidFill>
        </p:spPr>
        <p:txBody>
          <a:bodyPr wrap="none">
            <a:spAutoFit/>
          </a:bodyPr>
          <a:lstStyle/>
          <a:p>
            <a:r>
              <a:rPr lang="es-ES" sz="2400" dirty="0">
                <a:solidFill>
                  <a:prstClr val="black"/>
                </a:solidFill>
                <a:latin typeface="Times New Roman" pitchFamily="18" charset="0"/>
                <a:cs typeface="Times New Roman" pitchFamily="18" charset="0"/>
              </a:rPr>
              <a:t>Año 2020</a:t>
            </a:r>
            <a:endParaRPr lang="es-E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42844" y="2857496"/>
            <a:ext cx="4392488" cy="1707102"/>
          </a:xfrm>
          <a:ln w="57150" cmpd="sng">
            <a:noFill/>
          </a:ln>
        </p:spPr>
        <p:txBody>
          <a:bodyPr>
            <a:normAutofit/>
          </a:bodyPr>
          <a:lstStyle/>
          <a:p>
            <a:r>
              <a:rPr lang="es-ES" sz="3400" b="1" dirty="0">
                <a:ln w="10541" cmpd="sng">
                  <a:solidFill>
                    <a:schemeClr val="accent1">
                      <a:shade val="88000"/>
                      <a:satMod val="110000"/>
                    </a:schemeClr>
                  </a:solidFill>
                  <a:prstDash val="solid"/>
                </a:ln>
                <a:solidFill>
                  <a:schemeClr val="tx1"/>
                </a:solidFill>
                <a:latin typeface="Times New Roman" pitchFamily="18" charset="0"/>
                <a:cs typeface="Times New Roman" pitchFamily="18" charset="0"/>
              </a:rPr>
              <a:t>Sesión 4: Promoción de la salud en las áreas naturales</a:t>
            </a:r>
            <a:endParaRPr lang="es-ES" sz="3400" b="1" cap="none" dirty="0">
              <a:ln w="10541" cmpd="sng">
                <a:solidFill>
                  <a:schemeClr val="accent1">
                    <a:shade val="88000"/>
                    <a:satMod val="110000"/>
                  </a:schemeClr>
                </a:solidFill>
                <a:prstDash val="solid"/>
              </a:ln>
              <a:solidFill>
                <a:schemeClr val="tx1"/>
              </a:solidFill>
              <a:latin typeface="Times New Roman" pitchFamily="18" charset="0"/>
              <a:cs typeface="Times New Roman" pitchFamily="18" charset="0"/>
            </a:endParaRPr>
          </a:p>
        </p:txBody>
      </p:sp>
      <p:sp>
        <p:nvSpPr>
          <p:cNvPr id="22530" name="AutoShape 2" descr="data:image/jpeg;base64,/9j/4AAQSkZJRgABAQAAAQABAAD/2wCEAAkGBxMQEhUQExIVFREVFRUVFxgXGBUVFxUYFxcWGBgVFxUYHiggGholGxUVIzEiJSkrLy4uFyAzODMtNygtLisBCgoKDg0OGxAQGy8mICUtLS0tLS0vLS0vLS0tLS0tLS0tLS0tLS0vLS0tLS0tLS0tLS0tLS0tLS0tLS0tLS0tLf/AABEIAJcBTQMBEQACEQEDEQH/xAAcAAEAAgMBAQEAAAAAAAAAAAAAAwQFBgcCAQj/xABIEAACAQICBwUEBgYJAgcAAAABAgADEQQhBQYSMUFRYRMicYGRBzKhsUJSYnLB0RQjJDOS8DRDU2NzgoOywhWiFkRUdJPh8f/EABoBAQADAQEBAAAAAAAAAAAAAAACAwQFAQb/xAA3EQACAgEDAQMKBQQCAwAAAAAAAQIDEQQhMRIFQVETIjJhcYGRobHRFDPB4fAjQlLxFZIlU2L/2gAMAwEAAhEDEQA/AO4wBAEAQBAEAQBAEAQBAEAQBAEAQBAEAQBAEAQBAEAQBAEAQBAEAQBAEAQBAEAQBAEAQBAEAQBAEAQBAEAQBAEAQBAEAQBAEAQBAEAQBAEAQBAEAQBAEAQBAEAQBAEAQBAEAQBAEAQBAEAQD5AEAQDxVrKubMF8SB85CVkYek0j1Rb4Kx0rQH9dT/jX85R+N0//ALI/FE/I2f4sko46k+S1EbwZT8jLYX1T9GSfvIuElyixLSIgCAIB5eoBvIHiQIBBV0hST3qtNfFlHzMZPHJLkrnT2FH/AJmj/Gv5wV+Xq/yXxJ8PpKjUyStTY/ZdW+AM9wSjZGXDRanhMQBABgET4pBvdR5iAUqun8IuTYqgDy7RL+l5NVTfCZVK+uPMl8T5T1hwjGwxVAn/ABE/Oeumxf2s8jqKpbKS+JkadQMLqQRzBBHqJW01yWpp8HqD0QBAPLVVG9gPEgQCridLYel+8r0k+86L8zJRhKXorJ7gqf8AinA/+sw//wAqfnLPw9v+L+B70vwLmD0pQrfuq1Kp9x0b5GVyhKPKPGmi3Inh9gHyACbQCF8Ui5l1A6kQ3g9Sb4KdTWDCrkcVQB/xE/OVO+pbOS+JctNc+IP4H2lp7CubLiaJPIVEv6XhX1viS+J5LT2x5i/gZBGBFwbjmM5YmUn2egQBAEAQBAMdpXTNPD5MbvwUb/E8hMOr19WmXnbvwXJoo0tl3HHiatjNYa1XIHs15Lv823+lp81qe19RbtF9K9X3/wBHUr0VUOd36/sY4m+ZNzzOZnLk3J5ZoxhYRE9M2LW7oIBPU3IHwPpLIwfT1Y2495TJrOCpUkkVsnwmmq9D3KjW+qe8vod3labqNZdV6MtvB7ozzrjLlG1aF1zp1SErAUn4N9A+Z93zy6zu6XtSFnm2bP5fsY50uO6NgxWOVMt7ch+JnVyVYNd0vrHsZXu31Vyt948P5ylFuohXs+fArnZGBqmN0zVqfS2RyXL1O8zN5ecjFZfN9+DFvvN98vgY5EbTZAokV6olx4W8BrDicMf1dZtkfRY7aeGy27ytPHFM0V3ThwzddA+0OlUsmJAovu299Nj55p53HWVyhjg6FOrUtpbMzmktPLTUuWCUx9Jvhb+TIpNvCNknGKzJnO9Na+vUJWgLD675sfupuHnfwE1V6ZcyObbrnxWveaxisbUrG9Soz/eJIHgNw8pshFR4Rz7Jyn6TyeUlyKWemk0eI+4bEvSO1TdkbmjFT6iTcVJYksl0G4vMdjbNCe0WvSIXEAVqfPJag8x3W8wPGZbez4S3hs/kb6tZNbS3+pv+B1moYhNug23zG4oeTDeDOVbVOt4kjpVzU1lGr6za+phyaYPaVRvRDZV6O34ZnwmjT6Gdu72X84JmgaQ1oxWIveoUU/Rp3QeZGZ8zOzVo6a+Fl+LBhzz4y5liEqkWI8kSplsTPaH1vxmFI2K7Mn1Kl6i+Geaj7pEy2UQlyg64y5R0fVr2jYfE2p1v1FY5C5ujnkrcD0PkTOfbQ4brdFFlDjut0ZjS2sC0ULswpoOJzJ6Ac+gvMs5qCzIjVTO2XTBZZzzTGvVSoSKI2V+u/ec+AOS/Gcy7Xye0NjvafsiEd7Xl+C4Ncr4p6pvUdnP2iTbwvunOsslN5k8nThXCtYgkj4JQes8tPUQZNgtIVaB2qVV6Z+yxAPiNx85bXbOG8XgosqhPaSybloL2kVEITFJtr/aIAHHUpubyt5zo09oPixe85d/ZsXvW/cdG0fj6eIQVaTh0O4j5EbwehnVhOM1mLOROEoPpksMsyREQBAMBrLp7sP1VPOqRmd4Qc/vch5+PI7S7R8guiv0n8v3OhotH5Xz5ej9TSi5YliSScyTmT4mfJzk5PMt2dvCSwiRZWQZKJ4VsyK4f9hqP/eqfIWX/AJGdimr/AMdOX/0v0X6mCcv66XqNeqTnotkVqksRVIxuMr27o38TNFcO9lMjKaC0pXSkU2v1e5Sc2Xnsnl8uE6dWssrh0L3eow3zS2XIaeQbZz5HykEuNva2eOyAWt0ubTZXjvKXjvLusbUDVJoBrEKxJI2bsoOS2uN+dzvvN3m52I39HV5pjcLhTVYLtol8tp2VQOuc0wMyh1PGUvaZXXHQdPDuGWsneVTsENtZAAsNkEWJBOduO+WReTRqaYwllP3GoYhwBeTM6WTFV3J3wk2y5bIkbFOyrTZ2ZEvsqSSFvyHCaIRSIyk2sPuM7qVoenjcT2FQsFNN2uhAa4tbeCOJ4T2ybhHKJUVqyfS/A2HTns5q0QXw79soz2CNmpbpbJvgeQMjXqovaWxO7Qyisw3+ppqibUc5n0yxBEZliLEVK9XgJ65dyNEI97KlLSD0mJpOyMQVJUkGx3i4jycZLzlk6Onqa85kVKaEay0kkenoytliProVyIIPIgj5yptPgsR5lTLEeXe0pk8FiKjqXNpg1N8ao9cjRRVK2fTH/RlXxVSoED1GcIuyu0SbDkP55T5a+2VsuqR36dPXTHEF7fWfUmZlhOkrZFkwlZBngz1EGeGnpWzwZIrZkNX9PVsDU7SkcjbbQ+645HkeR3j1B0UXyqllGa+mNscS+J23QWmKeMorXpHI5EH3kYb1Ycx+RneqsjZHqicC2qVcumRkJYVlDTekRh6TVPpblHNju/PymXWalaepzfPd7S/TUO6xR+PsObPULsWY3Ym5J4kz4iycpycpPLZ9OoqK6Vwj0srZFkyyJWzLaI0S1fvHu0hvY9N4H58J0ND2bPUvqe0O9/b7mPUaiNe3L8CzV01SQ9gEvhLbJ5m5uXB3zof8jTCfkIx/pYx+/wDPaZXp5tdbfnfzYxmndBtRHa0zt0GsQwz2Qd21bh1/k06zs90+fXvDx8P54iq9T2fJrWMq7I6ndMVccslIx2Fw/aOFvYbyeQmrODNbPpWTZsVTWyhezFkX3bi9hYjPK+V87HPiZoaTxjHC9/8APccye5WxNApbNTcA5HmAcwcxkRL4xwUTWCs01QKJETTZApkRNNtZRI84zEF9naN9lAg8FvYektR65OWMmExNTaPThBdFYRQZrmXQWCTJFlqIMzOq2lf0TFUq5vsqbPb6jAq2XGwN/KJw6otCqzyc1I73Rrq6CohDIwDArmCDmCOc5rWHhncUk1lHLvaXo1addK9Md2urMbbiyWu3mrA+RM6Wkm3FxfccbtCtRmpLv/Ql1U1F/SUFeuzJTbNEWwZhwYsdwPAWvbO4nt2r6H0x5PdLouuPXPh9xqWttGnQxNajS/dq2yMySLKNrM/a2prqnKVab5ZXOEY2NR4RrONrbIsN5/m8tgsmvT19csvhFOlL0dItUpNAtJJHp0X2QaOpVKlas4DVKQQJfPZ2tq7Ac+6Bfx5zkdp2SSjFcM9Zu+vOjqVfBVu0AvTpvURjvRlUkEHyseYM52mnKNix37CDwzgl52pGtFV2uZlm+8mtySkLT5TWah32Z7lx/PWfT6XTqmGO/v8A56iwkwsvZOkrZEnSVsiyYSsgzwZ6iDI2MkQZ5M9KmRmekGZ/UjWI4HEAsf1FSy1RwA4VPFb+l5s0l/k5b8Mx6qnykNuVwdxBndOEaJrvjdusKQPdpjP7zZn4bPxny/bV/Xaq1/b9Wd/sunpq633/AEX7mAWcRnQZMsiyDMtoHR36RU2T7ii7fgPP8DN3Z2i/FW4l6K3f295i1d/koZXL4LWnNKFi1BO7RpnYsMtorkb/AGQRu6TV2pr229PXtFbbd/7FWm06ilZLeT39mf1Mnh9V6ZpDbLdowvcH3SRwG426zo0di0+SXXnqa58DDZrJ9W3Br2gtLvhqgoVO9QZzSZTnsMW2dpb/AESd69b+OXQaqVNn4ee6zgXV9UfKIw+uujRQr9z9019n7JHvL8cv/qS1ukVEsx4fyPa7OpblPRVKybXFj8B/JnOlLMsGTUSzLBfw1B3YLTUs+8AdM7zTRGUpYissyNN8HmtWJYhwBkEbuC42ct2ViOlt02Rk2/OKpPxPmkWViSGTIKe6pUMdkbQ3bwb7wPGbU02VWblXG4fs2K7QbqL/ACM0xWDPZHDLmhsDRqir2tYIRTYqNlibqQxbdY5A90G5vNcDyuEJZ6pY2Ne0iwAIBJByuRY+lzLiqK3MLiWsPhPYrcvRVWXoMmWTRBmT0Noiti37OjTLsMzwVRzZjkPxtPZTjFZZ5CuU3iKOjau6u6UwS2p1sOU39k7VGW/GxCjZPgbeMzztqnyn7TbTRqKls17CrpbSGIY16NXDGnUNCotJReptNWqUUqGkwGYsb2zIu3gLK4RWGpbZ39xVbOx9UZRw8PHfy1nBs9H9NegqU6aYdtkLtVG2igAsNmmgIOXFjv4cJnfk1LLefYbF5Zwwlj293uX3OcaR1FxF2ZatOobnftKW63N7k9TxmyOtg3usGf8AAzitnk5vjWPaMDvUlPDZJB+N504cG2mHRBIyGgNFPjKy0KbIHYEjtG2FNs7Xsc+kWWKuPVL5FpulD2V4++bYcDn2jn5JM3/JUrufw/cGXw/snrW72KpqeiM3xJEg+1Y90fmemU0L7P8AE4Op21DHKrWsQaJKsPqsvaZj4zPdroWx6ZQ+f7HuUZTWDVzG42n2T42klM22lp0GXatmNomqSRfhKKrqq3lRefW/2PYyS7jUcf7LnQD9rUk/3RH/ADl0ten/AG/MtVvqNW1j1UfAqrtVRwzbIADBtxJNjlbLnxEwa3V5qcVyzp9lxVt2cejv9jDJPn2fSsmSVsizfNRtSf0tRiK91oX7qjJqlsib8FvlzPTjr02k8ouqfBxu0O0fIvydfpd78P3Oj4bVrB0xsrhaNuqKx82a5M6MaKlxFHClq75PLm/iUNL6lYWuDs0xRfg1MWA8U90j49ZTboarFssP1F1PaN9b3eV4MoavagUaQ28RatUubDPswOGX0j45dOMqo7PhDee7+Rbqe05zeK9l8za6eApKNkUqYXkFUD0tNyhFbJHPdkm8ts13WHUbDYlSaaCjW4MgspPJ0GRHUZzNdo67FssM0066yt+c8o4/j8I9Go9KoNl0Yqw6j5jjfrOLODhJxZ24zU0pLhlRoRFnbPZvpU4nBIGN3ok0m6hQCh/gK+YM7uks661nuOHq6+ix+vc1LSVbbrVX51GPlc2+Fp8fq59d05etn0tEOmqMfUiJZlPWTLIsgzaNSa4DVEPvMFYdQtwR8RPoOwbIpzh3vD+pye0oNqMjE6UoFK1VD9dmHg5LA/H4Tldo1OvUzT73n4mumalXGS8F8tjbaWnqIoiozgMFzW/e2rbgu85z6irtOiVKm5LON1359hxp6ean0pGgYZGq16a/SeqHPQBu0c+QBnz+kUr9UpevP6mq7zKsE+veIBWnT+mWLnoLEfEn4TudqTXSo9+cmWlb5KNJbKByAnzcXlmWby8md1K/pP8Apv8AhOz2X+d7n+hXD0jDaX/f1v8AFqf72kpfmS9rM9nLKQcqbgkEbiMiPOaIFDZ4xFUudpt+Q3AbgAMhluAm2DyUTbe7ICbfH45TZApZjdIHMCWslWYfGncJKBfEiWXI8ZbwGFatUSkgu7sqL4sbC/TOSzhZZHDbwj9A6A0NTwVFaFMZDNm4u3F26n4Cw4TBObk8s7FVarj0oyUiWHy0A8Yl7Ix5A/KAappPE9jRq1f7Om7/AMKk/hPYR6pJEj850eu/jPpyJbpiSQLlA23G3hlJYT5BlsHpfEU7FMRWUjlUcD0vYyMqa5LeK+CPTtmoWmnxuEWrUzqqzU3IAG0VsQ1hkCVK3txvPntZSqrXGPAZsUzHhxf2oazVzjHw1Oo1OlSCr3CVLMVDMSwztmBbdlOjRTHoUmt2aK4rGTRnrs/vMzH7RLfOcjtZrrjFdyPpOyYJVyl4v6f7PaTjs6jJllbIn6SweGWkiUkFkRVRRyCiw+U+hiklhHwc5ucnJ8smnpEptjP2haGVjSeoefddFH+4+kh1ef0+rJaq/wCm5+tL5MuSZUIAgHI/a1hwuLRxveipbqVZhf0sPKcbtCKVifijs9nybqa8GaM0xI2M2/2eafGD7cHc/ZkA8xt3PxHpN+ktUE0zBq6uvDROd58TPl58s7i4RIsrZBkyyLIMsYeqyMHU2ZTcGSrslXNTjyimcVJOMuGbh+jUsei1Tdag7p2bXHNTfeOI8Z9V5GntOqNj2a5x3er7HH67NLJw5XJc/wCj0+x7DO1iNrLazO1e9uc2R0FUaPId2MZ7/Ezu+Tn1mMOjaOjqVXEEs77BUFrXz3IoAyubX8Okpr09Ogg5/wA9glOV0kjl+NxDVXNRzdmOfIcgOgnEttlbJykaulRWEZozFA5kjN6lf0n/AE3/AAna7L/O9z/QhD0jKYDVmnWerWrXIatV2VBKiwqMLkjO+U6NWlUm5y72/qeKpSy2YjWjVvsCjUQzK7bOzmzBrEi1syCAfSe2UqDTRRdTj0SvhNTcTUzYLTH2jc+i3+NpdCMvAqWknLnYzOD1BpjOrVZ+igIPU3PymmOUWR0Ef7mMfqvhEYAUQe6PeLNxPMz3qZphpaorg5v7QsBToV6YpoEVqdyBfM7TC+fS0uqeUZtRCMJeajWlmhGRm1ezakG0jQvw7RvMU3t8flI2vzGWadZtR3SYjrCAIBBj/wB23hARpOuH9Axf/t63+xpbp/zY+1EmcCpT6IiW6UmgWqUmgWqckenZPZCtsE/Wu/8Aspj8JwO0vzvcGbvOeeH579oYtpLE/fHxRD+M61P5cTVD0Ua8s+f7U/P9y/U+n7L/ACPeydZy2b2TAXylbIn6D1X0oMXhaVcHMqA/R1yceoPlad2mxTgpHxOqpdN0ofD2dxlZaZzEMP20P/dCn5nbf5ASnH9TPqwaF+Tj15/T9TLy4zlGvpNEYqb2X33AulMncHbhln0FibAi9bsSeP4iark1n+MuNUUC5IAJAuSALk2A8yQPOTyQwcU9oekxiMa5U3SmBSB57JJY/wATMPKcPWWddrx3bHe0dfRUs9+5q7TMi9nwA8LySyQZ0HSlDs69VOVRreFyR8CJytZDounH1s10T66oy9SIVmVkmSrIsgyZZErZndVcSVrbHBwQfEAkH4H1nX7EvcNR0d0vqtzn66CdfV4G5z7A45o2veKLVVo/RVdrxZr5+QHxM+b7ZubsjX3Lf3m7Sx81yOf1RMKLZGcovtKDzAlCWGcqaw8Ge1K/pP8Apv8AhOx2X+d7n+hCHpGz6MqV6ZqI9FinaVGRlame6zswBBYHj8Z2KXZHKktsvHvZKOVs0X8J3ruVIa5Fja4AOQyJG6x38ZZDdtvkmWZaBAMVplM1PMEen/7B6jmHtTw/7irw76Hx7rL8ml1L5Rj1a4ZoqzSjAzPal40UMbh6hNlFTZPQOClz0G1fyiazBo9ql02Jn6AmA7IgCAR4hNpWHMH5QDVdIYbtqVSl/aU3T+JSPxnsJdMkyR+c6QIyIsRkRyPET6f2ES3SkkC1Sk0C0kkencvZnh9jR1K+9zUf1drfACfOa+XVfIMv6u6wJjHxKLYdhWNMfaW1g/my1PICU3UOtRb71kNYOSe1nDbGkXb+0p03/wC3Y/4TbpnmpGiv0TT1nH7WhicZerHwPo+yZ5hKPg8/H/ROs4zOoyZJWyLNr1L1mqYJjTuoo1SLltoik24Vdlc2y3jK9hmLS/Tah1vD4Zzdfo43x6u9fP1HV8NhKlLvUagqo4DN2rnNjn2isoNgw3qAF3WtnfrKLXovPt+p81KcZbTWMeH093jz4lPFPVXvsoSo2JCLY7Y71A01YGwuNo3zHOVyclv35/TBbFQeyeV0793fn6GWODc5fpFT+GkD5HZyl3S/H6Gfrj/ivn9yxQoLTUKoso/HMkk5kk5knfeSSSWEQk3J5Zo2vmkqOEQ0aYvXdSFQnaSgrAhnVDkrEXAHU7rm+DV2xrWFz9DoaOmVr6pcL5nKzOOdhkbSSK2bp7N9AjF9uze6ppgHmTtkj02fWdDR1dSbZz9Zb0YSNn14wOzVWsBlUFj95Rb4rb0M53bVHTYrVw/qv2NPZd3VW633fR/ua8s4bOizYtDauNXQVTUVVO4AbR88wAfWdjSdju+CnKWE/Dc5up1yqm4KOWvcT4/VzshtCpdeZRrDxK3I8bWnup7G8msqe3rT/TP0Kqtd1vDj8/uZDVzRaKe17VKjAWGwbhb7yeN7TX2V2fXXLyvWpPux3fuZ9ZqJSXR0tL1mxTvnPNZ1r0XTqkVO2SnUA2bMcmHAZZ3zO4GcftHSV3NS6kpcb95potlHbGUaq+p7lrtUCqcxZWz55PskeY4ymjsttedL5ff7EpX+CI8To04aybW0pBINrccxvO649Zj12k/DzWN0zHa8vJNoXSX6NVFXZ2hYqRe2/r5SWju8jPqxko6sPJkH10xFzZaVr5d1jlyvtZzox11j7l/PeRd8kRprpXFzsUszc5NyAy72W7rLoX2Z7vh+5B6mS7jLaP14pNlWQ0zzHfX4Zj0M1wtzyiUdXH+7YzVLT+FbdiKXmwU+jWlqeS5X1v8AuRFpPSWHZD+0UbjMfrE8+PKe4ZJXQ/yXxNF1zxWGxGFdBXpGotnQBlJLLwFuJG0POTrymVXzrlBrKycyWbEc1kqiTRXI7d7P9ZhjKIpu37TSADg73UZCoOd+PI+ImO6vpeVwdTTX+Ujh8o2uUmoQBAMBjaWw5HDePAzwkjg+vmif0XHVQBZKp7ZPBySw8n2suVp9BpLOupeK2PGYelNaPC1Sk0C0u6SPTvWOr/8ATtGX3NRw6ov+JshF/wC8ifMxXl7/AGsJZZzX2W6S7HGrTJ7tdTTP3h3kJ63BH+edLXw6q8+BbNZRlvbbgu9h64HB6ZPgQyj4v6THo3mLXvPaXyjlymU9o0+UpbXK3+51uzrvJ3JPh7fYsJPmGfRkyStkWTpK2RNx1N1xfB2o1Lvh77t7U+q81+z6cjq02sdb6ZcfQ5Wu7Pjf58NpfX2+v1nVcNWpYhEqowdL7Skbr2Iz5EXOXCdmMo2JSW6PnJRnVJxksMtyZWahrhrqmFBo0SHxG48Vpfe5t9n164dTrI1+bHd/Q6Gk0MrfOltH6nJMTXaozO7FnY3ZjmSeZnFlJyeWdtRUVhcEBnhFkbSaK2dv9nmiThcEgYWqVb1X6bQGyD4KF87zu6WvorXrOFqrOux47tjM6X0eMRSakcic1P1WG4/zwJjVadX1OD93tI6e502Ka/iOa1qLU2KMLMpsRPiLa5VzcZco+njNTipR4ZPg8U9I3puyE77HI+I3GSp1NtLzXLBXbXCxYmsmbw+tFce8EbqQQfgbfCdGvty+PpJP5GCfZ9T4yj1W02HB/UIHP01NmGfO1/QyNna0Zp/0kn4p4f0/XJFaRxe03jw/jIaulaJ34Zj41qh+c8/H0Pd1P/vJkHRNcS+SPNPWRKWdLCU0PO+fqFB+M019q1w/LqS/nsKZaeT5lko6S1sxFRbBaS2zBCsT6lrfCT/5m1vZJEPw6XearV0rVZw9Soz24HIAcbKMgZTbdO702QnUmsIygcEXGYMrhsc2Swzw01wKJETTZApkRtNkCiRG02wKZFepLjxGJxVPZPSeGiLyiiy2Mug8kme1lqIMtYLFPSdalNilRTcMMiP55SeE1hkOpxeVydG0L7TMguJpEn69K2fUoSLeR8pmlpf8Wba9fjaa+Bnm9oOBtcO5P1RTe56XIt8ZBaWz+Muevp8X8GR6O9oWEqD9ZtUWucmVnBHAhkB4c7ee+Slo7FxueV9oVS9LYx+smvmG2f1AarUG42KJ5lgCfIeklDQ2P0tj2WurXo7nI9OYipinNWo21UPoB9UDgOk6dMY1rpXBXVe1PMnyYqnNSOiWqUmgZ3VbDdri8PTO5q1O/UBgSPQGV6iXTVJ+pnp0L2waWAp08Ip7zN2jjkq3Cg+LG/8AknJ7Nqbbn7iUOTmWDxLUqiVV96m6uPFSCPlOlZFSTT7y5bnWfaPUp4rRYxKG6BqVRT947BB698gjmJxtMnC7pfrK6tp4OK1EsZsmjWtiSk158prdN5Gzbh8fY+l0mo8tDflc/csJMDNLJ1lbIk6StkWZbQumq2EbbpPa/vKc0b7y/jvkqr51PMWZdRpq7lia+5nNOa/V66CnTXsQRZyrXYniFaw2R8es2W9oTmsRWDBT2ZXXLqk+rwNNaYDezwZ6VsjaekGbJqFq4cbiAzj9npEM/JjvWn58eniJt0lHlJZfCMOrv8nDC5Z22dw4ggGE1i0EMQNtbCqBlyYfVP4GcztHs9amPVH0l8/UbdHq3S+mXo/Q0h6TIxVgQwyIO8T5CyuUJOMlho7qkpLMXsellRFkgnhWyGpJoqZWqS1FTK1SWIqkY7GUL5jf85ornjZlMkZfQehK5ps5Gyu9EbJm5n7I8d/TfOrXobJw6/h6zDfBS3XJ4qKQbEWI3g5EeUhFNPDOfJETTXAokRNNlZRIiabYFMiCpLjwqV1uLGCxPBi8Qmzv3c4WUXJponraPq00Sq9NlR/dYjI/l0vv4TRCaYnXKKy1sRpLUUMmWWIrZKssRBnoyaCIzLEWIq16XET1x70aISK+F0TVxDEUabOwBZgvAc/Hpx4Tx2xrXnvB0dNY35rK9MWNjkQbEHIgjeCOc0I1l7BYh6TrURiroQykbwRuOc9lFSi4vg9PeMxT1napUcu7G7MxuTK1GMV0xWETRDISLUWU0lVFFsMKjdgzBil+6SDcG3DMA5cpRKEerqxuWJLOSm63lclksRVe6n+c5h1NMbIuEi+m2VUuqJmMRo6tRVGq0mphxddoW8jyPQ59J8tqKJVSw/id6jVV3rzXuuUeEmVlzJ0lbIsmErIM8Geogzw09K2eDJFbMtqzq3Vx9TZQbNMHv1CO6vQc26etpp0+nla9uPEy6jURpW/Pgdr0RoynhaS0KS2RfVjxZjxJnerrjCPTE4FlkrJdUi5JkBAEAo6S0VTxAs4zG5hkw8+XQzJqtFVqVia38e8up1E6n5r9xrGM1aq080tUXpk3mD+E+c1PYt9e9fnL5nUr19cvS2MXVpMmTKVPUEfOciyudbxNNe00KUZcMrVDCZBldhfIZmWxWXhFUi5hNXMTWOVMqv1n7o9DmfITo0dn6iziOF4vb9zLO2C7za9C6oUqBD1P1tQZi47qnovE9T8J3dL2bXT50t38jJO1y4M3icGtTfkeY3+fOdIqMBpXV3tMyLngy+95jjKbaIWc8+JGcIz5NUx2ga1PcNodMj5qc/S8zfh5R43MdmnmuNzD1kKmzAg9QR85bBGKaa5IWM2QM8iBszYZnkMz6S48W+xksBqni8Qe7SKL9ap3B6HvHyE8ckjVXprJd3xN20BqFQoWetavU3jaFqanmE4nqfK0rlNs6FOljDd7szGP0KtRStgyNkVbMGQTaeUamk1hmgab9n7KS1AlfsPcj/K+fxv4zVXqcbSMFuhzvW/capi9E16P7yk4HO11/iFxNkLIS4ZzrKbIekmV0Yc5ekZm0emYc5NBNFjBaMrV8qVF6nVVJHm24eZnrshD0ng0VwlP0Vk2/Qns2qOQ2JcU1+ohDOehb3V8rzLb2jFbVrPrN9WilzPY3zDaAoUUFOigpgcuJ5sTmx6nOcuyyVj6pPLOhCKgsRNZ1l1Gp4m7ldmr/aU95++v0vn1l+n1llO3K8GTOf6S1NxVC9k7VeaZnzQ96/hedirX0z5eH6wYKshQ2YFTyYEH0M0ZT3RYjxeVyLEfaSFzsqCzclBY+glUtuSxGy6H1ExuJsey7JPrVe56J7x9POY7NRXHvyeu2MTo+rWoOGwlnYdtW+u4yU/3afRPXM9ZgsvlP2Ged8pbdxlNI6DWopQgOh3q3585nlFSWGiNdsoS6ovDOf6Z1BdCWoE2+o//ABfj5+s5t2g74P3M7mn7YXFq96+32NZxOjK1H95Sdetrj+IZfGc6ymyHpJnUr1FVnoSTIQZmZYzyxnqK2XcBoPE4j91QdgeNrL/G1l+Mvr09k/RRlt1FVfpSRuegvZrmHxb3H9nTJz6NU/Aes6VPZ2N7H7kcu/tLurXvf2OhYTCpSQU6aqiKLBVFgPKdKMVFYRypScnlslkjwQD7AEAQBAPjC+RnjSfIITg6Z/q0/hX8pX5Cr/FfBEuuXiSU6Sr7qgeAAk4wjHhHjbfJ7kjwQBAEA+EXgEbYdDvRT4gQCI6Oon+pp/wL+UEPJw8ETUqCp7qqvgAPlBJRS4JIPRAEAQDwaaneB6CAQ1NH0m96lTPiin8JJSa4ZFwi+UfKejqK5rRpg9EUfIQ5yfeeKEVwkWpEmIAgCAfCoO8QCKphUbIop8VBnqbXAIP+j4ff+j0b/wCGn5SXlJ+LPcss0aCoLKqqOgA+Ui23yeEk8AgCAIB4NJT9EeggEL6PotvpUz4op/CRcIvlE1bNcN/E+0sBSTNaSKeiqPkIUIrhB2Tly2WJIg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solidFill>
                <a:prstClr val="black"/>
              </a:solidFill>
              <a:latin typeface="Century Schoolbook"/>
            </a:endParaRPr>
          </a:p>
        </p:txBody>
      </p:sp>
      <p:sp>
        <p:nvSpPr>
          <p:cNvPr id="22532" name="AutoShape 4" descr="data:image/jpeg;base64,/9j/4AAQSkZJRgABAQAAAQABAAD/2wCEAAkGBxMQEhUQExIVFREVFRUVFxgXGBUVFxUYFxcWGBgVFxUYHiggGholGxUVIzEiJSkrLy4uFyAzODMtNygtLisBCgoKDg0OGxAQGy8mICUtLS0tLS0vLS0vLS0tLS0tLS0tLS0tLS0vLS0tLS0tLS0tLS0tLS0tLS0tLS0tLS0tLf/AABEIAJcBTQMBEQACEQEDEQH/xAAcAAEAAgMBAQEAAAAAAAAAAAAAAwQFBgcCAQj/xABIEAACAQICBwUEBgYJAgcAAAABAgADEQQhBQYSMUFRYRMicYGRBzKhsUJSYnLB0RQjJDOS8DRDU2NzgoOywhWiFkRUdJPh8f/EABoBAQADAQEBAAAAAAAAAAAAAAACAwQFAQb/xAA3EQACAgEDAQMKBQQCAwAAAAAAAQIDEQQhMRIFQVETIjJhcYGRobHRFDPB4fAjQlLxFZIlU2L/2gAMAwEAAhEDEQA/AO4wBAEAQBAEAQBAEAQBAEAQBAEAQBAEAQBAEAQBAEAQBAEAQBAEAQBAEAQBAEAQBAEAQBAEAQBAEAQBAEAQBAEAQBAEAQBAEAQBAEAQBAEAQBAEAQBAEAQBAEAQBAEAQBAEAQBAEAQBAEAQD5AEAQDxVrKubMF8SB85CVkYek0j1Rb4Kx0rQH9dT/jX85R+N0//ALI/FE/I2f4sko46k+S1EbwZT8jLYX1T9GSfvIuElyixLSIgCAIB5eoBvIHiQIBBV0hST3qtNfFlHzMZPHJLkrnT2FH/AJmj/Gv5wV+Xq/yXxJ8PpKjUyStTY/ZdW+AM9wSjZGXDRanhMQBABgET4pBvdR5iAUqun8IuTYqgDy7RL+l5NVTfCZVK+uPMl8T5T1hwjGwxVAn/ABE/Oeumxf2s8jqKpbKS+JkadQMLqQRzBBHqJW01yWpp8HqD0QBAPLVVG9gPEgQCridLYel+8r0k+86L8zJRhKXorJ7gqf8AinA/+sw//wAqfnLPw9v+L+B70vwLmD0pQrfuq1Kp9x0b5GVyhKPKPGmi3Inh9gHyACbQCF8Ui5l1A6kQ3g9Sb4KdTWDCrkcVQB/xE/OVO+pbOS+JctNc+IP4H2lp7CubLiaJPIVEv6XhX1viS+J5LT2x5i/gZBGBFwbjmM5YmUn2egQBAEAQBAMdpXTNPD5MbvwUb/E8hMOr19WmXnbvwXJoo0tl3HHiatjNYa1XIHs15Lv823+lp81qe19RbtF9K9X3/wBHUr0VUOd36/sY4m+ZNzzOZnLk3J5ZoxhYRE9M2LW7oIBPU3IHwPpLIwfT1Y2495TJrOCpUkkVsnwmmq9D3KjW+qe8vod3labqNZdV6MtvB7ozzrjLlG1aF1zp1SErAUn4N9A+Z93zy6zu6XtSFnm2bP5fsY50uO6NgxWOVMt7ch+JnVyVYNd0vrHsZXu31Vyt948P5ylFuohXs+fArnZGBqmN0zVqfS2RyXL1O8zN5ecjFZfN9+DFvvN98vgY5EbTZAokV6olx4W8BrDicMf1dZtkfRY7aeGy27ytPHFM0V3ThwzddA+0OlUsmJAovu299Nj55p53HWVyhjg6FOrUtpbMzmktPLTUuWCUx9Jvhb+TIpNvCNknGKzJnO9Na+vUJWgLD675sfupuHnfwE1V6ZcyObbrnxWveaxisbUrG9Soz/eJIHgNw8pshFR4Rz7Jyn6TyeUlyKWemk0eI+4bEvSO1TdkbmjFT6iTcVJYksl0G4vMdjbNCe0WvSIXEAVqfPJag8x3W8wPGZbez4S3hs/kb6tZNbS3+pv+B1moYhNug23zG4oeTDeDOVbVOt4kjpVzU1lGr6za+phyaYPaVRvRDZV6O34ZnwmjT6Gdu72X84JmgaQ1oxWIveoUU/Rp3QeZGZ8zOzVo6a+Fl+LBhzz4y5liEqkWI8kSplsTPaH1vxmFI2K7Mn1Kl6i+Geaj7pEy2UQlyg64y5R0fVr2jYfE2p1v1FY5C5ujnkrcD0PkTOfbQ4brdFFlDjut0ZjS2sC0ULswpoOJzJ6Ac+gvMs5qCzIjVTO2XTBZZzzTGvVSoSKI2V+u/ec+AOS/Gcy7Xye0NjvafsiEd7Xl+C4Ncr4p6pvUdnP2iTbwvunOsslN5k8nThXCtYgkj4JQes8tPUQZNgtIVaB2qVV6Z+yxAPiNx85bXbOG8XgosqhPaSybloL2kVEITFJtr/aIAHHUpubyt5zo09oPixe85d/ZsXvW/cdG0fj6eIQVaTh0O4j5EbwehnVhOM1mLOROEoPpksMsyREQBAMBrLp7sP1VPOqRmd4Qc/vch5+PI7S7R8guiv0n8v3OhotH5Xz5ej9TSi5YliSScyTmT4mfJzk5PMt2dvCSwiRZWQZKJ4VsyK4f9hqP/eqfIWX/AJGdimr/AMdOX/0v0X6mCcv66XqNeqTnotkVqksRVIxuMr27o38TNFcO9lMjKaC0pXSkU2v1e5Sc2Xnsnl8uE6dWssrh0L3eow3zS2XIaeQbZz5HykEuNva2eOyAWt0ubTZXjvKXjvLusbUDVJoBrEKxJI2bsoOS2uN+dzvvN3m52I39HV5pjcLhTVYLtol8tp2VQOuc0wMyh1PGUvaZXXHQdPDuGWsneVTsENtZAAsNkEWJBOduO+WReTRqaYwllP3GoYhwBeTM6WTFV3J3wk2y5bIkbFOyrTZ2ZEvsqSSFvyHCaIRSIyk2sPuM7qVoenjcT2FQsFNN2uhAa4tbeCOJ4T2ybhHKJUVqyfS/A2HTns5q0QXw79soz2CNmpbpbJvgeQMjXqovaWxO7Qyisw3+ppqibUc5n0yxBEZliLEVK9XgJ65dyNEI97KlLSD0mJpOyMQVJUkGx3i4jycZLzlk6Onqa85kVKaEay0kkenoytliProVyIIPIgj5yptPgsR5lTLEeXe0pk8FiKjqXNpg1N8ao9cjRRVK2fTH/RlXxVSoED1GcIuyu0SbDkP55T5a+2VsuqR36dPXTHEF7fWfUmZlhOkrZFkwlZBngz1EGeGnpWzwZIrZkNX9PVsDU7SkcjbbQ+645HkeR3j1B0UXyqllGa+mNscS+J23QWmKeMorXpHI5EH3kYb1Ycx+RneqsjZHqicC2qVcumRkJYVlDTekRh6TVPpblHNju/PymXWalaepzfPd7S/TUO6xR+PsObPULsWY3Ym5J4kz4iycpycpPLZ9OoqK6Vwj0srZFkyyJWzLaI0S1fvHu0hvY9N4H58J0ND2bPUvqe0O9/b7mPUaiNe3L8CzV01SQ9gEvhLbJ5m5uXB3zof8jTCfkIx/pYx+/wDPaZXp5tdbfnfzYxmndBtRHa0zt0GsQwz2Qd21bh1/k06zs90+fXvDx8P54iq9T2fJrWMq7I6ndMVccslIx2Fw/aOFvYbyeQmrODNbPpWTZsVTWyhezFkX3bi9hYjPK+V87HPiZoaTxjHC9/8APccye5WxNApbNTcA5HmAcwcxkRL4xwUTWCs01QKJETTZApkRNNtZRI84zEF9naN9lAg8FvYektR65OWMmExNTaPThBdFYRQZrmXQWCTJFlqIMzOq2lf0TFUq5vsqbPb6jAq2XGwN/KJw6otCqzyc1I73Rrq6CohDIwDArmCDmCOc5rWHhncUk1lHLvaXo1addK9Md2urMbbiyWu3mrA+RM6Wkm3FxfccbtCtRmpLv/Ql1U1F/SUFeuzJTbNEWwZhwYsdwPAWvbO4nt2r6H0x5PdLouuPXPh9xqWttGnQxNajS/dq2yMySLKNrM/a2prqnKVab5ZXOEY2NR4RrONrbIsN5/m8tgsmvT19csvhFOlL0dItUpNAtJJHp0X2QaOpVKlas4DVKQQJfPZ2tq7Ac+6Bfx5zkdp2SSjFcM9Zu+vOjqVfBVu0AvTpvURjvRlUkEHyseYM52mnKNix37CDwzgl52pGtFV2uZlm+8mtySkLT5TWah32Z7lx/PWfT6XTqmGO/v8A56iwkwsvZOkrZEnSVsiyYSsgzwZ6iDI2MkQZ5M9KmRmekGZ/UjWI4HEAsf1FSy1RwA4VPFb+l5s0l/k5b8Mx6qnykNuVwdxBndOEaJrvjdusKQPdpjP7zZn4bPxny/bV/Xaq1/b9Wd/sunpq633/AEX7mAWcRnQZMsiyDMtoHR36RU2T7ii7fgPP8DN3Z2i/FW4l6K3f295i1d/koZXL4LWnNKFi1BO7RpnYsMtorkb/AGQRu6TV2pr229PXtFbbd/7FWm06ilZLeT39mf1Mnh9V6ZpDbLdowvcH3SRwG426zo0di0+SXXnqa58DDZrJ9W3Br2gtLvhqgoVO9QZzSZTnsMW2dpb/AESd69b+OXQaqVNn4ee6zgXV9UfKIw+uujRQr9z9019n7JHvL8cv/qS1ukVEsx4fyPa7OpblPRVKybXFj8B/JnOlLMsGTUSzLBfw1B3YLTUs+8AdM7zTRGUpYissyNN8HmtWJYhwBkEbuC42ct2ViOlt02Rk2/OKpPxPmkWViSGTIKe6pUMdkbQ3bwb7wPGbU02VWblXG4fs2K7QbqL/ACM0xWDPZHDLmhsDRqir2tYIRTYqNlibqQxbdY5A90G5vNcDyuEJZ6pY2Ne0iwAIBJByuRY+lzLiqK3MLiWsPhPYrcvRVWXoMmWTRBmT0Noiti37OjTLsMzwVRzZjkPxtPZTjFZZ5CuU3iKOjau6u6UwS2p1sOU39k7VGW/GxCjZPgbeMzztqnyn7TbTRqKls17CrpbSGIY16NXDGnUNCotJReptNWqUUqGkwGYsb2zIu3gLK4RWGpbZ39xVbOx9UZRw8PHfy1nBs9H9NegqU6aYdtkLtVG2igAsNmmgIOXFjv4cJnfk1LLefYbF5Zwwlj293uX3OcaR1FxF2ZatOobnftKW63N7k9TxmyOtg3usGf8AAzitnk5vjWPaMDvUlPDZJB+N504cG2mHRBIyGgNFPjKy0KbIHYEjtG2FNs7Xsc+kWWKuPVL5FpulD2V4++bYcDn2jn5JM3/JUrufw/cGXw/snrW72KpqeiM3xJEg+1Y90fmemU0L7P8AE4Op21DHKrWsQaJKsPqsvaZj4zPdroWx6ZQ+f7HuUZTWDVzG42n2T42klM22lp0GXatmNomqSRfhKKrqq3lRefW/2PYyS7jUcf7LnQD9rUk/3RH/ADl0ten/AG/MtVvqNW1j1UfAqrtVRwzbIADBtxJNjlbLnxEwa3V5qcVyzp9lxVt2cejv9jDJPn2fSsmSVsizfNRtSf0tRiK91oX7qjJqlsib8FvlzPTjr02k8ouqfBxu0O0fIvydfpd78P3Oj4bVrB0xsrhaNuqKx82a5M6MaKlxFHClq75PLm/iUNL6lYWuDs0xRfg1MWA8U90j49ZTboarFssP1F1PaN9b3eV4MoavagUaQ28RatUubDPswOGX0j45dOMqo7PhDee7+Rbqe05zeK9l8za6eApKNkUqYXkFUD0tNyhFbJHPdkm8ts13WHUbDYlSaaCjW4MgspPJ0GRHUZzNdo67FssM0066yt+c8o4/j8I9Go9KoNl0Yqw6j5jjfrOLODhJxZ24zU0pLhlRoRFnbPZvpU4nBIGN3ok0m6hQCh/gK+YM7uks661nuOHq6+ix+vc1LSVbbrVX51GPlc2+Fp8fq59d05etn0tEOmqMfUiJZlPWTLIsgzaNSa4DVEPvMFYdQtwR8RPoOwbIpzh3vD+pye0oNqMjE6UoFK1VD9dmHg5LA/H4Tldo1OvUzT73n4mumalXGS8F8tjbaWnqIoiozgMFzW/e2rbgu85z6irtOiVKm5LON1359hxp6ean0pGgYZGq16a/SeqHPQBu0c+QBnz+kUr9UpevP6mq7zKsE+veIBWnT+mWLnoLEfEn4TudqTXSo9+cmWlb5KNJbKByAnzcXlmWby8md1K/pP8Apv8AhOz2X+d7n+hXD0jDaX/f1v8AFqf72kpfmS9rM9nLKQcqbgkEbiMiPOaIFDZ4xFUudpt+Q3AbgAMhluAm2DyUTbe7ICbfH45TZApZjdIHMCWslWYfGncJKBfEiWXI8ZbwGFatUSkgu7sqL4sbC/TOSzhZZHDbwj9A6A0NTwVFaFMZDNm4u3F26n4Cw4TBObk8s7FVarj0oyUiWHy0A8Yl7Ix5A/KAappPE9jRq1f7Om7/AMKk/hPYR6pJEj850eu/jPpyJbpiSQLlA23G3hlJYT5BlsHpfEU7FMRWUjlUcD0vYyMqa5LeK+CPTtmoWmnxuEWrUzqqzU3IAG0VsQ1hkCVK3txvPntZSqrXGPAZsUzHhxf2oazVzjHw1Oo1OlSCr3CVLMVDMSwztmBbdlOjRTHoUmt2aK4rGTRnrs/vMzH7RLfOcjtZrrjFdyPpOyYJVyl4v6f7PaTjs6jJllbIn6SweGWkiUkFkRVRRyCiw+U+hiklhHwc5ucnJ8smnpEptjP2haGVjSeoefddFH+4+kh1ef0+rJaq/wCm5+tL5MuSZUIAgHI/a1hwuLRxveipbqVZhf0sPKcbtCKVifijs9nybqa8GaM0xI2M2/2eafGD7cHc/ZkA8xt3PxHpN+ktUE0zBq6uvDROd58TPl58s7i4RIsrZBkyyLIMsYeqyMHU2ZTcGSrslXNTjyimcVJOMuGbh+jUsei1Tdag7p2bXHNTfeOI8Z9V5GntOqNj2a5x3er7HH67NLJw5XJc/wCj0+x7DO1iNrLazO1e9uc2R0FUaPId2MZ7/Ezu+Tn1mMOjaOjqVXEEs77BUFrXz3IoAyubX8Okpr09Ogg5/wA9glOV0kjl+NxDVXNRzdmOfIcgOgnEttlbJykaulRWEZozFA5kjN6lf0n/AE3/AAna7L/O9z/QhD0jKYDVmnWerWrXIatV2VBKiwqMLkjO+U6NWlUm5y72/qeKpSy2YjWjVvsCjUQzK7bOzmzBrEi1syCAfSe2UqDTRRdTj0SvhNTcTUzYLTH2jc+i3+NpdCMvAqWknLnYzOD1BpjOrVZ+igIPU3PymmOUWR0Ef7mMfqvhEYAUQe6PeLNxPMz3qZphpaorg5v7QsBToV6YpoEVqdyBfM7TC+fS0uqeUZtRCMJeajWlmhGRm1ezakG0jQvw7RvMU3t8flI2vzGWadZtR3SYjrCAIBBj/wB23hARpOuH9Axf/t63+xpbp/zY+1EmcCpT6IiW6UmgWqUmgWqckenZPZCtsE/Wu/8Aspj8JwO0vzvcGbvOeeH579oYtpLE/fHxRD+M61P5cTVD0Ua8s+f7U/P9y/U+n7L/ACPeydZy2b2TAXylbIn6D1X0oMXhaVcHMqA/R1yceoPlad2mxTgpHxOqpdN0ofD2dxlZaZzEMP20P/dCn5nbf5ASnH9TPqwaF+Tj15/T9TLy4zlGvpNEYqb2X33AulMncHbhln0FibAi9bsSeP4iark1n+MuNUUC5IAJAuSALk2A8yQPOTyQwcU9oekxiMa5U3SmBSB57JJY/wATMPKcPWWddrx3bHe0dfRUs9+5q7TMi9nwA8LySyQZ0HSlDs69VOVRreFyR8CJytZDounH1s10T66oy9SIVmVkmSrIsgyZZErZndVcSVrbHBwQfEAkH4H1nX7EvcNR0d0vqtzn66CdfV4G5z7A45o2veKLVVo/RVdrxZr5+QHxM+b7ZubsjX3Lf3m7Sx81yOf1RMKLZGcovtKDzAlCWGcqaw8Ge1K/pP8Apv8AhOx2X+d7n+hCHpGz6MqV6ZqI9FinaVGRlame6zswBBYHj8Z2KXZHKktsvHvZKOVs0X8J3ruVIa5Fja4AOQyJG6x38ZZDdtvkmWZaBAMVplM1PMEen/7B6jmHtTw/7irw76Hx7rL8ml1L5Rj1a4ZoqzSjAzPal40UMbh6hNlFTZPQOClz0G1fyiazBo9ql02Jn6AmA7IgCAR4hNpWHMH5QDVdIYbtqVSl/aU3T+JSPxnsJdMkyR+c6QIyIsRkRyPET6f2ES3SkkC1Sk0C0kkencvZnh9jR1K+9zUf1drfACfOa+XVfIMv6u6wJjHxKLYdhWNMfaW1g/my1PICU3UOtRb71kNYOSe1nDbGkXb+0p03/wC3Y/4TbpnmpGiv0TT1nH7WhicZerHwPo+yZ5hKPg8/H/ROs4zOoyZJWyLNr1L1mqYJjTuoo1SLltoik24Vdlc2y3jK9hmLS/Tah1vD4Zzdfo43x6u9fP1HV8NhKlLvUagqo4DN2rnNjn2isoNgw3qAF3WtnfrKLXovPt+p81KcZbTWMeH093jz4lPFPVXvsoSo2JCLY7Y71A01YGwuNo3zHOVyclv35/TBbFQeyeV0793fn6GWODc5fpFT+GkD5HZyl3S/H6Gfrj/ivn9yxQoLTUKoso/HMkk5kk5knfeSSSWEQk3J5Zo2vmkqOEQ0aYvXdSFQnaSgrAhnVDkrEXAHU7rm+DV2xrWFz9DoaOmVr6pcL5nKzOOdhkbSSK2bp7N9AjF9uze6ppgHmTtkj02fWdDR1dSbZz9Zb0YSNn14wOzVWsBlUFj95Rb4rb0M53bVHTYrVw/qv2NPZd3VW633fR/ua8s4bOizYtDauNXQVTUVVO4AbR88wAfWdjSdju+CnKWE/Dc5up1yqm4KOWvcT4/VzshtCpdeZRrDxK3I8bWnup7G8msqe3rT/TP0Kqtd1vDj8/uZDVzRaKe17VKjAWGwbhb7yeN7TX2V2fXXLyvWpPux3fuZ9ZqJSXR0tL1mxTvnPNZ1r0XTqkVO2SnUA2bMcmHAZZ3zO4GcftHSV3NS6kpcb95potlHbGUaq+p7lrtUCqcxZWz55PskeY4ymjsttedL5ff7EpX+CI8To04aybW0pBINrccxvO649Zj12k/DzWN0zHa8vJNoXSX6NVFXZ2hYqRe2/r5SWju8jPqxko6sPJkH10xFzZaVr5d1jlyvtZzox11j7l/PeRd8kRprpXFzsUszc5NyAy72W7rLoX2Z7vh+5B6mS7jLaP14pNlWQ0zzHfX4Zj0M1wtzyiUdXH+7YzVLT+FbdiKXmwU+jWlqeS5X1v8AuRFpPSWHZD+0UbjMfrE8+PKe4ZJXQ/yXxNF1zxWGxGFdBXpGotnQBlJLLwFuJG0POTrymVXzrlBrKycyWbEc1kqiTRXI7d7P9ZhjKIpu37TSADg73UZCoOd+PI+ImO6vpeVwdTTX+Ujh8o2uUmoQBAMBjaWw5HDePAzwkjg+vmif0XHVQBZKp7ZPBySw8n2suVp9BpLOupeK2PGYelNaPC1Sk0C0u6SPTvWOr/8ATtGX3NRw6ov+JshF/wC8ifMxXl7/AGsJZZzX2W6S7HGrTJ7tdTTP3h3kJ63BH+edLXw6q8+BbNZRlvbbgu9h64HB6ZPgQyj4v6THo3mLXvPaXyjlymU9o0+UpbXK3+51uzrvJ3JPh7fYsJPmGfRkyStkWTpK2RNx1N1xfB2o1Lvh77t7U+q81+z6cjq02sdb6ZcfQ5Wu7Pjf58NpfX2+v1nVcNWpYhEqowdL7Skbr2Iz5EXOXCdmMo2JSW6PnJRnVJxksMtyZWahrhrqmFBo0SHxG48Vpfe5t9n164dTrI1+bHd/Q6Gk0MrfOltH6nJMTXaozO7FnY3ZjmSeZnFlJyeWdtRUVhcEBnhFkbSaK2dv9nmiThcEgYWqVb1X6bQGyD4KF87zu6WvorXrOFqrOux47tjM6X0eMRSakcic1P1WG4/zwJjVadX1OD93tI6e502Ka/iOa1qLU2KMLMpsRPiLa5VzcZco+njNTipR4ZPg8U9I3puyE77HI+I3GSp1NtLzXLBXbXCxYmsmbw+tFce8EbqQQfgbfCdGvty+PpJP5GCfZ9T4yj1W02HB/UIHP01NmGfO1/QyNna0Zp/0kn4p4f0/XJFaRxe03jw/jIaulaJ34Zj41qh+c8/H0Pd1P/vJkHRNcS+SPNPWRKWdLCU0PO+fqFB+M019q1w/LqS/nsKZaeT5lko6S1sxFRbBaS2zBCsT6lrfCT/5m1vZJEPw6XearV0rVZw9Soz24HIAcbKMgZTbdO702QnUmsIygcEXGYMrhsc2Swzw01wKJETTZApkRtNkCiRG02wKZFepLjxGJxVPZPSeGiLyiiy2Mug8kme1lqIMtYLFPSdalNilRTcMMiP55SeE1hkOpxeVydG0L7TMguJpEn69K2fUoSLeR8pmlpf8Wba9fjaa+Bnm9oOBtcO5P1RTe56XIt8ZBaWz+Muevp8X8GR6O9oWEqD9ZtUWucmVnBHAhkB4c7ee+Slo7FxueV9oVS9LYx+smvmG2f1AarUG42KJ5lgCfIeklDQ2P0tj2WurXo7nI9OYipinNWo21UPoB9UDgOk6dMY1rpXBXVe1PMnyYqnNSOiWqUmgZ3VbDdri8PTO5q1O/UBgSPQGV6iXTVJ+pnp0L2waWAp08Ip7zN2jjkq3Cg+LG/8AknJ7Nqbbn7iUOTmWDxLUqiVV96m6uPFSCPlOlZFSTT7y5bnWfaPUp4rRYxKG6BqVRT947BB698gjmJxtMnC7pfrK6tp4OK1EsZsmjWtiSk158prdN5Gzbh8fY+l0mo8tDflc/csJMDNLJ1lbIk6StkWZbQumq2EbbpPa/vKc0b7y/jvkqr51PMWZdRpq7lia+5nNOa/V66CnTXsQRZyrXYniFaw2R8es2W9oTmsRWDBT2ZXXLqk+rwNNaYDezwZ6VsjaekGbJqFq4cbiAzj9npEM/JjvWn58eniJt0lHlJZfCMOrv8nDC5Z22dw4ggGE1i0EMQNtbCqBlyYfVP4GcztHs9amPVH0l8/UbdHq3S+mXo/Q0h6TIxVgQwyIO8T5CyuUJOMlho7qkpLMXsellRFkgnhWyGpJoqZWqS1FTK1SWIqkY7GUL5jf85ornjZlMkZfQehK5ps5Gyu9EbJm5n7I8d/TfOrXobJw6/h6zDfBS3XJ4qKQbEWI3g5EeUhFNPDOfJETTXAokRNNlZRIiabYFMiCpLjwqV1uLGCxPBi8Qmzv3c4WUXJponraPq00Sq9NlR/dYjI/l0vv4TRCaYnXKKy1sRpLUUMmWWIrZKssRBnoyaCIzLEWIq16XET1x70aISK+F0TVxDEUabOwBZgvAc/Hpx4Tx2xrXnvB0dNY35rK9MWNjkQbEHIgjeCOc0I1l7BYh6TrURiroQykbwRuOc9lFSi4vg9PeMxT1napUcu7G7MxuTK1GMV0xWETRDISLUWU0lVFFsMKjdgzBil+6SDcG3DMA5cpRKEerqxuWJLOSm63lclksRVe6n+c5h1NMbIuEi+m2VUuqJmMRo6tRVGq0mphxddoW8jyPQ59J8tqKJVSw/id6jVV3rzXuuUeEmVlzJ0lbIsmErIM8Geogzw09K2eDJFbMtqzq3Vx9TZQbNMHv1CO6vQc26etpp0+nla9uPEy6jURpW/Pgdr0RoynhaS0KS2RfVjxZjxJnerrjCPTE4FlkrJdUi5JkBAEAo6S0VTxAs4zG5hkw8+XQzJqtFVqVia38e8up1E6n5r9xrGM1aq080tUXpk3mD+E+c1PYt9e9fnL5nUr19cvS2MXVpMmTKVPUEfOciyudbxNNe00KUZcMrVDCZBldhfIZmWxWXhFUi5hNXMTWOVMqv1n7o9DmfITo0dn6iziOF4vb9zLO2C7za9C6oUqBD1P1tQZi47qnovE9T8J3dL2bXT50t38jJO1y4M3icGtTfkeY3+fOdIqMBpXV3tMyLngy+95jjKbaIWc8+JGcIz5NUx2ga1PcNodMj5qc/S8zfh5R43MdmnmuNzD1kKmzAg9QR85bBGKaa5IWM2QM8iBszYZnkMz6S48W+xksBqni8Qe7SKL9ap3B6HvHyE8ckjVXprJd3xN20BqFQoWetavU3jaFqanmE4nqfK0rlNs6FOljDd7szGP0KtRStgyNkVbMGQTaeUamk1hmgab9n7KS1AlfsPcj/K+fxv4zVXqcbSMFuhzvW/capi9E16P7yk4HO11/iFxNkLIS4ZzrKbIekmV0Yc5ekZm0emYc5NBNFjBaMrV8qVF6nVVJHm24eZnrshD0ng0VwlP0Vk2/Qns2qOQ2JcU1+ohDOehb3V8rzLb2jFbVrPrN9WilzPY3zDaAoUUFOigpgcuJ5sTmx6nOcuyyVj6pPLOhCKgsRNZ1l1Gp4m7ldmr/aU95++v0vn1l+n1llO3K8GTOf6S1NxVC9k7VeaZnzQ96/hedirX0z5eH6wYKshQ2YFTyYEH0M0ZT3RYjxeVyLEfaSFzsqCzclBY+glUtuSxGy6H1ExuJsey7JPrVe56J7x9POY7NRXHvyeu2MTo+rWoOGwlnYdtW+u4yU/3afRPXM9ZgsvlP2Ged8pbdxlNI6DWopQgOh3q3585nlFSWGiNdsoS6ovDOf6Z1BdCWoE2+o//ABfj5+s5t2g74P3M7mn7YXFq96+32NZxOjK1H95Sdetrj+IZfGc6ymyHpJnUr1FVnoSTIQZmZYzyxnqK2XcBoPE4j91QdgeNrL/G1l+Mvr09k/RRlt1FVfpSRuegvZrmHxb3H9nTJz6NU/Aes6VPZ2N7H7kcu/tLurXvf2OhYTCpSQU6aqiKLBVFgPKdKMVFYRypScnlslkjwQD7AEAQBAPjC+RnjSfIITg6Z/q0/hX8pX5Cr/FfBEuuXiSU6Sr7qgeAAk4wjHhHjbfJ7kjwQBAEA+EXgEbYdDvRT4gQCI6Oon+pp/wL+UEPJw8ETUqCp7qqvgAPlBJRS4JIPRAEAQDwaaneB6CAQ1NH0m96lTPiin8JJSa4ZFwi+UfKejqK5rRpg9EUfIQ5yfeeKEVwkWpEmIAgCAfCoO8QCKphUbIop8VBnqbXAIP+j4ff+j0b/wCGn5SXlJ+LPcss0aCoLKqqOgA+Ui23yeEk8AgCAIB4NJT9EeggEL6PotvpUz4op/CRcIvlE1bNcN/E+0sBSTNaSKeiqPkIUIrhB2Tly2WJIg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AgCAI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a:solidFill>
                <a:prstClr val="black"/>
              </a:solidFill>
              <a:latin typeface="Century Schoolbook"/>
            </a:endParaRPr>
          </a:p>
        </p:txBody>
      </p:sp>
      <p:pic>
        <p:nvPicPr>
          <p:cNvPr id="6" name="5 Imagen" descr="promocion-1.png"/>
          <p:cNvPicPr>
            <a:picLocks noChangeAspect="1"/>
          </p:cNvPicPr>
          <p:nvPr/>
        </p:nvPicPr>
        <p:blipFill rotWithShape="1">
          <a:blip r:embed="rId2" cstate="print"/>
          <a:srcRect l="-830" t="-13804" r="-830" b="-13804"/>
          <a:stretch/>
        </p:blipFill>
        <p:spPr>
          <a:xfrm>
            <a:off x="4143372" y="357166"/>
            <a:ext cx="4450287" cy="2825246"/>
          </a:xfrm>
          <a:prstGeom prst="rect">
            <a:avLst/>
          </a:prstGeom>
        </p:spPr>
      </p:pic>
      <p:sp>
        <p:nvSpPr>
          <p:cNvPr id="7" name="Title 1"/>
          <p:cNvSpPr txBox="1">
            <a:spLocks/>
          </p:cNvSpPr>
          <p:nvPr/>
        </p:nvSpPr>
        <p:spPr>
          <a:xfrm>
            <a:off x="4714876" y="4286256"/>
            <a:ext cx="3500462" cy="642942"/>
          </a:xfrm>
          <a:prstGeom prst="rect">
            <a:avLst/>
          </a:prstGeom>
        </p:spPr>
        <p:txBody>
          <a:bodyPr vert="horz" anchor="b">
            <a:noAutofit/>
          </a:bodyPr>
          <a:lstStyle>
            <a:lvl1pPr algn="l" rtl="0" eaLnBrk="1" latinLnBrk="0" hangingPunct="1">
              <a:spcBef>
                <a:spcPct val="0"/>
              </a:spcBef>
              <a:buNone/>
              <a:defRPr kumimoji="0" sz="3000" b="1" kern="1200" cap="small" baseline="0">
                <a:solidFill>
                  <a:schemeClr val="tx2"/>
                </a:solidFill>
                <a:latin typeface="+mj-lt"/>
                <a:ea typeface="+mj-ea"/>
                <a:cs typeface="+mj-cs"/>
              </a:defRPr>
            </a:lvl1pPr>
          </a:lstStyle>
          <a:p>
            <a:r>
              <a:rPr lang="en-US" sz="2400" dirty="0" smtClean="0">
                <a:solidFill>
                  <a:srgbClr val="3E3D2D"/>
                </a:solidFill>
                <a:latin typeface="Calibri" charset="0"/>
              </a:rPr>
              <a:t>Pupil Health &amp; Well-Being</a:t>
            </a:r>
            <a:endParaRPr lang="en-US" sz="2400" dirty="0">
              <a:solidFill>
                <a:srgbClr val="3E3D2D"/>
              </a:solidFill>
              <a:latin typeface="Calibri" charset="0"/>
            </a:endParaRPr>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714744" y="5000636"/>
            <a:ext cx="5201730" cy="3342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59912"/>
          <a:stretch>
            <a:fillRect/>
          </a:stretch>
        </p:blipFill>
        <p:spPr bwMode="auto">
          <a:xfrm>
            <a:off x="4857752" y="3357562"/>
            <a:ext cx="2814637" cy="77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29566" y="6286520"/>
            <a:ext cx="1287230" cy="5714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7024488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85728"/>
            <a:ext cx="8229600" cy="1143000"/>
          </a:xfrm>
          <a:solidFill>
            <a:schemeClr val="accent1">
              <a:lumMod val="20000"/>
              <a:lumOff val="80000"/>
            </a:schemeClr>
          </a:solidFill>
          <a:ln>
            <a:solidFill>
              <a:schemeClr val="accent1"/>
            </a:solidFill>
          </a:ln>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lgn="ctr"/>
            <a:r>
              <a:rPr lang="es-ES_tradnl" sz="3600" b="1" dirty="0" smtClean="0">
                <a:solidFill>
                  <a:schemeClr val="tx1"/>
                </a:solidFill>
              </a:rPr>
              <a:t>Objetivos</a:t>
            </a:r>
            <a:endParaRPr lang="es-ES" sz="3600" dirty="0">
              <a:solidFill>
                <a:schemeClr val="tx1"/>
              </a:solidFill>
            </a:endParaRPr>
          </a:p>
        </p:txBody>
      </p:sp>
      <p:sp>
        <p:nvSpPr>
          <p:cNvPr id="3" name="2 Marcador de contenido"/>
          <p:cNvSpPr>
            <a:spLocks noGrp="1"/>
          </p:cNvSpPr>
          <p:nvPr>
            <p:ph idx="1"/>
          </p:nvPr>
        </p:nvSpPr>
        <p:spPr/>
        <p:txBody>
          <a:bodyPr>
            <a:normAutofit/>
          </a:bodyPr>
          <a:lstStyle/>
          <a:p>
            <a:pPr marL="822960" lvl="1" indent="-457200">
              <a:buFont typeface="+mj-lt"/>
              <a:buAutoNum type="arabicPeriod"/>
            </a:pPr>
            <a:endParaRPr lang="es-ES_tradnl" sz="2400" dirty="0" smtClean="0"/>
          </a:p>
          <a:p>
            <a:pPr marL="822960" lvl="1" indent="-457200">
              <a:buFont typeface="+mj-lt"/>
              <a:buAutoNum type="arabicPeriod"/>
            </a:pPr>
            <a:r>
              <a:rPr lang="es-ES" sz="2400" b="1" dirty="0" smtClean="0">
                <a:solidFill>
                  <a:schemeClr val="tx1"/>
                </a:solidFill>
                <a:ea typeface="Calibri"/>
                <a:cs typeface="Times New Roman"/>
              </a:rPr>
              <a:t>Promover desde la escuela </a:t>
            </a:r>
            <a:r>
              <a:rPr lang="es-ES_tradnl" sz="2400" b="1" dirty="0" smtClean="0">
                <a:solidFill>
                  <a:schemeClr val="tx1"/>
                </a:solidFill>
                <a:ea typeface="Calibri"/>
                <a:cs typeface="Times New Roman"/>
              </a:rPr>
              <a:t>el uso de los espacios verdes por parte </a:t>
            </a:r>
            <a:r>
              <a:rPr lang="es-ES_tradnl" sz="2400" b="1" dirty="0">
                <a:solidFill>
                  <a:schemeClr val="tx1"/>
                </a:solidFill>
                <a:ea typeface="Calibri"/>
                <a:cs typeface="Times New Roman"/>
              </a:rPr>
              <a:t>del </a:t>
            </a:r>
            <a:r>
              <a:rPr lang="es-ES_tradnl" sz="2400" b="1" dirty="0" smtClean="0">
                <a:solidFill>
                  <a:schemeClr val="tx1"/>
                </a:solidFill>
                <a:ea typeface="Calibri"/>
                <a:cs typeface="Times New Roman"/>
              </a:rPr>
              <a:t>alumnado.</a:t>
            </a:r>
          </a:p>
          <a:p>
            <a:pPr marL="822960" lvl="1" indent="-457200">
              <a:buFont typeface="+mj-lt"/>
              <a:buAutoNum type="arabicPeriod"/>
            </a:pPr>
            <a:r>
              <a:rPr lang="es-ES_tradnl" sz="2400" b="1" dirty="0" smtClean="0">
                <a:solidFill>
                  <a:schemeClr val="tx1"/>
                </a:solidFill>
                <a:ea typeface="Calibri"/>
                <a:cs typeface="Times New Roman"/>
              </a:rPr>
              <a:t>Conocer los efectos positivos que tiene el uso  </a:t>
            </a:r>
            <a:r>
              <a:rPr lang="es-ES_tradnl" sz="2400" b="1" dirty="0">
                <a:solidFill>
                  <a:schemeClr val="tx1"/>
                </a:solidFill>
                <a:ea typeface="Calibri"/>
                <a:cs typeface="Times New Roman"/>
              </a:rPr>
              <a:t>de los espacios verdes sobre la salud </a:t>
            </a:r>
            <a:r>
              <a:rPr lang="es-ES_tradnl" sz="2400" b="1" dirty="0" smtClean="0">
                <a:solidFill>
                  <a:schemeClr val="tx1"/>
                </a:solidFill>
                <a:ea typeface="Calibri"/>
                <a:cs typeface="Times New Roman"/>
              </a:rPr>
              <a:t>física del alumnado.</a:t>
            </a:r>
          </a:p>
          <a:p>
            <a:pPr marL="365760" lvl="1" indent="0">
              <a:buNone/>
            </a:pPr>
            <a:endParaRPr lang="es-ES_tradnl" sz="2400" b="1" dirty="0" smtClean="0">
              <a:solidFill>
                <a:schemeClr val="tx1"/>
              </a:solidFill>
            </a:endParaRPr>
          </a:p>
          <a:p>
            <a:pPr marL="457200" indent="-457200">
              <a:buFont typeface="+mj-lt"/>
              <a:buAutoNum type="arabicPeriod"/>
            </a:pPr>
            <a:endParaRPr lang="es-ES" dirty="0"/>
          </a:p>
          <a:p>
            <a:endParaRPr lang="es-ES" dirty="0"/>
          </a:p>
        </p:txBody>
      </p:sp>
    </p:spTree>
    <p:extLst>
      <p:ext uri="{BB962C8B-B14F-4D97-AF65-F5344CB8AC3E}">
        <p14:creationId xmlns:p14="http://schemas.microsoft.com/office/powerpoint/2010/main" xmlns="" val="15132916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836712"/>
            <a:ext cx="7024744" cy="541864"/>
          </a:xfrm>
          <a:solidFill>
            <a:srgbClr val="EFFFC1"/>
          </a:solidFill>
        </p:spPr>
        <p:txBody>
          <a:bodyPr>
            <a:normAutofit fontScale="90000"/>
          </a:bodyPr>
          <a:lstStyle/>
          <a:p>
            <a:r>
              <a:rPr lang="es-ES" dirty="0" smtClean="0">
                <a:solidFill>
                  <a:srgbClr val="000000"/>
                </a:solidFill>
              </a:rPr>
              <a:t>Justificación teórica</a:t>
            </a:r>
            <a:endParaRPr lang="es-ES" dirty="0">
              <a:solidFill>
                <a:srgbClr val="000000"/>
              </a:solidFill>
            </a:endParaRPr>
          </a:p>
        </p:txBody>
      </p:sp>
      <p:cxnSp>
        <p:nvCxnSpPr>
          <p:cNvPr id="9" name="Conector recto de flecha 8"/>
          <p:cNvCxnSpPr/>
          <p:nvPr/>
        </p:nvCxnSpPr>
        <p:spPr>
          <a:xfrm>
            <a:off x="3419872" y="2348880"/>
            <a:ext cx="18002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2" name="21 Grupo"/>
          <p:cNvGrpSpPr/>
          <p:nvPr/>
        </p:nvGrpSpPr>
        <p:grpSpPr>
          <a:xfrm>
            <a:off x="899592" y="1844824"/>
            <a:ext cx="7645184" cy="1715998"/>
            <a:chOff x="899592" y="1844824"/>
            <a:chExt cx="7645184" cy="1715998"/>
          </a:xfrm>
        </p:grpSpPr>
        <p:sp>
          <p:nvSpPr>
            <p:cNvPr id="4" name="Rectángulo 3"/>
            <p:cNvSpPr/>
            <p:nvPr/>
          </p:nvSpPr>
          <p:spPr>
            <a:xfrm>
              <a:off x="899592" y="1844824"/>
              <a:ext cx="2286000" cy="1015663"/>
            </a:xfrm>
            <a:prstGeom prst="rect">
              <a:avLst/>
            </a:prstGeom>
            <a:solidFill>
              <a:schemeClr val="accent3">
                <a:lumMod val="20000"/>
                <a:lumOff val="80000"/>
              </a:schemeClr>
            </a:solidFill>
          </p:spPr>
          <p:txBody>
            <a:bodyPr>
              <a:spAutoFit/>
            </a:bodyPr>
            <a:lstStyle/>
            <a:p>
              <a:r>
                <a:rPr lang="es-ES" sz="2000" dirty="0" smtClean="0">
                  <a:solidFill>
                    <a:srgbClr val="3E3D2D"/>
                  </a:solidFill>
                  <a:ea typeface="Calibri"/>
                  <a:cs typeface="Times New Roman"/>
                </a:rPr>
                <a:t>Reducir factores </a:t>
              </a:r>
              <a:r>
                <a:rPr lang="es-ES" sz="2000" dirty="0">
                  <a:solidFill>
                    <a:srgbClr val="3E3D2D"/>
                  </a:solidFill>
                  <a:ea typeface="Calibri"/>
                  <a:cs typeface="Times New Roman"/>
                </a:rPr>
                <a:t>de </a:t>
              </a:r>
              <a:r>
                <a:rPr lang="es-ES" sz="2000" dirty="0" smtClean="0">
                  <a:solidFill>
                    <a:srgbClr val="3E3D2D"/>
                  </a:solidFill>
                  <a:ea typeface="Calibri"/>
                  <a:cs typeface="Times New Roman"/>
                </a:rPr>
                <a:t>riesgo de obesidad</a:t>
              </a:r>
              <a:endParaRPr lang="es-ES" sz="2000" dirty="0">
                <a:solidFill>
                  <a:prstClr val="black"/>
                </a:solidFill>
              </a:endParaRPr>
            </a:p>
          </p:txBody>
        </p:sp>
        <p:sp>
          <p:nvSpPr>
            <p:cNvPr id="5" name="Rectángulo 4"/>
            <p:cNvSpPr/>
            <p:nvPr/>
          </p:nvSpPr>
          <p:spPr>
            <a:xfrm>
              <a:off x="3347864" y="1988840"/>
              <a:ext cx="1791175" cy="400110"/>
            </a:xfrm>
            <a:prstGeom prst="rect">
              <a:avLst/>
            </a:prstGeom>
          </p:spPr>
          <p:txBody>
            <a:bodyPr wrap="none">
              <a:spAutoFit/>
            </a:bodyPr>
            <a:lstStyle/>
            <a:p>
              <a:r>
                <a:rPr lang="es-ES" sz="2000" dirty="0">
                  <a:solidFill>
                    <a:srgbClr val="3E3D2D"/>
                  </a:solidFill>
                  <a:ea typeface="Calibri"/>
                  <a:cs typeface="Times New Roman"/>
                </a:rPr>
                <a:t>interviniendo</a:t>
              </a:r>
              <a:endParaRPr lang="es-ES" sz="2000" dirty="0">
                <a:solidFill>
                  <a:prstClr val="black"/>
                </a:solidFill>
              </a:endParaRPr>
            </a:p>
          </p:txBody>
        </p:sp>
        <p:sp>
          <p:nvSpPr>
            <p:cNvPr id="6" name="Rectángulo 5"/>
            <p:cNvSpPr/>
            <p:nvPr/>
          </p:nvSpPr>
          <p:spPr>
            <a:xfrm>
              <a:off x="5364088" y="1844824"/>
              <a:ext cx="2520279" cy="707886"/>
            </a:xfrm>
            <a:prstGeom prst="rect">
              <a:avLst/>
            </a:prstGeom>
            <a:solidFill>
              <a:srgbClr val="EEFF83"/>
            </a:solidFill>
          </p:spPr>
          <p:txBody>
            <a:bodyPr wrap="square">
              <a:spAutoFit/>
            </a:bodyPr>
            <a:lstStyle/>
            <a:p>
              <a:r>
                <a:rPr lang="es-ES" sz="2000" dirty="0">
                  <a:solidFill>
                    <a:srgbClr val="3E3D2D"/>
                  </a:solidFill>
                  <a:ea typeface="Calibri"/>
                  <a:cs typeface="Times New Roman"/>
                </a:rPr>
                <a:t>actitudes y </a:t>
              </a:r>
              <a:r>
                <a:rPr lang="es-ES" sz="2000" dirty="0" smtClean="0">
                  <a:solidFill>
                    <a:srgbClr val="3E3D2D"/>
                  </a:solidFill>
                  <a:ea typeface="Calibri"/>
                  <a:cs typeface="Times New Roman"/>
                </a:rPr>
                <a:t>comportamientos</a:t>
              </a:r>
              <a:endParaRPr lang="es-ES" sz="2000" dirty="0">
                <a:solidFill>
                  <a:prstClr val="black"/>
                </a:solidFill>
              </a:endParaRPr>
            </a:p>
          </p:txBody>
        </p:sp>
        <p:sp>
          <p:nvSpPr>
            <p:cNvPr id="7" name="Rectángulo 6"/>
            <p:cNvSpPr/>
            <p:nvPr/>
          </p:nvSpPr>
          <p:spPr>
            <a:xfrm>
              <a:off x="5508104" y="2852936"/>
              <a:ext cx="2286000" cy="707886"/>
            </a:xfrm>
            <a:prstGeom prst="rect">
              <a:avLst/>
            </a:prstGeom>
            <a:solidFill>
              <a:srgbClr val="D3D5C1"/>
            </a:solidFill>
          </p:spPr>
          <p:txBody>
            <a:bodyPr>
              <a:spAutoFit/>
            </a:bodyPr>
            <a:lstStyle/>
            <a:p>
              <a:r>
                <a:rPr lang="es-ES" sz="2000" dirty="0" smtClean="0">
                  <a:solidFill>
                    <a:srgbClr val="3E3D2D"/>
                  </a:solidFill>
                  <a:ea typeface="Calibri"/>
                  <a:cs typeface="Times New Roman"/>
                  <a:sym typeface="Wingdings" pitchFamily="2" charset="2"/>
                </a:rPr>
                <a:t>Eficacia de </a:t>
              </a:r>
              <a:r>
                <a:rPr lang="es-ES" sz="2000" dirty="0">
                  <a:solidFill>
                    <a:srgbClr val="3E3D2D"/>
                  </a:solidFill>
                  <a:ea typeface="Calibri"/>
                  <a:cs typeface="Times New Roman"/>
                </a:rPr>
                <a:t>los espacios verdes </a:t>
              </a:r>
              <a:endParaRPr lang="es-ES" sz="2000" dirty="0">
                <a:solidFill>
                  <a:prstClr val="black"/>
                </a:solidFill>
              </a:endParaRPr>
            </a:p>
          </p:txBody>
        </p:sp>
        <p:sp>
          <p:nvSpPr>
            <p:cNvPr id="10" name="Flecha curvada hacia arriba 9"/>
            <p:cNvSpPr/>
            <p:nvPr/>
          </p:nvSpPr>
          <p:spPr>
            <a:xfrm rot="16351016">
              <a:off x="7668552" y="2339394"/>
              <a:ext cx="1068253" cy="684194"/>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black"/>
                </a:solidFill>
              </a:endParaRPr>
            </a:p>
          </p:txBody>
        </p:sp>
      </p:grpSp>
      <p:grpSp>
        <p:nvGrpSpPr>
          <p:cNvPr id="20" name="19 Grupo"/>
          <p:cNvGrpSpPr/>
          <p:nvPr/>
        </p:nvGrpSpPr>
        <p:grpSpPr>
          <a:xfrm>
            <a:off x="683568" y="3645024"/>
            <a:ext cx="5832648" cy="1323439"/>
            <a:chOff x="683568" y="3645024"/>
            <a:chExt cx="5832648" cy="1323439"/>
          </a:xfrm>
        </p:grpSpPr>
        <p:sp>
          <p:nvSpPr>
            <p:cNvPr id="11" name="Rectángulo 10"/>
            <p:cNvSpPr/>
            <p:nvPr/>
          </p:nvSpPr>
          <p:spPr>
            <a:xfrm>
              <a:off x="683568" y="3789040"/>
              <a:ext cx="2286000" cy="1015663"/>
            </a:xfrm>
            <a:prstGeom prst="rect">
              <a:avLst/>
            </a:prstGeom>
            <a:solidFill>
              <a:schemeClr val="accent6">
                <a:lumMod val="60000"/>
                <a:lumOff val="40000"/>
              </a:schemeClr>
            </a:solidFill>
          </p:spPr>
          <p:txBody>
            <a:bodyPr>
              <a:spAutoFit/>
            </a:bodyPr>
            <a:lstStyle/>
            <a:p>
              <a:r>
                <a:rPr lang="es-ES" sz="2000" i="1" dirty="0" smtClean="0">
                  <a:solidFill>
                    <a:srgbClr val="3E3D2D"/>
                  </a:solidFill>
                </a:rPr>
                <a:t>Déficit </a:t>
              </a:r>
              <a:r>
                <a:rPr lang="es-ES" sz="2000" i="1" dirty="0">
                  <a:solidFill>
                    <a:srgbClr val="3E3D2D"/>
                  </a:solidFill>
                </a:rPr>
                <a:t>de </a:t>
              </a:r>
              <a:r>
                <a:rPr lang="es-ES" sz="2000" i="1" dirty="0" smtClean="0">
                  <a:solidFill>
                    <a:srgbClr val="3E3D2D"/>
                  </a:solidFill>
                </a:rPr>
                <a:t>Naturaleza en la </a:t>
              </a:r>
              <a:r>
                <a:rPr lang="es-ES" sz="2000" dirty="0" smtClean="0">
                  <a:solidFill>
                    <a:srgbClr val="3E3D2D"/>
                  </a:solidFill>
                </a:rPr>
                <a:t>Infancia </a:t>
              </a:r>
              <a:endParaRPr lang="es-ES" sz="2000" dirty="0">
                <a:solidFill>
                  <a:prstClr val="black"/>
                </a:solidFill>
              </a:endParaRPr>
            </a:p>
          </p:txBody>
        </p:sp>
        <p:sp>
          <p:nvSpPr>
            <p:cNvPr id="12" name="Rectángulo 11"/>
            <p:cNvSpPr/>
            <p:nvPr/>
          </p:nvSpPr>
          <p:spPr>
            <a:xfrm>
              <a:off x="3563888" y="3645024"/>
              <a:ext cx="2952328" cy="1323439"/>
            </a:xfrm>
            <a:prstGeom prst="rect">
              <a:avLst/>
            </a:prstGeom>
            <a:solidFill>
              <a:schemeClr val="accent1">
                <a:lumMod val="40000"/>
                <a:lumOff val="60000"/>
              </a:schemeClr>
            </a:solidFill>
          </p:spPr>
          <p:txBody>
            <a:bodyPr wrap="square">
              <a:spAutoFit/>
            </a:bodyPr>
            <a:lstStyle/>
            <a:p>
              <a:pPr marL="342900" indent="-342900">
                <a:buFont typeface="Arial"/>
                <a:buChar char="•"/>
              </a:pPr>
              <a:r>
                <a:rPr lang="es-ES" sz="2000" dirty="0" smtClean="0">
                  <a:solidFill>
                    <a:srgbClr val="3E3D2D"/>
                  </a:solidFill>
                </a:rPr>
                <a:t>Estrés</a:t>
              </a:r>
            </a:p>
            <a:p>
              <a:pPr marL="342900" indent="-342900">
                <a:buFont typeface="Arial"/>
                <a:buChar char="•"/>
              </a:pPr>
              <a:r>
                <a:rPr lang="es-ES" sz="2000" dirty="0" smtClean="0">
                  <a:solidFill>
                    <a:srgbClr val="3E3D2D"/>
                  </a:solidFill>
                </a:rPr>
                <a:t>déficit </a:t>
              </a:r>
              <a:r>
                <a:rPr lang="es-ES" sz="2000" dirty="0">
                  <a:solidFill>
                    <a:srgbClr val="3E3D2D"/>
                  </a:solidFill>
                </a:rPr>
                <a:t>de </a:t>
              </a:r>
              <a:r>
                <a:rPr lang="es-ES" sz="2000" dirty="0" smtClean="0">
                  <a:solidFill>
                    <a:srgbClr val="3E3D2D"/>
                  </a:solidFill>
                </a:rPr>
                <a:t>atención</a:t>
              </a:r>
              <a:endParaRPr lang="es-ES" sz="2000" dirty="0">
                <a:solidFill>
                  <a:srgbClr val="3E3D2D"/>
                </a:solidFill>
              </a:endParaRPr>
            </a:p>
            <a:p>
              <a:pPr marL="342900" indent="-342900">
                <a:buFont typeface="Arial"/>
                <a:buChar char="•"/>
              </a:pPr>
              <a:r>
                <a:rPr lang="es-ES" sz="2000" dirty="0" smtClean="0">
                  <a:solidFill>
                    <a:srgbClr val="3E3D2D"/>
                  </a:solidFill>
                </a:rPr>
                <a:t>hiperactividad</a:t>
              </a:r>
            </a:p>
            <a:p>
              <a:pPr marL="342900" indent="-342900">
                <a:buFont typeface="Arial"/>
                <a:buChar char="•"/>
              </a:pPr>
              <a:r>
                <a:rPr lang="es-ES" sz="2000" dirty="0" smtClean="0">
                  <a:solidFill>
                    <a:srgbClr val="3E3D2D"/>
                  </a:solidFill>
                </a:rPr>
                <a:t>ansiedad</a:t>
              </a:r>
              <a:endParaRPr lang="es-ES" sz="2000" dirty="0">
                <a:solidFill>
                  <a:prstClr val="black"/>
                </a:solidFill>
              </a:endParaRPr>
            </a:p>
          </p:txBody>
        </p:sp>
        <p:sp>
          <p:nvSpPr>
            <p:cNvPr id="16" name="Abrir llave 15"/>
            <p:cNvSpPr/>
            <p:nvPr/>
          </p:nvSpPr>
          <p:spPr>
            <a:xfrm>
              <a:off x="3203848" y="3645024"/>
              <a:ext cx="288032" cy="1296144"/>
            </a:xfrm>
            <a:prstGeom prst="leftBrace">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solidFill>
                  <a:prstClr val="black"/>
                </a:solidFill>
              </a:endParaRPr>
            </a:p>
          </p:txBody>
        </p:sp>
      </p:grpSp>
      <p:grpSp>
        <p:nvGrpSpPr>
          <p:cNvPr id="21" name="20 Grupo"/>
          <p:cNvGrpSpPr/>
          <p:nvPr/>
        </p:nvGrpSpPr>
        <p:grpSpPr>
          <a:xfrm>
            <a:off x="971600" y="5157192"/>
            <a:ext cx="7470576" cy="1080120"/>
            <a:chOff x="971600" y="5157192"/>
            <a:chExt cx="7470576" cy="1080120"/>
          </a:xfrm>
        </p:grpSpPr>
        <p:sp>
          <p:nvSpPr>
            <p:cNvPr id="13" name="Rectángulo 12"/>
            <p:cNvSpPr/>
            <p:nvPr/>
          </p:nvSpPr>
          <p:spPr>
            <a:xfrm>
              <a:off x="971600" y="5373216"/>
              <a:ext cx="2286000" cy="400110"/>
            </a:xfrm>
            <a:prstGeom prst="rect">
              <a:avLst/>
            </a:prstGeom>
            <a:solidFill>
              <a:srgbClr val="F6FF98"/>
            </a:solidFill>
          </p:spPr>
          <p:txBody>
            <a:bodyPr>
              <a:spAutoFit/>
            </a:bodyPr>
            <a:lstStyle/>
            <a:p>
              <a:r>
                <a:rPr lang="es-ES" sz="2000" dirty="0">
                  <a:solidFill>
                    <a:srgbClr val="3E3D2D"/>
                  </a:solidFill>
                </a:rPr>
                <a:t>Inversión mínima </a:t>
              </a:r>
              <a:endParaRPr lang="es-ES" sz="2000" dirty="0">
                <a:solidFill>
                  <a:prstClr val="black"/>
                </a:solidFill>
              </a:endParaRPr>
            </a:p>
          </p:txBody>
        </p:sp>
        <p:sp>
          <p:nvSpPr>
            <p:cNvPr id="14" name="Rectángulo 13"/>
            <p:cNvSpPr/>
            <p:nvPr/>
          </p:nvSpPr>
          <p:spPr>
            <a:xfrm>
              <a:off x="4139952" y="5157192"/>
              <a:ext cx="1440160" cy="1008112"/>
            </a:xfrm>
            <a:prstGeom prst="rect">
              <a:avLst/>
            </a:prstGeom>
            <a:solidFill>
              <a:schemeClr val="accent4">
                <a:lumMod val="20000"/>
                <a:lumOff val="80000"/>
              </a:schemeClr>
            </a:solidFill>
          </p:spPr>
          <p:txBody>
            <a:bodyPr wrap="square">
              <a:spAutoFit/>
            </a:bodyPr>
            <a:lstStyle/>
            <a:p>
              <a:r>
                <a:rPr lang="es-ES" sz="2000" dirty="0" smtClean="0">
                  <a:solidFill>
                    <a:srgbClr val="3E3D2D"/>
                  </a:solidFill>
                </a:rPr>
                <a:t>Se evitan altos costes</a:t>
              </a:r>
              <a:endParaRPr lang="es-ES" sz="2000" dirty="0">
                <a:solidFill>
                  <a:prstClr val="black"/>
                </a:solidFill>
              </a:endParaRPr>
            </a:p>
          </p:txBody>
        </p:sp>
        <p:sp>
          <p:nvSpPr>
            <p:cNvPr id="17" name="Rectángulo 16"/>
            <p:cNvSpPr/>
            <p:nvPr/>
          </p:nvSpPr>
          <p:spPr>
            <a:xfrm>
              <a:off x="6156176" y="5157192"/>
              <a:ext cx="2286000" cy="1015663"/>
            </a:xfrm>
            <a:prstGeom prst="rect">
              <a:avLst/>
            </a:prstGeom>
            <a:solidFill>
              <a:srgbClr val="DBB31B"/>
            </a:solidFill>
          </p:spPr>
          <p:txBody>
            <a:bodyPr>
              <a:spAutoFit/>
            </a:bodyPr>
            <a:lstStyle/>
            <a:p>
              <a:pPr marL="342900" indent="-342900">
                <a:buFont typeface="Arial"/>
                <a:buChar char="•"/>
              </a:pPr>
              <a:r>
                <a:rPr lang="es-ES" sz="2000" dirty="0">
                  <a:solidFill>
                    <a:srgbClr val="3E3D2D"/>
                  </a:solidFill>
                </a:rPr>
                <a:t>e</a:t>
              </a:r>
              <a:r>
                <a:rPr lang="es-ES" sz="2000" dirty="0" smtClean="0">
                  <a:solidFill>
                    <a:srgbClr val="3E3D2D"/>
                  </a:solidFill>
                </a:rPr>
                <a:t>conómicos</a:t>
              </a:r>
            </a:p>
            <a:p>
              <a:pPr marL="342900" indent="-342900">
                <a:buFont typeface="Arial"/>
                <a:buChar char="•"/>
              </a:pPr>
              <a:r>
                <a:rPr lang="es-ES" sz="2000" dirty="0" smtClean="0">
                  <a:solidFill>
                    <a:srgbClr val="3E3D2D"/>
                  </a:solidFill>
                </a:rPr>
                <a:t>sociales</a:t>
              </a:r>
            </a:p>
            <a:p>
              <a:pPr marL="342900" indent="-342900">
                <a:buFont typeface="Arial"/>
                <a:buChar char="•"/>
              </a:pPr>
              <a:r>
                <a:rPr lang="es-ES" sz="2000" dirty="0" smtClean="0">
                  <a:solidFill>
                    <a:srgbClr val="3E3D2D"/>
                  </a:solidFill>
                </a:rPr>
                <a:t>sanitarios </a:t>
              </a:r>
              <a:endParaRPr lang="es-ES" sz="2000" dirty="0">
                <a:solidFill>
                  <a:prstClr val="black"/>
                </a:solidFill>
              </a:endParaRPr>
            </a:p>
          </p:txBody>
        </p:sp>
        <p:sp>
          <p:nvSpPr>
            <p:cNvPr id="18" name="Abrir llave 17"/>
            <p:cNvSpPr/>
            <p:nvPr/>
          </p:nvSpPr>
          <p:spPr>
            <a:xfrm>
              <a:off x="5868144" y="5157192"/>
              <a:ext cx="216024" cy="1080120"/>
            </a:xfrm>
            <a:prstGeom prst="leftBrace">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solidFill>
                  <a:prstClr val="black"/>
                </a:solidFill>
              </a:endParaRPr>
            </a:p>
          </p:txBody>
        </p:sp>
        <p:sp>
          <p:nvSpPr>
            <p:cNvPr id="19" name="Flecha derecha 18"/>
            <p:cNvSpPr/>
            <p:nvPr/>
          </p:nvSpPr>
          <p:spPr>
            <a:xfrm>
              <a:off x="3419872" y="5445224"/>
              <a:ext cx="576064" cy="2880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grpSp>
    </p:spTree>
    <p:extLst>
      <p:ext uri="{BB962C8B-B14F-4D97-AF65-F5344CB8AC3E}">
        <p14:creationId xmlns:p14="http://schemas.microsoft.com/office/powerpoint/2010/main" xmlns="" val="5434310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68346"/>
          </a:xfrm>
          <a:solidFill>
            <a:srgbClr val="EFFFC1"/>
          </a:solidFill>
        </p:spPr>
        <p:txBody>
          <a:bodyPr>
            <a:normAutofit fontScale="90000"/>
          </a:bodyPr>
          <a:lstStyle/>
          <a:p>
            <a:r>
              <a:rPr lang="es-ES" sz="3200" dirty="0" smtClean="0">
                <a:solidFill>
                  <a:srgbClr val="000000"/>
                </a:solidFill>
                <a:latin typeface="Times New Roman"/>
                <a:ea typeface="Calibri"/>
                <a:cs typeface="Times New Roman"/>
              </a:rPr>
              <a:t>Efectos positivos para la salud y el bienestar debido al uso de las áreas naturales I</a:t>
            </a:r>
            <a:endParaRPr lang="es-ES" sz="3200" dirty="0">
              <a:solidFill>
                <a:srgbClr val="000000"/>
              </a:solidFill>
            </a:endParaRPr>
          </a:p>
        </p:txBody>
      </p:sp>
      <p:sp>
        <p:nvSpPr>
          <p:cNvPr id="4" name="Rectángulo 3"/>
          <p:cNvSpPr/>
          <p:nvPr/>
        </p:nvSpPr>
        <p:spPr>
          <a:xfrm>
            <a:off x="1619672" y="1844824"/>
            <a:ext cx="1292498" cy="1323439"/>
          </a:xfrm>
          <a:prstGeom prst="rect">
            <a:avLst/>
          </a:prstGeom>
          <a:solidFill>
            <a:srgbClr val="F6FF98"/>
          </a:solidFill>
        </p:spPr>
        <p:txBody>
          <a:bodyPr wrap="square">
            <a:spAutoFit/>
          </a:bodyPr>
          <a:lstStyle/>
          <a:p>
            <a:pPr marL="68580">
              <a:spcBef>
                <a:spcPct val="20000"/>
              </a:spcBef>
              <a:buClr>
                <a:srgbClr val="94C600"/>
              </a:buClr>
              <a:buSzPct val="76000"/>
            </a:pPr>
            <a:r>
              <a:rPr lang="es-ES" sz="2000" dirty="0">
                <a:solidFill>
                  <a:srgbClr val="3E3D2D"/>
                </a:solidFill>
                <a:latin typeface="Times New Roman"/>
                <a:ea typeface="Calibri"/>
                <a:cs typeface="Times New Roman"/>
              </a:rPr>
              <a:t>Efectos positivos sobre la salud </a:t>
            </a:r>
          </a:p>
        </p:txBody>
      </p:sp>
      <p:sp>
        <p:nvSpPr>
          <p:cNvPr id="5" name="Rectángulo 4"/>
          <p:cNvSpPr/>
          <p:nvPr/>
        </p:nvSpPr>
        <p:spPr>
          <a:xfrm>
            <a:off x="3707904" y="1268760"/>
            <a:ext cx="4153941" cy="707886"/>
          </a:xfrm>
          <a:prstGeom prst="rect">
            <a:avLst/>
          </a:prstGeom>
          <a:solidFill>
            <a:schemeClr val="accent3">
              <a:lumMod val="20000"/>
              <a:lumOff val="80000"/>
            </a:schemeClr>
          </a:solidFill>
        </p:spPr>
        <p:txBody>
          <a:bodyPr wrap="square">
            <a:spAutoFit/>
          </a:bodyPr>
          <a:lstStyle/>
          <a:p>
            <a:r>
              <a:rPr lang="es-ES" sz="2000" dirty="0" smtClean="0">
                <a:solidFill>
                  <a:srgbClr val="3E3D2D"/>
                </a:solidFill>
                <a:latin typeface="Times New Roman"/>
                <a:ea typeface="Calibri"/>
                <a:cs typeface="Times New Roman"/>
              </a:rPr>
              <a:t>Disminución de </a:t>
            </a:r>
            <a:r>
              <a:rPr lang="es-ES" sz="2000" dirty="0">
                <a:solidFill>
                  <a:srgbClr val="3E3D2D"/>
                </a:solidFill>
                <a:latin typeface="Times New Roman"/>
                <a:ea typeface="Calibri"/>
                <a:cs typeface="Times New Roman"/>
              </a:rPr>
              <a:t>enfermedades cardiovasculares</a:t>
            </a:r>
            <a:endParaRPr lang="es-ES" sz="2000" dirty="0">
              <a:solidFill>
                <a:prstClr val="black"/>
              </a:solidFill>
            </a:endParaRPr>
          </a:p>
        </p:txBody>
      </p:sp>
      <p:sp>
        <p:nvSpPr>
          <p:cNvPr id="6" name="Rectángulo 5"/>
          <p:cNvSpPr/>
          <p:nvPr/>
        </p:nvSpPr>
        <p:spPr>
          <a:xfrm>
            <a:off x="3635896" y="2132856"/>
            <a:ext cx="3672408" cy="400110"/>
          </a:xfrm>
          <a:prstGeom prst="rect">
            <a:avLst/>
          </a:prstGeom>
          <a:solidFill>
            <a:schemeClr val="bg2">
              <a:lumMod val="40000"/>
              <a:lumOff val="60000"/>
            </a:schemeClr>
          </a:solidFill>
        </p:spPr>
        <p:txBody>
          <a:bodyPr wrap="square">
            <a:spAutoFit/>
          </a:bodyPr>
          <a:lstStyle/>
          <a:p>
            <a:pPr marL="68580">
              <a:spcBef>
                <a:spcPct val="20000"/>
              </a:spcBef>
              <a:buClr>
                <a:srgbClr val="94C600"/>
              </a:buClr>
              <a:buSzPct val="76000"/>
            </a:pPr>
            <a:r>
              <a:rPr lang="es-ES" sz="2000" dirty="0" smtClean="0">
                <a:solidFill>
                  <a:srgbClr val="3E3D2D"/>
                </a:solidFill>
                <a:latin typeface="Times New Roman"/>
                <a:ea typeface="Calibri"/>
                <a:cs typeface="Times New Roman"/>
              </a:rPr>
              <a:t>Producción </a:t>
            </a:r>
            <a:r>
              <a:rPr lang="es-ES" sz="2000" dirty="0">
                <a:solidFill>
                  <a:srgbClr val="3E3D2D"/>
                </a:solidFill>
                <a:latin typeface="Times New Roman"/>
                <a:ea typeface="Calibri"/>
                <a:cs typeface="Times New Roman"/>
              </a:rPr>
              <a:t>de vitamina D</a:t>
            </a:r>
          </a:p>
        </p:txBody>
      </p:sp>
      <p:sp>
        <p:nvSpPr>
          <p:cNvPr id="7" name="Rectángulo 6"/>
          <p:cNvSpPr/>
          <p:nvPr/>
        </p:nvSpPr>
        <p:spPr>
          <a:xfrm>
            <a:off x="3635896" y="2708920"/>
            <a:ext cx="3528392" cy="400110"/>
          </a:xfrm>
          <a:prstGeom prst="rect">
            <a:avLst/>
          </a:prstGeom>
          <a:solidFill>
            <a:srgbClr val="F6FF98"/>
          </a:solidFill>
        </p:spPr>
        <p:txBody>
          <a:bodyPr wrap="square">
            <a:spAutoFit/>
          </a:bodyPr>
          <a:lstStyle/>
          <a:p>
            <a:pPr marL="68580">
              <a:spcBef>
                <a:spcPct val="20000"/>
              </a:spcBef>
              <a:buClr>
                <a:srgbClr val="94C600"/>
              </a:buClr>
              <a:buSzPct val="76000"/>
            </a:pPr>
            <a:r>
              <a:rPr lang="es-ES" sz="2000" dirty="0" smtClean="0">
                <a:solidFill>
                  <a:srgbClr val="3E3D2D"/>
                </a:solidFill>
                <a:latin typeface="Times New Roman"/>
                <a:ea typeface="Calibri"/>
                <a:cs typeface="Times New Roman"/>
              </a:rPr>
              <a:t>Recuperación </a:t>
            </a:r>
            <a:r>
              <a:rPr lang="es-ES" sz="2000" dirty="0">
                <a:solidFill>
                  <a:srgbClr val="3E3D2D"/>
                </a:solidFill>
                <a:latin typeface="Times New Roman"/>
                <a:ea typeface="Calibri"/>
                <a:cs typeface="Times New Roman"/>
              </a:rPr>
              <a:t>de enfermedades </a:t>
            </a:r>
          </a:p>
        </p:txBody>
      </p:sp>
      <p:sp>
        <p:nvSpPr>
          <p:cNvPr id="8" name="Rectángulo 7"/>
          <p:cNvSpPr/>
          <p:nvPr/>
        </p:nvSpPr>
        <p:spPr>
          <a:xfrm>
            <a:off x="3635896" y="3356992"/>
            <a:ext cx="3672408" cy="400110"/>
          </a:xfrm>
          <a:prstGeom prst="rect">
            <a:avLst/>
          </a:prstGeom>
          <a:solidFill>
            <a:srgbClr val="FFE1CC"/>
          </a:solidFill>
        </p:spPr>
        <p:txBody>
          <a:bodyPr wrap="square">
            <a:spAutoFit/>
          </a:bodyPr>
          <a:lstStyle/>
          <a:p>
            <a:pPr marL="68580">
              <a:spcBef>
                <a:spcPct val="20000"/>
              </a:spcBef>
              <a:buClr>
                <a:srgbClr val="94C600"/>
              </a:buClr>
              <a:buSzPct val="76000"/>
            </a:pPr>
            <a:r>
              <a:rPr lang="es-ES" sz="2000" dirty="0" smtClean="0">
                <a:solidFill>
                  <a:srgbClr val="3E3D2D"/>
                </a:solidFill>
                <a:latin typeface="Times New Roman"/>
                <a:ea typeface="Calibri"/>
                <a:cs typeface="Times New Roman"/>
              </a:rPr>
              <a:t>Aumento </a:t>
            </a:r>
            <a:r>
              <a:rPr lang="es-ES" sz="2000" dirty="0">
                <a:solidFill>
                  <a:srgbClr val="3E3D2D"/>
                </a:solidFill>
                <a:latin typeface="Times New Roman"/>
                <a:ea typeface="Calibri"/>
                <a:cs typeface="Times New Roman"/>
              </a:rPr>
              <a:t>de la respuesta inmune</a:t>
            </a:r>
            <a:endParaRPr lang="es-ES" sz="2000" dirty="0">
              <a:solidFill>
                <a:srgbClr val="3E3D2D"/>
              </a:solidFill>
              <a:ea typeface="Calibri"/>
              <a:cs typeface="Times New Roman"/>
            </a:endParaRPr>
          </a:p>
        </p:txBody>
      </p:sp>
      <p:sp>
        <p:nvSpPr>
          <p:cNvPr id="10" name="Abrir llave 9"/>
          <p:cNvSpPr/>
          <p:nvPr/>
        </p:nvSpPr>
        <p:spPr>
          <a:xfrm>
            <a:off x="3131840" y="1268760"/>
            <a:ext cx="333751" cy="2520280"/>
          </a:xfrm>
          <a:prstGeom prst="leftBrace">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solidFill>
                <a:prstClr val="black"/>
              </a:solidFill>
            </a:endParaRPr>
          </a:p>
        </p:txBody>
      </p:sp>
      <p:sp>
        <p:nvSpPr>
          <p:cNvPr id="12" name="CuadroTexto 11"/>
          <p:cNvSpPr txBox="1"/>
          <p:nvPr/>
        </p:nvSpPr>
        <p:spPr>
          <a:xfrm>
            <a:off x="1619672" y="4437112"/>
            <a:ext cx="1008112" cy="923330"/>
          </a:xfrm>
          <a:prstGeom prst="rect">
            <a:avLst/>
          </a:prstGeom>
          <a:solidFill>
            <a:srgbClr val="EAFAC9"/>
          </a:solidFill>
        </p:spPr>
        <p:txBody>
          <a:bodyPr wrap="square" rtlCol="0">
            <a:spAutoFit/>
          </a:bodyPr>
          <a:lstStyle/>
          <a:p>
            <a:r>
              <a:rPr lang="es-ES" dirty="0" smtClean="0">
                <a:solidFill>
                  <a:prstClr val="black"/>
                </a:solidFill>
              </a:rPr>
              <a:t>Otros beneficios </a:t>
            </a:r>
            <a:endParaRPr lang="es-ES" dirty="0">
              <a:solidFill>
                <a:prstClr val="black"/>
              </a:solidFill>
            </a:endParaRPr>
          </a:p>
        </p:txBody>
      </p:sp>
      <p:sp>
        <p:nvSpPr>
          <p:cNvPr id="13" name="Rectángulo 12"/>
          <p:cNvSpPr/>
          <p:nvPr/>
        </p:nvSpPr>
        <p:spPr>
          <a:xfrm>
            <a:off x="3563888" y="4077072"/>
            <a:ext cx="2493492" cy="369332"/>
          </a:xfrm>
          <a:prstGeom prst="rect">
            <a:avLst/>
          </a:prstGeom>
          <a:solidFill>
            <a:schemeClr val="accent2">
              <a:lumMod val="40000"/>
              <a:lumOff val="60000"/>
            </a:schemeClr>
          </a:solidFill>
        </p:spPr>
        <p:txBody>
          <a:bodyPr wrap="square">
            <a:spAutoFit/>
          </a:bodyPr>
          <a:lstStyle/>
          <a:p>
            <a:r>
              <a:rPr lang="es-ES" dirty="0" smtClean="0">
                <a:solidFill>
                  <a:prstClr val="black"/>
                </a:solidFill>
              </a:rPr>
              <a:t>Participación </a:t>
            </a:r>
            <a:r>
              <a:rPr lang="es-ES" dirty="0">
                <a:solidFill>
                  <a:prstClr val="black"/>
                </a:solidFill>
              </a:rPr>
              <a:t>social</a:t>
            </a:r>
          </a:p>
        </p:txBody>
      </p:sp>
      <p:sp>
        <p:nvSpPr>
          <p:cNvPr id="14" name="Rectángulo 13"/>
          <p:cNvSpPr/>
          <p:nvPr/>
        </p:nvSpPr>
        <p:spPr>
          <a:xfrm>
            <a:off x="3563888" y="4653136"/>
            <a:ext cx="4752528" cy="369332"/>
          </a:xfrm>
          <a:prstGeom prst="rect">
            <a:avLst/>
          </a:prstGeom>
          <a:solidFill>
            <a:schemeClr val="accent6">
              <a:lumMod val="40000"/>
              <a:lumOff val="60000"/>
            </a:schemeClr>
          </a:solidFill>
        </p:spPr>
        <p:txBody>
          <a:bodyPr wrap="square">
            <a:spAutoFit/>
          </a:bodyPr>
          <a:lstStyle/>
          <a:p>
            <a:r>
              <a:rPr lang="es-ES" dirty="0" smtClean="0">
                <a:solidFill>
                  <a:prstClr val="black"/>
                </a:solidFill>
              </a:rPr>
              <a:t>Promoción </a:t>
            </a:r>
            <a:r>
              <a:rPr lang="es-ES" dirty="0">
                <a:solidFill>
                  <a:prstClr val="black"/>
                </a:solidFill>
              </a:rPr>
              <a:t>de estilos de vida </a:t>
            </a:r>
            <a:r>
              <a:rPr lang="es-ES" dirty="0" smtClean="0">
                <a:solidFill>
                  <a:prstClr val="black"/>
                </a:solidFill>
              </a:rPr>
              <a:t>saludables</a:t>
            </a:r>
            <a:endParaRPr lang="es-ES" dirty="0">
              <a:solidFill>
                <a:prstClr val="black"/>
              </a:solidFill>
            </a:endParaRPr>
          </a:p>
        </p:txBody>
      </p:sp>
      <p:sp>
        <p:nvSpPr>
          <p:cNvPr id="15" name="Rectángulo 14"/>
          <p:cNvSpPr/>
          <p:nvPr/>
        </p:nvSpPr>
        <p:spPr>
          <a:xfrm>
            <a:off x="3563888" y="5301208"/>
            <a:ext cx="3744416" cy="369332"/>
          </a:xfrm>
          <a:prstGeom prst="rect">
            <a:avLst/>
          </a:prstGeom>
          <a:solidFill>
            <a:schemeClr val="accent5">
              <a:lumMod val="40000"/>
              <a:lumOff val="60000"/>
            </a:schemeClr>
          </a:solidFill>
        </p:spPr>
        <p:txBody>
          <a:bodyPr wrap="square">
            <a:spAutoFit/>
          </a:bodyPr>
          <a:lstStyle/>
          <a:p>
            <a:r>
              <a:rPr lang="es-ES" dirty="0" smtClean="0">
                <a:solidFill>
                  <a:prstClr val="black"/>
                </a:solidFill>
              </a:rPr>
              <a:t>Disfrute de buenas experiencias</a:t>
            </a:r>
            <a:endParaRPr lang="es-ES" dirty="0">
              <a:solidFill>
                <a:prstClr val="black"/>
              </a:solidFill>
            </a:endParaRPr>
          </a:p>
        </p:txBody>
      </p:sp>
      <p:cxnSp>
        <p:nvCxnSpPr>
          <p:cNvPr id="18" name="Conector recto de flecha 17"/>
          <p:cNvCxnSpPr/>
          <p:nvPr/>
        </p:nvCxnSpPr>
        <p:spPr>
          <a:xfrm flipV="1">
            <a:off x="2699792" y="4293096"/>
            <a:ext cx="864096" cy="533673"/>
          </a:xfrm>
          <a:prstGeom prst="straightConnector1">
            <a:avLst/>
          </a:prstGeom>
          <a:ln w="28575"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20" name="Conector recto de flecha 19"/>
          <p:cNvCxnSpPr/>
          <p:nvPr/>
        </p:nvCxnSpPr>
        <p:spPr>
          <a:xfrm flipV="1">
            <a:off x="2699792" y="4797152"/>
            <a:ext cx="864096" cy="31358"/>
          </a:xfrm>
          <a:prstGeom prst="straightConnector1">
            <a:avLst/>
          </a:prstGeom>
          <a:ln w="28575"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22" name="Conector recto de flecha 21"/>
          <p:cNvCxnSpPr/>
          <p:nvPr/>
        </p:nvCxnSpPr>
        <p:spPr>
          <a:xfrm>
            <a:off x="2699792" y="4797152"/>
            <a:ext cx="792088" cy="720080"/>
          </a:xfrm>
          <a:prstGeom prst="straightConnector1">
            <a:avLst/>
          </a:prstGeom>
          <a:ln w="28575" cmpd="sng">
            <a:solidFill>
              <a:schemeClr val="accent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741823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39784"/>
          </a:xfrm>
          <a:solidFill>
            <a:srgbClr val="EFFFC1"/>
          </a:solidFill>
        </p:spPr>
        <p:txBody>
          <a:bodyPr>
            <a:normAutofit fontScale="90000"/>
          </a:bodyPr>
          <a:lstStyle/>
          <a:p>
            <a:r>
              <a:rPr lang="es-ES" sz="3200" dirty="0">
                <a:solidFill>
                  <a:srgbClr val="000000"/>
                </a:solidFill>
                <a:latin typeface="Times New Roman"/>
                <a:ea typeface="Calibri"/>
                <a:cs typeface="Times New Roman"/>
              </a:rPr>
              <a:t>Efectos positivos para la salud y el bienestar </a:t>
            </a:r>
            <a:r>
              <a:rPr lang="es-ES" sz="3200" dirty="0" smtClean="0">
                <a:solidFill>
                  <a:srgbClr val="000000"/>
                </a:solidFill>
                <a:latin typeface="Times New Roman"/>
                <a:ea typeface="Calibri"/>
                <a:cs typeface="Times New Roman"/>
              </a:rPr>
              <a:t>debido al uso </a:t>
            </a:r>
            <a:r>
              <a:rPr lang="es-ES" sz="3200" dirty="0">
                <a:solidFill>
                  <a:srgbClr val="000000"/>
                </a:solidFill>
                <a:latin typeface="Times New Roman"/>
                <a:ea typeface="Calibri"/>
                <a:cs typeface="Times New Roman"/>
              </a:rPr>
              <a:t>de las áreas naturales </a:t>
            </a:r>
            <a:r>
              <a:rPr lang="es-ES" sz="3200" dirty="0" smtClean="0">
                <a:solidFill>
                  <a:srgbClr val="000000"/>
                </a:solidFill>
                <a:latin typeface="Times New Roman"/>
                <a:ea typeface="Calibri"/>
                <a:cs typeface="Times New Roman"/>
              </a:rPr>
              <a:t>II</a:t>
            </a:r>
            <a:endParaRPr lang="es-ES" dirty="0"/>
          </a:p>
        </p:txBody>
      </p:sp>
      <p:grpSp>
        <p:nvGrpSpPr>
          <p:cNvPr id="14" name="Agrupar 13"/>
          <p:cNvGrpSpPr/>
          <p:nvPr/>
        </p:nvGrpSpPr>
        <p:grpSpPr>
          <a:xfrm>
            <a:off x="1187624" y="1772816"/>
            <a:ext cx="6696744" cy="3672408"/>
            <a:chOff x="1259632" y="1484784"/>
            <a:chExt cx="6696744" cy="3672408"/>
          </a:xfrm>
        </p:grpSpPr>
        <p:sp>
          <p:nvSpPr>
            <p:cNvPr id="4" name="CuadroTexto 3"/>
            <p:cNvSpPr txBox="1"/>
            <p:nvPr/>
          </p:nvSpPr>
          <p:spPr>
            <a:xfrm>
              <a:off x="1259632" y="2996952"/>
              <a:ext cx="1368152" cy="646331"/>
            </a:xfrm>
            <a:prstGeom prst="rect">
              <a:avLst/>
            </a:prstGeom>
            <a:solidFill>
              <a:srgbClr val="EAFAC9"/>
            </a:solidFill>
          </p:spPr>
          <p:txBody>
            <a:bodyPr wrap="square" rtlCol="0">
              <a:spAutoFit/>
            </a:bodyPr>
            <a:lstStyle/>
            <a:p>
              <a:pPr algn="ctr"/>
              <a:r>
                <a:rPr lang="es-ES" dirty="0" smtClean="0">
                  <a:solidFill>
                    <a:prstClr val="black"/>
                  </a:solidFill>
                </a:rPr>
                <a:t>Otros beneficios</a:t>
              </a:r>
              <a:endParaRPr lang="es-ES" dirty="0">
                <a:solidFill>
                  <a:prstClr val="black"/>
                </a:solidFill>
              </a:endParaRPr>
            </a:p>
          </p:txBody>
        </p:sp>
        <p:sp>
          <p:nvSpPr>
            <p:cNvPr id="5" name="Rectángulo 4"/>
            <p:cNvSpPr/>
            <p:nvPr/>
          </p:nvSpPr>
          <p:spPr>
            <a:xfrm>
              <a:off x="3131840" y="1484784"/>
              <a:ext cx="4032448" cy="400110"/>
            </a:xfrm>
            <a:prstGeom prst="rect">
              <a:avLst/>
            </a:prstGeom>
            <a:solidFill>
              <a:schemeClr val="accent6">
                <a:lumMod val="40000"/>
                <a:lumOff val="60000"/>
              </a:schemeClr>
            </a:solidFill>
          </p:spPr>
          <p:txBody>
            <a:bodyPr wrap="square">
              <a:spAutoFit/>
            </a:bodyPr>
            <a:lstStyle/>
            <a:p>
              <a:r>
                <a:rPr lang="es-ES" sz="2000" dirty="0" smtClean="0">
                  <a:solidFill>
                    <a:srgbClr val="3E3D2D"/>
                  </a:solidFill>
                </a:rPr>
                <a:t>Menores actitudes </a:t>
              </a:r>
              <a:r>
                <a:rPr lang="es-ES" sz="2000" dirty="0">
                  <a:solidFill>
                    <a:srgbClr val="3E3D2D"/>
                  </a:solidFill>
                </a:rPr>
                <a:t>violentas</a:t>
              </a:r>
              <a:endParaRPr lang="es-ES" sz="2000" dirty="0">
                <a:solidFill>
                  <a:prstClr val="black"/>
                </a:solidFill>
              </a:endParaRPr>
            </a:p>
          </p:txBody>
        </p:sp>
        <p:sp>
          <p:nvSpPr>
            <p:cNvPr id="6" name="Rectángulo 5"/>
            <p:cNvSpPr/>
            <p:nvPr/>
          </p:nvSpPr>
          <p:spPr>
            <a:xfrm>
              <a:off x="3131840" y="1988840"/>
              <a:ext cx="4536504" cy="400110"/>
            </a:xfrm>
            <a:prstGeom prst="rect">
              <a:avLst/>
            </a:prstGeom>
            <a:solidFill>
              <a:srgbClr val="DBC4AE"/>
            </a:solidFill>
          </p:spPr>
          <p:txBody>
            <a:bodyPr wrap="square">
              <a:spAutoFit/>
            </a:bodyPr>
            <a:lstStyle/>
            <a:p>
              <a:r>
                <a:rPr lang="es-ES" sz="2000" dirty="0" smtClean="0">
                  <a:solidFill>
                    <a:srgbClr val="3E3D2D"/>
                  </a:solidFill>
                </a:rPr>
                <a:t>Enfrentar </a:t>
              </a:r>
              <a:r>
                <a:rPr lang="es-ES" sz="2000" dirty="0">
                  <a:solidFill>
                    <a:srgbClr val="3E3D2D"/>
                  </a:solidFill>
                </a:rPr>
                <a:t>la </a:t>
              </a:r>
              <a:r>
                <a:rPr lang="es-ES" sz="2000" dirty="0" smtClean="0">
                  <a:solidFill>
                    <a:srgbClr val="3E3D2D"/>
                  </a:solidFill>
                </a:rPr>
                <a:t>vida de </a:t>
              </a:r>
              <a:r>
                <a:rPr lang="es-ES" sz="2000" dirty="0">
                  <a:solidFill>
                    <a:srgbClr val="3E3D2D"/>
                  </a:solidFill>
                </a:rPr>
                <a:t>forma </a:t>
              </a:r>
              <a:r>
                <a:rPr lang="es-ES" sz="2000" dirty="0" smtClean="0">
                  <a:solidFill>
                    <a:srgbClr val="3E3D2D"/>
                  </a:solidFill>
                </a:rPr>
                <a:t>positiva</a:t>
              </a:r>
              <a:endParaRPr lang="es-ES" sz="2000" dirty="0">
                <a:solidFill>
                  <a:prstClr val="black"/>
                </a:solidFill>
              </a:endParaRPr>
            </a:p>
          </p:txBody>
        </p:sp>
        <p:sp>
          <p:nvSpPr>
            <p:cNvPr id="7" name="Rectángulo 6"/>
            <p:cNvSpPr/>
            <p:nvPr/>
          </p:nvSpPr>
          <p:spPr>
            <a:xfrm>
              <a:off x="3131840" y="2564904"/>
              <a:ext cx="3168352" cy="400110"/>
            </a:xfrm>
            <a:prstGeom prst="rect">
              <a:avLst/>
            </a:prstGeom>
            <a:solidFill>
              <a:schemeClr val="accent1">
                <a:lumMod val="60000"/>
                <a:lumOff val="40000"/>
              </a:schemeClr>
            </a:solidFill>
          </p:spPr>
          <p:txBody>
            <a:bodyPr wrap="square">
              <a:spAutoFit/>
            </a:bodyPr>
            <a:lstStyle/>
            <a:p>
              <a:pPr marL="68580">
                <a:spcBef>
                  <a:spcPct val="20000"/>
                </a:spcBef>
                <a:buClr>
                  <a:srgbClr val="94C600"/>
                </a:buClr>
                <a:buSzPct val="76000"/>
              </a:pPr>
              <a:r>
                <a:rPr lang="es-ES" sz="2000" dirty="0" smtClean="0">
                  <a:solidFill>
                    <a:srgbClr val="3E3D2D"/>
                  </a:solidFill>
                </a:rPr>
                <a:t>Bienestar </a:t>
              </a:r>
              <a:r>
                <a:rPr lang="es-ES" sz="2000" dirty="0">
                  <a:solidFill>
                    <a:srgbClr val="3E3D2D"/>
                  </a:solidFill>
                </a:rPr>
                <a:t>psicológico</a:t>
              </a:r>
            </a:p>
          </p:txBody>
        </p:sp>
        <p:sp>
          <p:nvSpPr>
            <p:cNvPr id="8" name="Rectángulo 7"/>
            <p:cNvSpPr/>
            <p:nvPr/>
          </p:nvSpPr>
          <p:spPr>
            <a:xfrm>
              <a:off x="3131840" y="3717032"/>
              <a:ext cx="3888432" cy="707886"/>
            </a:xfrm>
            <a:prstGeom prst="rect">
              <a:avLst/>
            </a:prstGeom>
            <a:solidFill>
              <a:schemeClr val="accent1">
                <a:lumMod val="60000"/>
                <a:lumOff val="40000"/>
              </a:schemeClr>
            </a:solidFill>
          </p:spPr>
          <p:txBody>
            <a:bodyPr wrap="square">
              <a:spAutoFit/>
            </a:bodyPr>
            <a:lstStyle/>
            <a:p>
              <a:r>
                <a:rPr lang="es-ES" sz="2000" dirty="0" smtClean="0">
                  <a:solidFill>
                    <a:srgbClr val="3E3D2D"/>
                  </a:solidFill>
                </a:rPr>
                <a:t>Mayor productividad </a:t>
              </a:r>
              <a:r>
                <a:rPr lang="es-ES" sz="2000" dirty="0">
                  <a:solidFill>
                    <a:srgbClr val="3E3D2D"/>
                  </a:solidFill>
                </a:rPr>
                <a:t>y </a:t>
              </a:r>
              <a:r>
                <a:rPr lang="es-ES" sz="2000" dirty="0" smtClean="0">
                  <a:solidFill>
                    <a:srgbClr val="3E3D2D"/>
                  </a:solidFill>
                </a:rPr>
                <a:t> </a:t>
              </a:r>
              <a:r>
                <a:rPr lang="es-ES" sz="2000" dirty="0">
                  <a:solidFill>
                    <a:srgbClr val="3E3D2D"/>
                  </a:solidFill>
                </a:rPr>
                <a:t>concentración </a:t>
              </a:r>
              <a:endParaRPr lang="es-ES" sz="2000" dirty="0">
                <a:solidFill>
                  <a:prstClr val="black"/>
                </a:solidFill>
              </a:endParaRPr>
            </a:p>
          </p:txBody>
        </p:sp>
        <p:sp>
          <p:nvSpPr>
            <p:cNvPr id="9" name="Rectángulo 8"/>
            <p:cNvSpPr/>
            <p:nvPr/>
          </p:nvSpPr>
          <p:spPr>
            <a:xfrm>
              <a:off x="3131840" y="3140968"/>
              <a:ext cx="3528392" cy="400110"/>
            </a:xfrm>
            <a:prstGeom prst="rect">
              <a:avLst/>
            </a:prstGeom>
            <a:solidFill>
              <a:srgbClr val="EBFF36"/>
            </a:solidFill>
          </p:spPr>
          <p:txBody>
            <a:bodyPr wrap="square">
              <a:spAutoFit/>
            </a:bodyPr>
            <a:lstStyle/>
            <a:p>
              <a:pPr marL="68580">
                <a:spcBef>
                  <a:spcPct val="20000"/>
                </a:spcBef>
                <a:buClr>
                  <a:srgbClr val="94C600"/>
                </a:buClr>
                <a:buSzPct val="76000"/>
              </a:pPr>
              <a:r>
                <a:rPr lang="es-ES" sz="2000" dirty="0">
                  <a:solidFill>
                    <a:srgbClr val="3E3D2D"/>
                  </a:solidFill>
                </a:rPr>
                <a:t>Mejora de la autoestima</a:t>
              </a:r>
            </a:p>
          </p:txBody>
        </p:sp>
        <p:sp>
          <p:nvSpPr>
            <p:cNvPr id="11" name="Rectángulo 10"/>
            <p:cNvSpPr/>
            <p:nvPr/>
          </p:nvSpPr>
          <p:spPr>
            <a:xfrm>
              <a:off x="3131840" y="4653136"/>
              <a:ext cx="4824536" cy="400110"/>
            </a:xfrm>
            <a:prstGeom prst="rect">
              <a:avLst/>
            </a:prstGeom>
            <a:solidFill>
              <a:schemeClr val="accent6">
                <a:lumMod val="40000"/>
                <a:lumOff val="60000"/>
              </a:schemeClr>
            </a:solidFill>
          </p:spPr>
          <p:txBody>
            <a:bodyPr wrap="square">
              <a:spAutoFit/>
            </a:bodyPr>
            <a:lstStyle/>
            <a:p>
              <a:r>
                <a:rPr lang="es-ES" sz="2000" dirty="0" smtClean="0">
                  <a:solidFill>
                    <a:srgbClr val="3E3D2D"/>
                  </a:solidFill>
                </a:rPr>
                <a:t>Actitudes </a:t>
              </a:r>
              <a:r>
                <a:rPr lang="es-ES" sz="2000" dirty="0">
                  <a:solidFill>
                    <a:srgbClr val="3E3D2D"/>
                  </a:solidFill>
                </a:rPr>
                <a:t>de cooperación grupal</a:t>
              </a:r>
              <a:endParaRPr lang="es-ES" sz="2000" dirty="0">
                <a:solidFill>
                  <a:prstClr val="black"/>
                </a:solidFill>
              </a:endParaRPr>
            </a:p>
          </p:txBody>
        </p:sp>
        <p:sp>
          <p:nvSpPr>
            <p:cNvPr id="13" name="Abrir llave 12"/>
            <p:cNvSpPr/>
            <p:nvPr/>
          </p:nvSpPr>
          <p:spPr>
            <a:xfrm>
              <a:off x="2699792" y="1484784"/>
              <a:ext cx="576064" cy="3672408"/>
            </a:xfrm>
            <a:prstGeom prst="leftBrace">
              <a:avLst/>
            </a:prstGeom>
            <a:ln w="38100" cmpd="sng"/>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a:solidFill>
                  <a:prstClr val="black"/>
                </a:solidFill>
              </a:endParaRPr>
            </a:p>
          </p:txBody>
        </p:sp>
      </p:grpSp>
    </p:spTree>
    <p:extLst>
      <p:ext uri="{BB962C8B-B14F-4D97-AF65-F5344CB8AC3E}">
        <p14:creationId xmlns:p14="http://schemas.microsoft.com/office/powerpoint/2010/main" xmlns="" val="6415894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868346"/>
          </a:xfrm>
          <a:solidFill>
            <a:srgbClr val="EFFFC1"/>
          </a:solidFill>
        </p:spPr>
        <p:txBody>
          <a:bodyPr>
            <a:normAutofit/>
          </a:bodyPr>
          <a:lstStyle/>
          <a:p>
            <a:r>
              <a:rPr lang="es-ES" sz="3200" dirty="0" smtClean="0">
                <a:solidFill>
                  <a:prstClr val="black"/>
                </a:solidFill>
                <a:latin typeface="Times New Roman"/>
                <a:ea typeface="Calibri"/>
                <a:cs typeface="Times New Roman"/>
              </a:rPr>
              <a:t>Ventajas del uso de las áreas naturales I</a:t>
            </a:r>
            <a:endParaRPr lang="es-ES" dirty="0"/>
          </a:p>
        </p:txBody>
      </p:sp>
      <p:sp>
        <p:nvSpPr>
          <p:cNvPr id="4" name="Rectángulo 3"/>
          <p:cNvSpPr/>
          <p:nvPr/>
        </p:nvSpPr>
        <p:spPr>
          <a:xfrm>
            <a:off x="1907704" y="1412776"/>
            <a:ext cx="4787379" cy="830997"/>
          </a:xfrm>
          <a:prstGeom prst="rect">
            <a:avLst/>
          </a:prstGeom>
          <a:solidFill>
            <a:srgbClr val="F6FF98"/>
          </a:solidFill>
        </p:spPr>
        <p:txBody>
          <a:bodyPr wrap="square">
            <a:spAutoFit/>
          </a:bodyPr>
          <a:lstStyle/>
          <a:p>
            <a:r>
              <a:rPr lang="es-ES" sz="2400" dirty="0">
                <a:solidFill>
                  <a:srgbClr val="3E3D2D"/>
                </a:solidFill>
              </a:rPr>
              <a:t>Los niños que tienen acceso a la </a:t>
            </a:r>
            <a:r>
              <a:rPr lang="es-ES" sz="2400" dirty="0" smtClean="0">
                <a:solidFill>
                  <a:srgbClr val="3E3D2D"/>
                </a:solidFill>
              </a:rPr>
              <a:t>naturaleza:</a:t>
            </a:r>
            <a:endParaRPr lang="es-ES" dirty="0">
              <a:solidFill>
                <a:prstClr val="black"/>
              </a:solidFill>
            </a:endParaRPr>
          </a:p>
        </p:txBody>
      </p:sp>
      <p:graphicFrame>
        <p:nvGraphicFramePr>
          <p:cNvPr id="5" name="Diagrama 4"/>
          <p:cNvGraphicFramePr/>
          <p:nvPr>
            <p:extLst/>
          </p:nvPr>
        </p:nvGraphicFramePr>
        <p:xfrm>
          <a:off x="1243264" y="2539999"/>
          <a:ext cx="6096000" cy="3544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752649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39784"/>
          </a:xfrm>
          <a:solidFill>
            <a:srgbClr val="EFFFC1"/>
          </a:solidFill>
        </p:spPr>
        <p:txBody>
          <a:bodyPr>
            <a:normAutofit/>
          </a:bodyPr>
          <a:lstStyle/>
          <a:p>
            <a:r>
              <a:rPr lang="es-ES" sz="3200" dirty="0">
                <a:solidFill>
                  <a:prstClr val="black"/>
                </a:solidFill>
                <a:latin typeface="Times New Roman"/>
                <a:ea typeface="Calibri"/>
                <a:cs typeface="Times New Roman"/>
              </a:rPr>
              <a:t>Ventajas del uso de las áreas naturales </a:t>
            </a:r>
            <a:r>
              <a:rPr lang="es-ES" sz="3200" dirty="0" smtClean="0">
                <a:solidFill>
                  <a:prstClr val="black"/>
                </a:solidFill>
                <a:latin typeface="Times New Roman"/>
                <a:ea typeface="Calibri"/>
                <a:cs typeface="Times New Roman"/>
              </a:rPr>
              <a:t>II</a:t>
            </a:r>
            <a:endParaRPr lang="es-ES" dirty="0"/>
          </a:p>
        </p:txBody>
      </p:sp>
      <p:sp>
        <p:nvSpPr>
          <p:cNvPr id="4" name="CuadroTexto 3"/>
          <p:cNvSpPr txBox="1"/>
          <p:nvPr/>
        </p:nvSpPr>
        <p:spPr>
          <a:xfrm rot="16200000">
            <a:off x="-160493" y="2976917"/>
            <a:ext cx="2088232" cy="400110"/>
          </a:xfrm>
          <a:prstGeom prst="rect">
            <a:avLst/>
          </a:prstGeom>
          <a:solidFill>
            <a:srgbClr val="F6FF98"/>
          </a:solidFill>
        </p:spPr>
        <p:txBody>
          <a:bodyPr wrap="square" rtlCol="0">
            <a:spAutoFit/>
          </a:bodyPr>
          <a:lstStyle/>
          <a:p>
            <a:r>
              <a:rPr lang="es-ES" sz="2000" dirty="0" smtClean="0">
                <a:solidFill>
                  <a:prstClr val="black"/>
                </a:solidFill>
              </a:rPr>
              <a:t>Otras ventajas</a:t>
            </a:r>
            <a:endParaRPr lang="es-ES" sz="2000" dirty="0">
              <a:solidFill>
                <a:prstClr val="black"/>
              </a:solidFill>
            </a:endParaRPr>
          </a:p>
        </p:txBody>
      </p:sp>
      <p:sp>
        <p:nvSpPr>
          <p:cNvPr id="5" name="Rectángulo 4"/>
          <p:cNvSpPr/>
          <p:nvPr/>
        </p:nvSpPr>
        <p:spPr>
          <a:xfrm>
            <a:off x="1619672" y="1700808"/>
            <a:ext cx="1592103" cy="707886"/>
          </a:xfrm>
          <a:prstGeom prst="rect">
            <a:avLst/>
          </a:prstGeom>
          <a:solidFill>
            <a:srgbClr val="EBFF36"/>
          </a:solidFill>
        </p:spPr>
        <p:txBody>
          <a:bodyPr wrap="none">
            <a:spAutoFit/>
          </a:bodyPr>
          <a:lstStyle/>
          <a:p>
            <a:r>
              <a:rPr lang="es-ES" sz="2000" dirty="0" smtClean="0">
                <a:solidFill>
                  <a:srgbClr val="000000"/>
                </a:solidFill>
              </a:rPr>
              <a:t>Mayor</a:t>
            </a:r>
          </a:p>
          <a:p>
            <a:r>
              <a:rPr lang="es-ES" sz="2000" dirty="0" smtClean="0">
                <a:solidFill>
                  <a:srgbClr val="000000"/>
                </a:solidFill>
              </a:rPr>
              <a:t>motivación</a:t>
            </a:r>
            <a:endParaRPr lang="es-ES" sz="2000" dirty="0">
              <a:solidFill>
                <a:srgbClr val="000000"/>
              </a:solidFill>
            </a:endParaRPr>
          </a:p>
        </p:txBody>
      </p:sp>
      <p:sp>
        <p:nvSpPr>
          <p:cNvPr id="6" name="Rectángulo 5"/>
          <p:cNvSpPr/>
          <p:nvPr/>
        </p:nvSpPr>
        <p:spPr>
          <a:xfrm>
            <a:off x="4786314" y="1500174"/>
            <a:ext cx="3040161" cy="1015663"/>
          </a:xfrm>
          <a:prstGeom prst="rect">
            <a:avLst/>
          </a:prstGeom>
          <a:solidFill>
            <a:schemeClr val="accent1">
              <a:lumMod val="40000"/>
              <a:lumOff val="60000"/>
            </a:schemeClr>
          </a:solidFill>
        </p:spPr>
        <p:txBody>
          <a:bodyPr wrap="square">
            <a:spAutoFit/>
          </a:bodyPr>
          <a:lstStyle/>
          <a:p>
            <a:r>
              <a:rPr lang="es-ES" sz="2000" dirty="0">
                <a:solidFill>
                  <a:srgbClr val="000000"/>
                </a:solidFill>
              </a:rPr>
              <a:t>situaciones educativas inhabituales para el niño/a </a:t>
            </a:r>
          </a:p>
        </p:txBody>
      </p:sp>
      <p:sp>
        <p:nvSpPr>
          <p:cNvPr id="9" name="Rectángulo 8"/>
          <p:cNvSpPr/>
          <p:nvPr/>
        </p:nvSpPr>
        <p:spPr>
          <a:xfrm>
            <a:off x="1619672" y="2780928"/>
            <a:ext cx="1472829" cy="400110"/>
          </a:xfrm>
          <a:prstGeom prst="rect">
            <a:avLst/>
          </a:prstGeom>
          <a:solidFill>
            <a:srgbClr val="EBFF36"/>
          </a:solidFill>
        </p:spPr>
        <p:txBody>
          <a:bodyPr wrap="none">
            <a:spAutoFit/>
          </a:bodyPr>
          <a:lstStyle/>
          <a:p>
            <a:r>
              <a:rPr lang="es-ES" sz="2000" dirty="0" smtClean="0">
                <a:solidFill>
                  <a:srgbClr val="000000"/>
                </a:solidFill>
              </a:rPr>
              <a:t>Mejora de</a:t>
            </a:r>
            <a:endParaRPr lang="es-ES" sz="2000" dirty="0">
              <a:solidFill>
                <a:srgbClr val="000000"/>
              </a:solidFill>
            </a:endParaRPr>
          </a:p>
        </p:txBody>
      </p:sp>
      <p:sp>
        <p:nvSpPr>
          <p:cNvPr id="10" name="Rectángulo 9"/>
          <p:cNvSpPr/>
          <p:nvPr/>
        </p:nvSpPr>
        <p:spPr>
          <a:xfrm>
            <a:off x="3995936" y="2780928"/>
            <a:ext cx="4475312" cy="400110"/>
          </a:xfrm>
          <a:prstGeom prst="rect">
            <a:avLst/>
          </a:prstGeom>
          <a:solidFill>
            <a:schemeClr val="accent3">
              <a:lumMod val="40000"/>
              <a:lumOff val="60000"/>
            </a:schemeClr>
          </a:solidFill>
        </p:spPr>
        <p:txBody>
          <a:bodyPr wrap="square">
            <a:spAutoFit/>
          </a:bodyPr>
          <a:lstStyle/>
          <a:p>
            <a:r>
              <a:rPr lang="es-ES" sz="2000" dirty="0">
                <a:solidFill>
                  <a:srgbClr val="000000"/>
                </a:solidFill>
              </a:rPr>
              <a:t>actitud física y </a:t>
            </a:r>
            <a:r>
              <a:rPr lang="es-ES" sz="2000" dirty="0" smtClean="0">
                <a:solidFill>
                  <a:srgbClr val="000000"/>
                </a:solidFill>
              </a:rPr>
              <a:t> </a:t>
            </a:r>
            <a:r>
              <a:rPr lang="es-ES" sz="2000" dirty="0">
                <a:solidFill>
                  <a:srgbClr val="000000"/>
                </a:solidFill>
              </a:rPr>
              <a:t>motricidad</a:t>
            </a:r>
          </a:p>
        </p:txBody>
      </p:sp>
      <p:sp>
        <p:nvSpPr>
          <p:cNvPr id="16" name="Flecha derecha 15"/>
          <p:cNvSpPr/>
          <p:nvPr/>
        </p:nvSpPr>
        <p:spPr>
          <a:xfrm>
            <a:off x="3203848" y="2924944"/>
            <a:ext cx="648072" cy="216024"/>
          </a:xfrm>
          <a:prstGeom prst="rightArrow">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grpSp>
        <p:nvGrpSpPr>
          <p:cNvPr id="25" name="24 Grupo"/>
          <p:cNvGrpSpPr/>
          <p:nvPr/>
        </p:nvGrpSpPr>
        <p:grpSpPr>
          <a:xfrm>
            <a:off x="1115616" y="4000504"/>
            <a:ext cx="7353366" cy="2008590"/>
            <a:chOff x="1115616" y="4000504"/>
            <a:chExt cx="7353366" cy="2008590"/>
          </a:xfrm>
        </p:grpSpPr>
        <p:sp>
          <p:nvSpPr>
            <p:cNvPr id="7" name="Rectángulo 6"/>
            <p:cNvSpPr/>
            <p:nvPr/>
          </p:nvSpPr>
          <p:spPr>
            <a:xfrm>
              <a:off x="1115616" y="4143380"/>
              <a:ext cx="1369761" cy="497669"/>
            </a:xfrm>
            <a:prstGeom prst="rect">
              <a:avLst/>
            </a:prstGeom>
            <a:solidFill>
              <a:srgbClr val="EBFF36"/>
            </a:solidFill>
          </p:spPr>
          <p:txBody>
            <a:bodyPr wrap="none">
              <a:spAutoFit/>
            </a:bodyPr>
            <a:lstStyle/>
            <a:p>
              <a:r>
                <a:rPr lang="es-ES" sz="2000" dirty="0">
                  <a:solidFill>
                    <a:srgbClr val="000000"/>
                  </a:solidFill>
                </a:rPr>
                <a:t>Favorece</a:t>
              </a:r>
            </a:p>
          </p:txBody>
        </p:sp>
        <p:sp>
          <p:nvSpPr>
            <p:cNvPr id="11" name="Rectángulo 10"/>
            <p:cNvSpPr/>
            <p:nvPr/>
          </p:nvSpPr>
          <p:spPr>
            <a:xfrm>
              <a:off x="3500430" y="4000504"/>
              <a:ext cx="4968552" cy="497669"/>
            </a:xfrm>
            <a:prstGeom prst="rect">
              <a:avLst/>
            </a:prstGeom>
            <a:solidFill>
              <a:srgbClr val="FFC299"/>
            </a:solidFill>
          </p:spPr>
          <p:txBody>
            <a:bodyPr wrap="square">
              <a:spAutoFit/>
            </a:bodyPr>
            <a:lstStyle/>
            <a:p>
              <a:r>
                <a:rPr lang="es-ES" sz="2000" dirty="0" smtClean="0">
                  <a:solidFill>
                    <a:srgbClr val="000000"/>
                  </a:solidFill>
                </a:rPr>
                <a:t>Experiencias de crecimiento </a:t>
              </a:r>
              <a:r>
                <a:rPr lang="es-ES" sz="2000" dirty="0">
                  <a:solidFill>
                    <a:srgbClr val="000000"/>
                  </a:solidFill>
                </a:rPr>
                <a:t>personal</a:t>
              </a:r>
            </a:p>
          </p:txBody>
        </p:sp>
        <p:sp>
          <p:nvSpPr>
            <p:cNvPr id="12" name="Rectángulo 11"/>
            <p:cNvSpPr/>
            <p:nvPr/>
          </p:nvSpPr>
          <p:spPr>
            <a:xfrm>
              <a:off x="3347864" y="5128604"/>
              <a:ext cx="4896544" cy="880490"/>
            </a:xfrm>
            <a:prstGeom prst="rect">
              <a:avLst/>
            </a:prstGeom>
            <a:solidFill>
              <a:schemeClr val="accent6">
                <a:lumMod val="60000"/>
                <a:lumOff val="40000"/>
              </a:schemeClr>
            </a:solidFill>
          </p:spPr>
          <p:txBody>
            <a:bodyPr wrap="square">
              <a:spAutoFit/>
            </a:bodyPr>
            <a:lstStyle/>
            <a:p>
              <a:r>
                <a:rPr lang="es-ES" sz="2000" dirty="0" smtClean="0">
                  <a:solidFill>
                    <a:srgbClr val="000000"/>
                  </a:solidFill>
                </a:rPr>
                <a:t>Vínculo </a:t>
              </a:r>
              <a:r>
                <a:rPr lang="es-ES" sz="2000" dirty="0">
                  <a:solidFill>
                    <a:srgbClr val="000000"/>
                  </a:solidFill>
                </a:rPr>
                <a:t>emocional y energético con la naturaleza</a:t>
              </a:r>
            </a:p>
          </p:txBody>
        </p:sp>
        <p:cxnSp>
          <p:nvCxnSpPr>
            <p:cNvPr id="28" name="Conector recto de flecha 27"/>
            <p:cNvCxnSpPr>
              <a:endCxn id="11" idx="1"/>
            </p:cNvCxnSpPr>
            <p:nvPr/>
          </p:nvCxnSpPr>
          <p:spPr>
            <a:xfrm flipV="1">
              <a:off x="2571736" y="4249339"/>
              <a:ext cx="928694" cy="10835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Conector recto de flecha 29"/>
            <p:cNvCxnSpPr>
              <a:endCxn id="12" idx="1"/>
            </p:cNvCxnSpPr>
            <p:nvPr/>
          </p:nvCxnSpPr>
          <p:spPr>
            <a:xfrm rot="16200000" flipH="1">
              <a:off x="2389942" y="4610926"/>
              <a:ext cx="1139717" cy="7761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8" name="Flecha derecha 15"/>
          <p:cNvSpPr/>
          <p:nvPr/>
        </p:nvSpPr>
        <p:spPr>
          <a:xfrm>
            <a:off x="3643306" y="1857364"/>
            <a:ext cx="857256" cy="357190"/>
          </a:xfrm>
          <a:prstGeom prst="rightArrow">
            <a:avLst/>
          </a:prstGeom>
          <a:solidFill>
            <a:schemeClr val="accent2">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prstClr val="white"/>
              </a:solidFill>
            </a:endParaRPr>
          </a:p>
        </p:txBody>
      </p:sp>
    </p:spTree>
    <p:extLst>
      <p:ext uri="{BB962C8B-B14F-4D97-AF65-F5344CB8AC3E}">
        <p14:creationId xmlns:p14="http://schemas.microsoft.com/office/powerpoint/2010/main" xmlns="" val="22612754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024744" cy="745152"/>
          </a:xfrm>
          <a:solidFill>
            <a:srgbClr val="EFFFC1"/>
          </a:solidFill>
        </p:spPr>
        <p:txBody>
          <a:bodyPr>
            <a:normAutofit/>
          </a:bodyPr>
          <a:lstStyle/>
          <a:p>
            <a:r>
              <a:rPr lang="es-ES" sz="3200" dirty="0" smtClean="0">
                <a:solidFill>
                  <a:srgbClr val="000000"/>
                </a:solidFill>
              </a:rPr>
              <a:t>Tipos de actividades a desarrollar</a:t>
            </a:r>
            <a:endParaRPr lang="es-ES" sz="3200" dirty="0">
              <a:solidFill>
                <a:srgbClr val="000000"/>
              </a:solidFill>
            </a:endParaRPr>
          </a:p>
        </p:txBody>
      </p:sp>
      <p:graphicFrame>
        <p:nvGraphicFramePr>
          <p:cNvPr id="4" name="Diagrama 3"/>
          <p:cNvGraphicFramePr/>
          <p:nvPr>
            <p:extLst/>
          </p:nvPr>
        </p:nvGraphicFramePr>
        <p:xfrm>
          <a:off x="611560" y="2060848"/>
          <a:ext cx="3768080" cy="3400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a 4"/>
          <p:cNvGraphicFramePr/>
          <p:nvPr>
            <p:extLst/>
          </p:nvPr>
        </p:nvGraphicFramePr>
        <p:xfrm>
          <a:off x="4499992" y="2132856"/>
          <a:ext cx="3768080" cy="34001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5688775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404664"/>
            <a:ext cx="7024744" cy="936104"/>
          </a:xfrm>
          <a:solidFill>
            <a:srgbClr val="EFFFC1"/>
          </a:solidFill>
        </p:spPr>
        <p:txBody>
          <a:bodyPr>
            <a:noAutofit/>
          </a:bodyPr>
          <a:lstStyle/>
          <a:p>
            <a:r>
              <a:rPr lang="es-ES" sz="3200" dirty="0" smtClean="0">
                <a:solidFill>
                  <a:srgbClr val="000000"/>
                </a:solidFill>
              </a:rPr>
              <a:t>Posibles consecuencias </a:t>
            </a:r>
            <a:r>
              <a:rPr lang="es-ES" sz="3200" dirty="0">
                <a:solidFill>
                  <a:srgbClr val="000000"/>
                </a:solidFill>
              </a:rPr>
              <a:t>negativas para el </a:t>
            </a:r>
            <a:r>
              <a:rPr lang="es-ES" sz="3200" dirty="0" smtClean="0">
                <a:solidFill>
                  <a:srgbClr val="000000"/>
                </a:solidFill>
              </a:rPr>
              <a:t>entorno natural</a:t>
            </a:r>
            <a:endParaRPr lang="es-ES" sz="3200" dirty="0">
              <a:solidFill>
                <a:srgbClr val="000000"/>
              </a:solidFill>
            </a:endParaRPr>
          </a:p>
        </p:txBody>
      </p:sp>
      <p:graphicFrame>
        <p:nvGraphicFramePr>
          <p:cNvPr id="4" name="Diagrama 3"/>
          <p:cNvGraphicFramePr/>
          <p:nvPr>
            <p:extLst/>
          </p:nvPr>
        </p:nvGraphicFramePr>
        <p:xfrm>
          <a:off x="1626357" y="1468378"/>
          <a:ext cx="6384032" cy="435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ángulo 4"/>
          <p:cNvSpPr/>
          <p:nvPr/>
        </p:nvSpPr>
        <p:spPr>
          <a:xfrm>
            <a:off x="1403648" y="5949280"/>
            <a:ext cx="6912768" cy="400110"/>
          </a:xfrm>
          <a:prstGeom prst="rect">
            <a:avLst/>
          </a:prstGeom>
          <a:solidFill>
            <a:srgbClr val="EBFF36"/>
          </a:solidFill>
        </p:spPr>
        <p:txBody>
          <a:bodyPr wrap="square">
            <a:spAutoFit/>
          </a:bodyPr>
          <a:lstStyle/>
          <a:p>
            <a:pPr algn="ctr"/>
            <a:r>
              <a:rPr lang="es-ES" sz="2000" dirty="0">
                <a:solidFill>
                  <a:prstClr val="black"/>
                </a:solidFill>
                <a:sym typeface="Wingdings" pitchFamily="2" charset="2"/>
              </a:rPr>
              <a:t>El colegio ha de establecer medidas para evitarlo</a:t>
            </a:r>
            <a:endParaRPr lang="es-ES" sz="2000" dirty="0">
              <a:solidFill>
                <a:prstClr val="black"/>
              </a:solidFill>
            </a:endParaRPr>
          </a:p>
        </p:txBody>
      </p:sp>
    </p:spTree>
    <p:extLst>
      <p:ext uri="{BB962C8B-B14F-4D97-AF65-F5344CB8AC3E}">
        <p14:creationId xmlns:p14="http://schemas.microsoft.com/office/powerpoint/2010/main" xmlns="" val="36597685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476672"/>
            <a:ext cx="7024744" cy="1143000"/>
          </a:xfrm>
          <a:solidFill>
            <a:srgbClr val="EFFFC1"/>
          </a:solidFill>
        </p:spPr>
        <p:txBody>
          <a:bodyPr>
            <a:normAutofit fontScale="90000"/>
          </a:bodyPr>
          <a:lstStyle/>
          <a:p>
            <a:r>
              <a:rPr lang="es-ES" dirty="0" smtClean="0">
                <a:solidFill>
                  <a:srgbClr val="000000"/>
                </a:solidFill>
              </a:rPr>
              <a:t>Otras posibles actividades a desarrollar en la naturaleza I</a:t>
            </a:r>
            <a:endParaRPr lang="es-ES" dirty="0">
              <a:solidFill>
                <a:srgbClr val="000000"/>
              </a:solidFill>
            </a:endParaRPr>
          </a:p>
        </p:txBody>
      </p:sp>
      <p:graphicFrame>
        <p:nvGraphicFramePr>
          <p:cNvPr id="4" name="Diagrama 3"/>
          <p:cNvGraphicFramePr/>
          <p:nvPr>
            <p:extLst/>
          </p:nvPr>
        </p:nvGraphicFramePr>
        <p:xfrm>
          <a:off x="1547664" y="1988840"/>
          <a:ext cx="648072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903543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b="1" dirty="0" smtClean="0">
                <a:solidFill>
                  <a:schemeClr val="tx1"/>
                </a:solidFill>
                <a:latin typeface="Times New Roman" pitchFamily="18" charset="0"/>
                <a:cs typeface="Times New Roman" pitchFamily="18" charset="0"/>
              </a:rPr>
              <a:t>Tabaquismo</a:t>
            </a:r>
            <a:endParaRPr lang="es-ES" b="1" dirty="0">
              <a:solidFill>
                <a:schemeClr val="tx1"/>
              </a:solidFill>
              <a:latin typeface="Times New Roman" pitchFamily="18" charset="0"/>
              <a:cs typeface="Times New Roman" pitchFamily="18" charset="0"/>
            </a:endParaRPr>
          </a:p>
        </p:txBody>
      </p:sp>
      <p:graphicFrame>
        <p:nvGraphicFramePr>
          <p:cNvPr id="4" name="3 Diagrama"/>
          <p:cNvGraphicFramePr/>
          <p:nvPr/>
        </p:nvGraphicFramePr>
        <p:xfrm>
          <a:off x="1857356" y="207167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solidFill>
            <a:srgbClr val="EFFFC1"/>
          </a:solidFill>
        </p:spPr>
        <p:txBody>
          <a:bodyPr>
            <a:normAutofit fontScale="90000"/>
          </a:bodyPr>
          <a:lstStyle/>
          <a:p>
            <a:r>
              <a:rPr lang="es-ES" dirty="0" smtClean="0">
                <a:solidFill>
                  <a:srgbClr val="000000"/>
                </a:solidFill>
              </a:rPr>
              <a:t>Otras posibles actividades a desarrollar en la naturaleza II</a:t>
            </a:r>
            <a:endParaRPr lang="es-ES" dirty="0">
              <a:solidFill>
                <a:srgbClr val="000000"/>
              </a:solidFill>
            </a:endParaRPr>
          </a:p>
        </p:txBody>
      </p:sp>
      <p:graphicFrame>
        <p:nvGraphicFramePr>
          <p:cNvPr id="6" name="Diagrama 5"/>
          <p:cNvGraphicFramePr/>
          <p:nvPr>
            <p:extLst/>
          </p:nvPr>
        </p:nvGraphicFramePr>
        <p:xfrm>
          <a:off x="1475656" y="2492896"/>
          <a:ext cx="6624736" cy="334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0170163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normAutofit/>
          </a:bodyPr>
          <a:lstStyle/>
          <a:p>
            <a:r>
              <a:rPr lang="es-MX" altLang="ko-KR" sz="4400" dirty="0" err="1" smtClean="0">
                <a:solidFill>
                  <a:srgbClr val="0070C0"/>
                </a:solidFill>
                <a:ea typeface="굴림" charset="-127"/>
              </a:rPr>
              <a:t>Reference</a:t>
            </a:r>
            <a:r>
              <a:rPr lang="es-MX" altLang="ko-KR" sz="4400" dirty="0" smtClean="0">
                <a:solidFill>
                  <a:srgbClr val="0070C0"/>
                </a:solidFill>
                <a:ea typeface="굴림" charset="-127"/>
              </a:rPr>
              <a:t> </a:t>
            </a:r>
            <a:r>
              <a:rPr lang="es-MX" altLang="ko-KR" sz="4400" dirty="0" err="1" smtClean="0">
                <a:solidFill>
                  <a:srgbClr val="0070C0"/>
                </a:solidFill>
                <a:ea typeface="굴림" charset="-127"/>
              </a:rPr>
              <a:t>Sources</a:t>
            </a:r>
            <a:endParaRPr lang="es-ES" sz="4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939784"/>
          </a:xfrm>
        </p:spPr>
        <p:txBody>
          <a:bodyPr/>
          <a:lstStyle/>
          <a:p>
            <a:r>
              <a:rPr lang="es-MX" altLang="ko-KR" b="1" dirty="0" err="1" smtClean="0">
                <a:solidFill>
                  <a:srgbClr val="0070C0"/>
                </a:solidFill>
                <a:ea typeface="굴림" charset="-127"/>
              </a:rPr>
              <a:t>Reference</a:t>
            </a:r>
            <a:r>
              <a:rPr lang="es-MX" altLang="ko-KR" b="1" dirty="0" smtClean="0">
                <a:solidFill>
                  <a:srgbClr val="0070C0"/>
                </a:solidFill>
                <a:ea typeface="굴림" charset="-127"/>
              </a:rPr>
              <a:t> </a:t>
            </a:r>
            <a:r>
              <a:rPr lang="es-MX" altLang="ko-KR" b="1" dirty="0" err="1" smtClean="0">
                <a:solidFill>
                  <a:srgbClr val="0070C0"/>
                </a:solidFill>
                <a:ea typeface="굴림" charset="-127"/>
              </a:rPr>
              <a:t>Sources</a:t>
            </a:r>
            <a:r>
              <a:rPr lang="es-MX" altLang="ko-KR" b="1" dirty="0" smtClean="0">
                <a:solidFill>
                  <a:srgbClr val="0070C0"/>
                </a:solidFill>
                <a:ea typeface="굴림" charset="-127"/>
              </a:rPr>
              <a:t> I</a:t>
            </a:r>
            <a:endParaRPr lang="es-ES" dirty="0"/>
          </a:p>
        </p:txBody>
      </p:sp>
      <p:sp>
        <p:nvSpPr>
          <p:cNvPr id="3" name="2 Marcador de contenido"/>
          <p:cNvSpPr>
            <a:spLocks noGrp="1"/>
          </p:cNvSpPr>
          <p:nvPr>
            <p:ph sz="quarter" idx="1"/>
          </p:nvPr>
        </p:nvSpPr>
        <p:spPr>
          <a:xfrm>
            <a:off x="457200" y="1428736"/>
            <a:ext cx="7467600" cy="5045216"/>
          </a:xfrm>
        </p:spPr>
        <p:txBody>
          <a:bodyPr>
            <a:normAutofit fontScale="77500" lnSpcReduction="20000"/>
          </a:bodyPr>
          <a:lstStyle/>
          <a:p>
            <a:r>
              <a:rPr lang="en-GB" dirty="0" smtClean="0"/>
              <a:t>Blank, M.E. (2006). El </a:t>
            </a:r>
            <a:r>
              <a:rPr lang="en-GB" dirty="0" err="1" smtClean="0"/>
              <a:t>Modelo</a:t>
            </a:r>
            <a:r>
              <a:rPr lang="en-GB" dirty="0" smtClean="0"/>
              <a:t> Precede/Proceed: un </a:t>
            </a:r>
            <a:r>
              <a:rPr lang="en-GB" dirty="0" err="1" smtClean="0"/>
              <a:t>organizador</a:t>
            </a:r>
            <a:r>
              <a:rPr lang="en-GB" dirty="0" smtClean="0"/>
              <a:t> </a:t>
            </a:r>
            <a:r>
              <a:rPr lang="en-GB" dirty="0" err="1" smtClean="0"/>
              <a:t>avanzado</a:t>
            </a:r>
            <a:r>
              <a:rPr lang="en-GB" dirty="0" smtClean="0"/>
              <a:t> </a:t>
            </a:r>
            <a:r>
              <a:rPr lang="en-GB" dirty="0" err="1" smtClean="0"/>
              <a:t>para</a:t>
            </a:r>
            <a:r>
              <a:rPr lang="en-GB" dirty="0" smtClean="0"/>
              <a:t> la </a:t>
            </a:r>
            <a:r>
              <a:rPr lang="en-GB" dirty="0" err="1" smtClean="0"/>
              <a:t>reconceptualización</a:t>
            </a:r>
            <a:r>
              <a:rPr lang="en-GB" dirty="0" smtClean="0"/>
              <a:t> del </a:t>
            </a:r>
            <a:r>
              <a:rPr lang="en-GB" dirty="0" err="1" smtClean="0"/>
              <a:t>proceso</a:t>
            </a:r>
            <a:r>
              <a:rPr lang="en-GB" dirty="0" smtClean="0"/>
              <a:t> de </a:t>
            </a:r>
            <a:r>
              <a:rPr lang="en-GB" dirty="0" err="1" smtClean="0"/>
              <a:t>enseñanza-aprendizaje</a:t>
            </a:r>
            <a:r>
              <a:rPr lang="en-GB" dirty="0" smtClean="0"/>
              <a:t> en </a:t>
            </a:r>
            <a:r>
              <a:rPr lang="en-GB" dirty="0" err="1" smtClean="0"/>
              <a:t>educación</a:t>
            </a:r>
            <a:r>
              <a:rPr lang="en-GB" dirty="0" smtClean="0"/>
              <a:t> y </a:t>
            </a:r>
            <a:r>
              <a:rPr lang="en-GB" dirty="0" err="1" smtClean="0"/>
              <a:t>promoción</a:t>
            </a:r>
            <a:r>
              <a:rPr lang="en-GB" dirty="0" smtClean="0"/>
              <a:t> de la </a:t>
            </a:r>
            <a:r>
              <a:rPr lang="en-GB" dirty="0" err="1" smtClean="0"/>
              <a:t>salud</a:t>
            </a:r>
            <a:r>
              <a:rPr lang="en-GB" dirty="0" smtClean="0"/>
              <a:t>. </a:t>
            </a:r>
            <a:r>
              <a:rPr lang="en-GB" i="1" dirty="0" err="1" smtClean="0"/>
              <a:t>Salus</a:t>
            </a:r>
            <a:r>
              <a:rPr lang="en-GB" i="1" dirty="0" smtClean="0"/>
              <a:t> 1 </a:t>
            </a:r>
            <a:r>
              <a:rPr lang="en-GB" dirty="0" smtClean="0"/>
              <a:t>(1), 18-25.</a:t>
            </a:r>
            <a:endParaRPr lang="es-ES" dirty="0" smtClean="0"/>
          </a:p>
          <a:p>
            <a:r>
              <a:rPr lang="en-GB" dirty="0" smtClean="0"/>
              <a:t>CABE (2010).</a:t>
            </a:r>
            <a:r>
              <a:rPr lang="en-GB" i="1" dirty="0" smtClean="0"/>
              <a:t> Community green; using local spaces to tackle inequality and improve health</a:t>
            </a:r>
            <a:r>
              <a:rPr lang="en-GB" dirty="0" smtClean="0"/>
              <a:t>. London: Commission for Architecture and the Built Environment. </a:t>
            </a:r>
            <a:endParaRPr lang="es-ES" dirty="0" smtClean="0"/>
          </a:p>
          <a:p>
            <a:r>
              <a:rPr lang="en-GB" dirty="0" smtClean="0"/>
              <a:t>Crosby, R. &amp; </a:t>
            </a:r>
            <a:r>
              <a:rPr lang="en-GB" dirty="0" err="1" smtClean="0"/>
              <a:t>Noar</a:t>
            </a:r>
            <a:r>
              <a:rPr lang="en-GB" dirty="0" smtClean="0"/>
              <a:t>, S. (2011). What is a planning model? An introduction to PRECEDE-PROCEED. </a:t>
            </a:r>
            <a:r>
              <a:rPr lang="en-GB" i="1" dirty="0" smtClean="0"/>
              <a:t>Journal of Public Health Dentistry, 71</a:t>
            </a:r>
            <a:r>
              <a:rPr lang="en-GB" dirty="0" smtClean="0"/>
              <a:t>, 7-15.</a:t>
            </a:r>
            <a:endParaRPr lang="es-ES" dirty="0" smtClean="0"/>
          </a:p>
          <a:p>
            <a:r>
              <a:rPr lang="en-GB" dirty="0" smtClean="0"/>
              <a:t>FAO (2010). </a:t>
            </a:r>
            <a:r>
              <a:rPr lang="en-GB" i="1" dirty="0" smtClean="0"/>
              <a:t>Nueva </a:t>
            </a:r>
            <a:r>
              <a:rPr lang="en-GB" i="1" dirty="0" err="1" smtClean="0"/>
              <a:t>política</a:t>
            </a:r>
            <a:r>
              <a:rPr lang="en-GB" i="1" dirty="0" smtClean="0"/>
              <a:t> de </a:t>
            </a:r>
            <a:r>
              <a:rPr lang="en-GB" i="1" dirty="0" err="1" smtClean="0"/>
              <a:t>huertos</a:t>
            </a:r>
            <a:r>
              <a:rPr lang="en-GB" i="1" dirty="0" smtClean="0"/>
              <a:t> </a:t>
            </a:r>
            <a:r>
              <a:rPr lang="en-GB" i="1" dirty="0" err="1" smtClean="0"/>
              <a:t>escolares</a:t>
            </a:r>
            <a:r>
              <a:rPr lang="en-GB" i="1" dirty="0" smtClean="0"/>
              <a:t>. </a:t>
            </a:r>
            <a:r>
              <a:rPr lang="en-GB" dirty="0" smtClean="0"/>
              <a:t>Roma: </a:t>
            </a:r>
            <a:r>
              <a:rPr lang="en-GB" dirty="0" err="1" smtClean="0"/>
              <a:t>Oficina</a:t>
            </a:r>
            <a:r>
              <a:rPr lang="en-GB" dirty="0" smtClean="0"/>
              <a:t> de </a:t>
            </a:r>
            <a:r>
              <a:rPr lang="en-GB" dirty="0" err="1" smtClean="0"/>
              <a:t>Intercambio</a:t>
            </a:r>
            <a:r>
              <a:rPr lang="en-GB" dirty="0" smtClean="0"/>
              <a:t> de </a:t>
            </a:r>
            <a:r>
              <a:rPr lang="en-GB" dirty="0" err="1" smtClean="0"/>
              <a:t>Conocimientos</a:t>
            </a:r>
            <a:r>
              <a:rPr lang="en-GB" dirty="0" smtClean="0"/>
              <a:t>, </a:t>
            </a:r>
            <a:r>
              <a:rPr lang="en-GB" dirty="0" err="1" smtClean="0"/>
              <a:t>Investigación</a:t>
            </a:r>
            <a:r>
              <a:rPr lang="en-GB" dirty="0" smtClean="0"/>
              <a:t> y </a:t>
            </a:r>
            <a:r>
              <a:rPr lang="en-GB" dirty="0" err="1" smtClean="0"/>
              <a:t>Extensión</a:t>
            </a:r>
            <a:r>
              <a:rPr lang="en-GB" dirty="0" smtClean="0"/>
              <a:t> FAO.</a:t>
            </a:r>
            <a:endParaRPr lang="es-ES" dirty="0" smtClean="0"/>
          </a:p>
          <a:p>
            <a:r>
              <a:rPr lang="en-GB" dirty="0" err="1" smtClean="0"/>
              <a:t>Fertman</a:t>
            </a:r>
            <a:r>
              <a:rPr lang="en-GB" dirty="0" smtClean="0"/>
              <a:t>, C. I. &amp; </a:t>
            </a:r>
            <a:r>
              <a:rPr lang="en-GB" dirty="0" err="1" smtClean="0"/>
              <a:t>Allensworth</a:t>
            </a:r>
            <a:r>
              <a:rPr lang="en-GB" dirty="0" smtClean="0"/>
              <a:t>, D. D. (Eds.). (2010). </a:t>
            </a:r>
            <a:r>
              <a:rPr lang="en-GB" i="1" dirty="0" smtClean="0"/>
              <a:t>Health promotion programs: from theory to practice</a:t>
            </a:r>
            <a:r>
              <a:rPr lang="en-GB" dirty="0" smtClean="0"/>
              <a:t>. San Francisco: John Wiley &amp; Sons.</a:t>
            </a:r>
            <a:endParaRPr lang="es-ES" dirty="0" smtClean="0"/>
          </a:p>
          <a:p>
            <a:r>
              <a:rPr lang="en-GB" dirty="0" err="1" smtClean="0"/>
              <a:t>Funollet</a:t>
            </a:r>
            <a:r>
              <a:rPr lang="en-GB" dirty="0" smtClean="0"/>
              <a:t>, F. (1995). </a:t>
            </a:r>
            <a:r>
              <a:rPr lang="en-GB" dirty="0" err="1" smtClean="0"/>
              <a:t>Necesidad</a:t>
            </a:r>
            <a:r>
              <a:rPr lang="en-GB" dirty="0" smtClean="0"/>
              <a:t> de </a:t>
            </a:r>
            <a:r>
              <a:rPr lang="en-GB" dirty="0" err="1" smtClean="0"/>
              <a:t>una</a:t>
            </a:r>
            <a:r>
              <a:rPr lang="en-GB" dirty="0" smtClean="0"/>
              <a:t> </a:t>
            </a:r>
            <a:r>
              <a:rPr lang="en-GB" dirty="0" err="1" smtClean="0"/>
              <a:t>educación</a:t>
            </a:r>
            <a:r>
              <a:rPr lang="en-GB" dirty="0" smtClean="0"/>
              <a:t> </a:t>
            </a:r>
            <a:r>
              <a:rPr lang="en-GB" dirty="0" err="1" smtClean="0"/>
              <a:t>ambiental</a:t>
            </a:r>
            <a:r>
              <a:rPr lang="en-GB" dirty="0" smtClean="0"/>
              <a:t> </a:t>
            </a:r>
            <a:r>
              <a:rPr lang="en-GB" dirty="0" err="1" smtClean="0"/>
              <a:t>integrada</a:t>
            </a:r>
            <a:r>
              <a:rPr lang="en-GB" dirty="0" smtClean="0"/>
              <a:t> en la </a:t>
            </a:r>
            <a:r>
              <a:rPr lang="en-GB" dirty="0" err="1" smtClean="0"/>
              <a:t>práctica</a:t>
            </a:r>
            <a:r>
              <a:rPr lang="en-GB" dirty="0" smtClean="0"/>
              <a:t> de la </a:t>
            </a:r>
            <a:r>
              <a:rPr lang="en-GB" dirty="0" err="1" smtClean="0"/>
              <a:t>actividad</a:t>
            </a:r>
            <a:r>
              <a:rPr lang="en-GB" dirty="0" smtClean="0"/>
              <a:t> </a:t>
            </a:r>
            <a:r>
              <a:rPr lang="en-GB" dirty="0" err="1" smtClean="0"/>
              <a:t>deportiva</a:t>
            </a:r>
            <a:r>
              <a:rPr lang="en-GB" dirty="0" smtClean="0"/>
              <a:t> en el </a:t>
            </a:r>
            <a:r>
              <a:rPr lang="en-GB" dirty="0" err="1" smtClean="0"/>
              <a:t>medio</a:t>
            </a:r>
            <a:r>
              <a:rPr lang="en-GB" dirty="0" smtClean="0"/>
              <a:t> natural.</a:t>
            </a:r>
            <a:r>
              <a:rPr lang="en-GB" i="1" dirty="0" smtClean="0"/>
              <a:t> </a:t>
            </a:r>
            <a:r>
              <a:rPr lang="en-GB" i="1" dirty="0" err="1" smtClean="0"/>
              <a:t>Apunts</a:t>
            </a:r>
            <a:r>
              <a:rPr lang="en-GB" i="1" dirty="0" smtClean="0"/>
              <a:t>. </a:t>
            </a:r>
            <a:r>
              <a:rPr lang="en-GB" i="1" dirty="0" err="1" smtClean="0"/>
              <a:t>Educación</a:t>
            </a:r>
            <a:r>
              <a:rPr lang="en-GB" i="1" dirty="0" smtClean="0"/>
              <a:t> </a:t>
            </a:r>
            <a:r>
              <a:rPr lang="en-GB" i="1" dirty="0" err="1" smtClean="0"/>
              <a:t>Física</a:t>
            </a:r>
            <a:r>
              <a:rPr lang="en-GB" i="1" dirty="0" smtClean="0"/>
              <a:t> y </a:t>
            </a:r>
            <a:r>
              <a:rPr lang="en-GB" i="1" dirty="0" err="1" smtClean="0"/>
              <a:t>Deportes</a:t>
            </a:r>
            <a:r>
              <a:rPr lang="en-GB" i="1" dirty="0" smtClean="0"/>
              <a:t>, 41,</a:t>
            </a:r>
            <a:r>
              <a:rPr lang="en-GB" dirty="0" smtClean="0"/>
              <a:t> 76-79.</a:t>
            </a:r>
            <a:endParaRPr lang="es-ES" dirty="0"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868346"/>
          </a:xfrm>
        </p:spPr>
        <p:txBody>
          <a:bodyPr/>
          <a:lstStyle/>
          <a:p>
            <a:r>
              <a:rPr lang="es-MX" altLang="ko-KR" b="1" dirty="0" err="1" smtClean="0">
                <a:solidFill>
                  <a:srgbClr val="0070C0"/>
                </a:solidFill>
                <a:ea typeface="굴림" charset="-127"/>
              </a:rPr>
              <a:t>Reference</a:t>
            </a:r>
            <a:r>
              <a:rPr lang="es-MX" altLang="ko-KR" b="1" dirty="0" smtClean="0">
                <a:solidFill>
                  <a:srgbClr val="0070C0"/>
                </a:solidFill>
                <a:ea typeface="굴림" charset="-127"/>
              </a:rPr>
              <a:t> </a:t>
            </a:r>
            <a:r>
              <a:rPr lang="es-MX" altLang="ko-KR" b="1" dirty="0" err="1" smtClean="0">
                <a:solidFill>
                  <a:srgbClr val="0070C0"/>
                </a:solidFill>
                <a:ea typeface="굴림" charset="-127"/>
              </a:rPr>
              <a:t>Sources</a:t>
            </a:r>
            <a:r>
              <a:rPr lang="es-MX" altLang="ko-KR" b="1" dirty="0" smtClean="0">
                <a:solidFill>
                  <a:srgbClr val="0070C0"/>
                </a:solidFill>
                <a:ea typeface="굴림" charset="-127"/>
              </a:rPr>
              <a:t> II</a:t>
            </a:r>
            <a:endParaRPr lang="es-ES" dirty="0"/>
          </a:p>
        </p:txBody>
      </p:sp>
      <p:sp>
        <p:nvSpPr>
          <p:cNvPr id="3" name="2 Marcador de contenido"/>
          <p:cNvSpPr>
            <a:spLocks noGrp="1"/>
          </p:cNvSpPr>
          <p:nvPr>
            <p:ph sz="quarter" idx="1"/>
          </p:nvPr>
        </p:nvSpPr>
        <p:spPr>
          <a:xfrm>
            <a:off x="457200" y="1285860"/>
            <a:ext cx="7467600" cy="5188092"/>
          </a:xfrm>
        </p:spPr>
        <p:txBody>
          <a:bodyPr>
            <a:normAutofit fontScale="70000" lnSpcReduction="20000"/>
          </a:bodyPr>
          <a:lstStyle/>
          <a:p>
            <a:r>
              <a:rPr lang="en-GB" dirty="0" err="1" smtClean="0"/>
              <a:t>Funollet</a:t>
            </a:r>
            <a:r>
              <a:rPr lang="en-GB" dirty="0" smtClean="0"/>
              <a:t>, F. (1995). </a:t>
            </a:r>
            <a:r>
              <a:rPr lang="en-GB" dirty="0" err="1" smtClean="0"/>
              <a:t>Propuesta</a:t>
            </a:r>
            <a:r>
              <a:rPr lang="en-GB" dirty="0" smtClean="0"/>
              <a:t> de </a:t>
            </a:r>
            <a:r>
              <a:rPr lang="en-GB" dirty="0" err="1" smtClean="0"/>
              <a:t>clasificación</a:t>
            </a:r>
            <a:r>
              <a:rPr lang="en-GB" dirty="0" smtClean="0"/>
              <a:t> de </a:t>
            </a:r>
            <a:r>
              <a:rPr lang="en-GB" dirty="0" err="1" smtClean="0"/>
              <a:t>las</a:t>
            </a:r>
            <a:r>
              <a:rPr lang="en-GB" dirty="0" smtClean="0"/>
              <a:t> </a:t>
            </a:r>
            <a:r>
              <a:rPr lang="en-GB" dirty="0" err="1" smtClean="0"/>
              <a:t>actividades</a:t>
            </a:r>
            <a:r>
              <a:rPr lang="en-GB" dirty="0" smtClean="0"/>
              <a:t> </a:t>
            </a:r>
            <a:r>
              <a:rPr lang="en-GB" dirty="0" err="1" smtClean="0"/>
              <a:t>deportivas</a:t>
            </a:r>
            <a:r>
              <a:rPr lang="en-GB" dirty="0" smtClean="0"/>
              <a:t> en el </a:t>
            </a:r>
            <a:r>
              <a:rPr lang="en-GB" dirty="0" err="1" smtClean="0"/>
              <a:t>medio</a:t>
            </a:r>
            <a:r>
              <a:rPr lang="en-GB" dirty="0" smtClean="0"/>
              <a:t> natural.</a:t>
            </a:r>
            <a:r>
              <a:rPr lang="en-GB" i="1" dirty="0" smtClean="0"/>
              <a:t> </a:t>
            </a:r>
            <a:r>
              <a:rPr lang="en-GB" i="1" dirty="0" err="1" smtClean="0"/>
              <a:t>Apunts</a:t>
            </a:r>
            <a:r>
              <a:rPr lang="en-GB" i="1" dirty="0" smtClean="0"/>
              <a:t>. </a:t>
            </a:r>
            <a:r>
              <a:rPr lang="en-GB" i="1" dirty="0" err="1" smtClean="0"/>
              <a:t>Educación</a:t>
            </a:r>
            <a:r>
              <a:rPr lang="en-GB" i="1" dirty="0" smtClean="0"/>
              <a:t> </a:t>
            </a:r>
            <a:r>
              <a:rPr lang="en-GB" i="1" dirty="0" err="1" smtClean="0"/>
              <a:t>Física</a:t>
            </a:r>
            <a:r>
              <a:rPr lang="en-GB" i="1" dirty="0" smtClean="0"/>
              <a:t> y </a:t>
            </a:r>
            <a:r>
              <a:rPr lang="en-GB" i="1" dirty="0" err="1" smtClean="0"/>
              <a:t>Deportes</a:t>
            </a:r>
            <a:r>
              <a:rPr lang="en-GB" i="1" dirty="0" smtClean="0"/>
              <a:t>, 41,</a:t>
            </a:r>
            <a:r>
              <a:rPr lang="en-GB" dirty="0" smtClean="0"/>
              <a:t> 124-129.</a:t>
            </a:r>
            <a:endParaRPr lang="es-ES" dirty="0" smtClean="0"/>
          </a:p>
          <a:p>
            <a:r>
              <a:rPr lang="en-GB" dirty="0" smtClean="0"/>
              <a:t>Gentry B.,  Krause D.,  </a:t>
            </a:r>
            <a:r>
              <a:rPr lang="en-GB" dirty="0" err="1" smtClean="0"/>
              <a:t>Tuddenham</a:t>
            </a:r>
            <a:r>
              <a:rPr lang="en-GB" dirty="0" smtClean="0"/>
              <a:t>  K., Rooks  C., </a:t>
            </a:r>
            <a:r>
              <a:rPr lang="en-GB" dirty="0" err="1" smtClean="0"/>
              <a:t>Rothfuss</a:t>
            </a:r>
            <a:r>
              <a:rPr lang="en-GB" dirty="0" smtClean="0"/>
              <a:t> B. &amp; </a:t>
            </a:r>
            <a:r>
              <a:rPr lang="en-GB" dirty="0" err="1" smtClean="0"/>
              <a:t>Barbo</a:t>
            </a:r>
            <a:r>
              <a:rPr lang="en-GB" dirty="0" smtClean="0"/>
              <a:t>  S. (2014). </a:t>
            </a:r>
            <a:r>
              <a:rPr lang="en-GB" i="1" dirty="0" smtClean="0"/>
              <a:t>Improving Human Health by Increasing Access to Natural Areas: Opportunities and Risks.</a:t>
            </a:r>
            <a:r>
              <a:rPr lang="en-GB" dirty="0" smtClean="0"/>
              <a:t> New Haven: Yale Printing &amp; Publishing </a:t>
            </a:r>
            <a:r>
              <a:rPr lang="en-GB" dirty="0" err="1" smtClean="0"/>
              <a:t>Services.</a:t>
            </a:r>
            <a:r>
              <a:rPr lang="en-GB" u="sng" dirty="0" err="1" smtClean="0">
                <a:hlinkClick r:id="rId2"/>
              </a:rPr>
              <a:t>http</a:t>
            </a:r>
            <a:r>
              <a:rPr lang="en-GB" u="sng" dirty="0" smtClean="0">
                <a:hlinkClick r:id="rId2"/>
              </a:rPr>
              <a:t>://</a:t>
            </a:r>
            <a:r>
              <a:rPr lang="en-GB" u="sng" dirty="0" err="1" smtClean="0">
                <a:hlinkClick r:id="rId2"/>
              </a:rPr>
              <a:t>environment.yale.edu</a:t>
            </a:r>
            <a:r>
              <a:rPr lang="en-GB" u="sng" dirty="0" smtClean="0">
                <a:hlinkClick r:id="rId2"/>
              </a:rPr>
              <a:t>/publication-series/documents/downloads/a-g/Berkley-2013.pdf</a:t>
            </a:r>
            <a:endParaRPr lang="es-ES" dirty="0" smtClean="0"/>
          </a:p>
          <a:p>
            <a:r>
              <a:rPr lang="en-GB" dirty="0" err="1" smtClean="0"/>
              <a:t>Gladwell</a:t>
            </a:r>
            <a:r>
              <a:rPr lang="en-GB" dirty="0" smtClean="0"/>
              <a:t>, V., Brown, D., Wood, C., </a:t>
            </a:r>
            <a:r>
              <a:rPr lang="en-GB" dirty="0" err="1" smtClean="0"/>
              <a:t>Sandercock</a:t>
            </a:r>
            <a:r>
              <a:rPr lang="en-GB" dirty="0" smtClean="0"/>
              <a:t>, G.&amp; Barton, J. (2013). The Great Outdoors: How a Green Exercise Environment Can Benefit All. </a:t>
            </a:r>
            <a:r>
              <a:rPr lang="en-GB" i="1" dirty="0" smtClean="0"/>
              <a:t>Extreme Physiology &amp; Medicine 2 </a:t>
            </a:r>
            <a:r>
              <a:rPr lang="en-GB" dirty="0" smtClean="0"/>
              <a:t>(1), 1-7.</a:t>
            </a:r>
          </a:p>
          <a:p>
            <a:r>
              <a:rPr lang="en-GB" dirty="0" err="1" smtClean="0"/>
              <a:t>González</a:t>
            </a:r>
            <a:r>
              <a:rPr lang="en-GB" dirty="0" smtClean="0"/>
              <a:t>, M. (2012).</a:t>
            </a:r>
            <a:r>
              <a:rPr lang="en-GB" i="1" dirty="0" smtClean="0"/>
              <a:t> El </a:t>
            </a:r>
            <a:r>
              <a:rPr lang="en-GB" i="1" dirty="0" err="1" smtClean="0"/>
              <a:t>derecho</a:t>
            </a:r>
            <a:r>
              <a:rPr lang="en-GB" i="1" dirty="0" smtClean="0"/>
              <a:t> de la </a:t>
            </a:r>
            <a:r>
              <a:rPr lang="en-GB" i="1" dirty="0" err="1" smtClean="0"/>
              <a:t>infancia</a:t>
            </a:r>
            <a:r>
              <a:rPr lang="en-GB" i="1" dirty="0" smtClean="0"/>
              <a:t> a la ciudad. </a:t>
            </a:r>
            <a:r>
              <a:rPr lang="en-GB" dirty="0" smtClean="0"/>
              <a:t>San </a:t>
            </a:r>
            <a:r>
              <a:rPr lang="en-GB" dirty="0" err="1" smtClean="0"/>
              <a:t>Sebastián</a:t>
            </a:r>
            <a:r>
              <a:rPr lang="en-GB" dirty="0" smtClean="0"/>
              <a:t>: </a:t>
            </a:r>
            <a:r>
              <a:rPr lang="en-GB" dirty="0" err="1" smtClean="0"/>
              <a:t>Observatorio</a:t>
            </a:r>
            <a:r>
              <a:rPr lang="en-GB" dirty="0" smtClean="0"/>
              <a:t> de la </a:t>
            </a:r>
            <a:r>
              <a:rPr lang="en-GB" dirty="0" err="1" smtClean="0"/>
              <a:t>Sostenibilidad</a:t>
            </a:r>
            <a:r>
              <a:rPr lang="en-GB" dirty="0" smtClean="0"/>
              <a:t>. </a:t>
            </a:r>
            <a:r>
              <a:rPr lang="en-GB" dirty="0" err="1" smtClean="0"/>
              <a:t>Fundación</a:t>
            </a:r>
            <a:r>
              <a:rPr lang="en-GB" dirty="0" smtClean="0"/>
              <a:t> Cristiana </a:t>
            </a:r>
            <a:r>
              <a:rPr lang="en-GB" dirty="0" err="1" smtClean="0"/>
              <a:t>Enea</a:t>
            </a:r>
            <a:r>
              <a:rPr lang="en-GB" dirty="0" smtClean="0"/>
              <a:t>. </a:t>
            </a:r>
            <a:endParaRPr lang="es-ES" dirty="0" smtClean="0"/>
          </a:p>
          <a:p>
            <a:r>
              <a:rPr lang="en-GB" dirty="0" smtClean="0"/>
              <a:t>Grow, H. M., </a:t>
            </a:r>
            <a:r>
              <a:rPr lang="en-GB" dirty="0" err="1" smtClean="0"/>
              <a:t>Saelens</a:t>
            </a:r>
            <a:r>
              <a:rPr lang="en-GB" dirty="0" smtClean="0"/>
              <a:t>, B. E., Kerr, J., Durant, N. H., Norman, G. J., &amp; </a:t>
            </a:r>
            <a:r>
              <a:rPr lang="en-GB" dirty="0" err="1" smtClean="0"/>
              <a:t>Sallis</a:t>
            </a:r>
            <a:r>
              <a:rPr lang="en-GB" dirty="0" smtClean="0"/>
              <a:t>, J. F. (2008). Where are youth active? Roles of proximity, active transport, and built environment</a:t>
            </a:r>
            <a:r>
              <a:rPr lang="en-GB" i="1" dirty="0" smtClean="0"/>
              <a:t>. Medicine &amp; Science in Sports &amp; Exercise, 40</a:t>
            </a:r>
            <a:r>
              <a:rPr lang="en-GB" dirty="0" smtClean="0"/>
              <a:t>, 2076–2078.</a:t>
            </a:r>
            <a:endParaRPr lang="es-ES" dirty="0" smtClean="0"/>
          </a:p>
          <a:p>
            <a:r>
              <a:rPr lang="en-GB" dirty="0" smtClean="0"/>
              <a:t>OMS(2008). </a:t>
            </a:r>
            <a:r>
              <a:rPr lang="en-GB" i="1" dirty="0" err="1" smtClean="0"/>
              <a:t>Una</a:t>
            </a:r>
            <a:r>
              <a:rPr lang="en-GB" i="1" dirty="0" smtClean="0"/>
              <a:t> </a:t>
            </a:r>
            <a:r>
              <a:rPr lang="en-GB" i="1" dirty="0" err="1" smtClean="0"/>
              <a:t>guía</a:t>
            </a:r>
            <a:r>
              <a:rPr lang="en-GB" i="1" dirty="0" smtClean="0"/>
              <a:t> de </a:t>
            </a:r>
            <a:r>
              <a:rPr lang="en-GB" i="1" dirty="0" err="1" smtClean="0"/>
              <a:t>enfoques</a:t>
            </a:r>
            <a:r>
              <a:rPr lang="en-GB" i="1" dirty="0" smtClean="0"/>
              <a:t> </a:t>
            </a:r>
            <a:r>
              <a:rPr lang="en-GB" i="1" dirty="0" err="1" smtClean="0"/>
              <a:t>basados</a:t>
            </a:r>
            <a:r>
              <a:rPr lang="en-GB" i="1" dirty="0" smtClean="0"/>
              <a:t> en </a:t>
            </a:r>
            <a:r>
              <a:rPr lang="en-GB" i="1" dirty="0" err="1" smtClean="0"/>
              <a:t>población</a:t>
            </a:r>
            <a:r>
              <a:rPr lang="en-GB" i="1" dirty="0" smtClean="0"/>
              <a:t> </a:t>
            </a:r>
            <a:r>
              <a:rPr lang="en-GB" i="1" dirty="0" err="1" smtClean="0"/>
              <a:t>para</a:t>
            </a:r>
            <a:r>
              <a:rPr lang="en-GB" i="1" dirty="0" smtClean="0"/>
              <a:t> </a:t>
            </a:r>
            <a:r>
              <a:rPr lang="en-GB" i="1" dirty="0" err="1" smtClean="0"/>
              <a:t>incrementar</a:t>
            </a:r>
            <a:r>
              <a:rPr lang="en-GB" i="1" dirty="0" smtClean="0"/>
              <a:t> los </a:t>
            </a:r>
            <a:r>
              <a:rPr lang="en-GB" i="1" dirty="0" err="1" smtClean="0"/>
              <a:t>niveles</a:t>
            </a:r>
            <a:r>
              <a:rPr lang="en-GB" i="1" dirty="0" smtClean="0"/>
              <a:t> de </a:t>
            </a:r>
            <a:r>
              <a:rPr lang="en-GB" i="1" dirty="0" err="1" smtClean="0"/>
              <a:t>actividad</a:t>
            </a:r>
            <a:r>
              <a:rPr lang="en-GB" i="1" dirty="0" smtClean="0"/>
              <a:t> </a:t>
            </a:r>
            <a:r>
              <a:rPr lang="en-GB" i="1" dirty="0" err="1" smtClean="0"/>
              <a:t>física</a:t>
            </a:r>
            <a:r>
              <a:rPr lang="en-GB" i="1" dirty="0" smtClean="0"/>
              <a:t>: </a:t>
            </a:r>
            <a:r>
              <a:rPr lang="en-GB" i="1" dirty="0" err="1" smtClean="0"/>
              <a:t>aplicación</a:t>
            </a:r>
            <a:r>
              <a:rPr lang="en-GB" i="1" dirty="0" smtClean="0"/>
              <a:t> de la </a:t>
            </a:r>
            <a:r>
              <a:rPr lang="en-GB" i="1" dirty="0" err="1" smtClean="0"/>
              <a:t>estrategia</a:t>
            </a:r>
            <a:r>
              <a:rPr lang="en-GB" i="1" dirty="0" smtClean="0"/>
              <a:t> </a:t>
            </a:r>
            <a:r>
              <a:rPr lang="en-GB" i="1" dirty="0" err="1" smtClean="0"/>
              <a:t>mundial</a:t>
            </a:r>
            <a:r>
              <a:rPr lang="en-GB" i="1" dirty="0" smtClean="0"/>
              <a:t> </a:t>
            </a:r>
            <a:r>
              <a:rPr lang="en-GB" i="1" dirty="0" err="1" smtClean="0"/>
              <a:t>sobre</a:t>
            </a:r>
            <a:r>
              <a:rPr lang="en-GB" i="1" dirty="0" smtClean="0"/>
              <a:t> regimen </a:t>
            </a:r>
            <a:r>
              <a:rPr lang="en-GB" i="1" dirty="0" err="1" smtClean="0"/>
              <a:t>alimentario</a:t>
            </a:r>
            <a:r>
              <a:rPr lang="en-GB" i="1" dirty="0" smtClean="0"/>
              <a:t>, </a:t>
            </a:r>
            <a:r>
              <a:rPr lang="en-GB" i="1" dirty="0" err="1" smtClean="0"/>
              <a:t>actividad</a:t>
            </a:r>
            <a:r>
              <a:rPr lang="en-GB" i="1" dirty="0" smtClean="0"/>
              <a:t> </a:t>
            </a:r>
            <a:r>
              <a:rPr lang="en-GB" i="1" dirty="0" err="1" smtClean="0"/>
              <a:t>física</a:t>
            </a:r>
            <a:r>
              <a:rPr lang="en-GB" i="1" dirty="0" smtClean="0"/>
              <a:t> y </a:t>
            </a:r>
            <a:r>
              <a:rPr lang="en-GB" i="1" dirty="0" err="1" smtClean="0"/>
              <a:t>salud</a:t>
            </a:r>
            <a:r>
              <a:rPr lang="en-GB" i="1" dirty="0" smtClean="0"/>
              <a:t>.</a:t>
            </a:r>
            <a:r>
              <a:rPr lang="en-GB" dirty="0" smtClean="0"/>
              <a:t> </a:t>
            </a:r>
            <a:r>
              <a:rPr lang="en-GB" dirty="0" err="1" smtClean="0"/>
              <a:t>Ginebra</a:t>
            </a:r>
            <a:r>
              <a:rPr lang="en-GB" dirty="0" smtClean="0"/>
              <a:t>: </a:t>
            </a:r>
            <a:r>
              <a:rPr lang="en-GB" dirty="0" err="1" smtClean="0"/>
              <a:t>Ediciones</a:t>
            </a:r>
            <a:r>
              <a:rPr lang="en-GB" dirty="0" smtClean="0"/>
              <a:t> de la OMS.</a:t>
            </a:r>
            <a:endParaRPr lang="es-ES" dirty="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939784"/>
          </a:xfrm>
        </p:spPr>
        <p:txBody>
          <a:bodyPr/>
          <a:lstStyle/>
          <a:p>
            <a:r>
              <a:rPr lang="es-MX" altLang="ko-KR" b="1" dirty="0" err="1" smtClean="0">
                <a:solidFill>
                  <a:srgbClr val="0070C0"/>
                </a:solidFill>
                <a:ea typeface="굴림" charset="-127"/>
              </a:rPr>
              <a:t>Reference</a:t>
            </a:r>
            <a:r>
              <a:rPr lang="es-MX" altLang="ko-KR" b="1" dirty="0" smtClean="0">
                <a:solidFill>
                  <a:srgbClr val="0070C0"/>
                </a:solidFill>
                <a:ea typeface="굴림" charset="-127"/>
              </a:rPr>
              <a:t> </a:t>
            </a:r>
            <a:r>
              <a:rPr lang="es-MX" altLang="ko-KR" b="1" dirty="0" err="1" smtClean="0">
                <a:solidFill>
                  <a:srgbClr val="0070C0"/>
                </a:solidFill>
                <a:ea typeface="굴림" charset="-127"/>
              </a:rPr>
              <a:t>Sources</a:t>
            </a:r>
            <a:r>
              <a:rPr lang="es-MX" altLang="ko-KR" b="1" dirty="0" smtClean="0">
                <a:solidFill>
                  <a:srgbClr val="0070C0"/>
                </a:solidFill>
                <a:ea typeface="굴림" charset="-127"/>
              </a:rPr>
              <a:t> III</a:t>
            </a:r>
            <a:endParaRPr lang="es-ES" dirty="0"/>
          </a:p>
        </p:txBody>
      </p:sp>
      <p:sp>
        <p:nvSpPr>
          <p:cNvPr id="3" name="2 Marcador de contenido"/>
          <p:cNvSpPr>
            <a:spLocks noGrp="1"/>
          </p:cNvSpPr>
          <p:nvPr>
            <p:ph sz="quarter" idx="1"/>
          </p:nvPr>
        </p:nvSpPr>
        <p:spPr>
          <a:xfrm>
            <a:off x="1000100" y="1928802"/>
            <a:ext cx="6777317" cy="4118141"/>
          </a:xfrm>
        </p:spPr>
        <p:txBody>
          <a:bodyPr>
            <a:normAutofit fontScale="62500" lnSpcReduction="20000"/>
          </a:bodyPr>
          <a:lstStyle/>
          <a:p>
            <a:r>
              <a:rPr lang="en-GB" dirty="0" smtClean="0"/>
              <a:t>OMS(2010). </a:t>
            </a:r>
            <a:r>
              <a:rPr lang="en-GB" i="1" dirty="0" err="1" smtClean="0"/>
              <a:t>Recomendaciones</a:t>
            </a:r>
            <a:r>
              <a:rPr lang="en-GB" i="1" dirty="0" smtClean="0"/>
              <a:t> </a:t>
            </a:r>
            <a:r>
              <a:rPr lang="en-GB" i="1" dirty="0" err="1" smtClean="0"/>
              <a:t>mundiales</a:t>
            </a:r>
            <a:r>
              <a:rPr lang="en-GB" i="1" dirty="0" smtClean="0"/>
              <a:t> </a:t>
            </a:r>
            <a:r>
              <a:rPr lang="en-GB" i="1" dirty="0" err="1" smtClean="0"/>
              <a:t>sobre</a:t>
            </a:r>
            <a:r>
              <a:rPr lang="en-GB" i="1" dirty="0" smtClean="0"/>
              <a:t> </a:t>
            </a:r>
            <a:r>
              <a:rPr lang="en-GB" i="1" dirty="0" err="1" smtClean="0"/>
              <a:t>actividad</a:t>
            </a:r>
            <a:r>
              <a:rPr lang="en-GB" i="1" dirty="0" smtClean="0"/>
              <a:t> </a:t>
            </a:r>
            <a:r>
              <a:rPr lang="en-GB" i="1" dirty="0" err="1" smtClean="0"/>
              <a:t>física</a:t>
            </a:r>
            <a:r>
              <a:rPr lang="en-GB" i="1" dirty="0" smtClean="0"/>
              <a:t> </a:t>
            </a:r>
            <a:r>
              <a:rPr lang="en-GB" i="1" dirty="0" err="1" smtClean="0"/>
              <a:t>para</a:t>
            </a:r>
            <a:r>
              <a:rPr lang="en-GB" i="1" dirty="0" smtClean="0"/>
              <a:t> la </a:t>
            </a:r>
            <a:r>
              <a:rPr lang="en-GB" i="1" dirty="0" err="1" smtClean="0"/>
              <a:t>salud</a:t>
            </a:r>
            <a:r>
              <a:rPr lang="en-GB" i="1" dirty="0" smtClean="0"/>
              <a:t>.</a:t>
            </a:r>
            <a:r>
              <a:rPr lang="en-GB" dirty="0" smtClean="0"/>
              <a:t> </a:t>
            </a:r>
            <a:r>
              <a:rPr lang="en-GB" dirty="0" err="1" smtClean="0"/>
              <a:t>Ginebra</a:t>
            </a:r>
            <a:r>
              <a:rPr lang="en-GB" dirty="0" smtClean="0"/>
              <a:t>: </a:t>
            </a:r>
            <a:r>
              <a:rPr lang="en-GB" dirty="0" err="1" smtClean="0"/>
              <a:t>Ediciones</a:t>
            </a:r>
            <a:r>
              <a:rPr lang="en-GB" dirty="0" smtClean="0"/>
              <a:t> de la OMS.</a:t>
            </a:r>
            <a:endParaRPr lang="es-ES" dirty="0" smtClean="0"/>
          </a:p>
          <a:p>
            <a:r>
              <a:rPr lang="en-GB" dirty="0" err="1" smtClean="0"/>
              <a:t>Pecurul</a:t>
            </a:r>
            <a:r>
              <a:rPr lang="en-GB" dirty="0" smtClean="0"/>
              <a:t>, M., Cristobal, R. y </a:t>
            </a:r>
            <a:r>
              <a:rPr lang="en-GB" dirty="0" err="1" smtClean="0"/>
              <a:t>Moscoso</a:t>
            </a:r>
            <a:r>
              <a:rPr lang="en-GB" dirty="0" smtClean="0"/>
              <a:t>, D. (2006). La </a:t>
            </a:r>
            <a:r>
              <a:rPr lang="en-GB" dirty="0" err="1" smtClean="0"/>
              <a:t>contribución</a:t>
            </a:r>
            <a:r>
              <a:rPr lang="en-GB" dirty="0" smtClean="0"/>
              <a:t> de los </a:t>
            </a:r>
            <a:r>
              <a:rPr lang="en-GB" dirty="0" err="1" smtClean="0"/>
              <a:t>espacios</a:t>
            </a:r>
            <a:r>
              <a:rPr lang="en-GB" dirty="0" smtClean="0"/>
              <a:t> </a:t>
            </a:r>
            <a:r>
              <a:rPr lang="en-GB" dirty="0" err="1" smtClean="0"/>
              <a:t>verdesy</a:t>
            </a:r>
            <a:r>
              <a:rPr lang="en-GB" dirty="0" smtClean="0"/>
              <a:t> los bisques a la </a:t>
            </a:r>
            <a:r>
              <a:rPr lang="en-GB" dirty="0" err="1" smtClean="0"/>
              <a:t>mejora</a:t>
            </a:r>
            <a:r>
              <a:rPr lang="en-GB" dirty="0" smtClean="0"/>
              <a:t> de la </a:t>
            </a:r>
            <a:r>
              <a:rPr lang="en-GB" dirty="0" err="1" smtClean="0"/>
              <a:t>salud</a:t>
            </a:r>
            <a:r>
              <a:rPr lang="en-GB" dirty="0" smtClean="0"/>
              <a:t> y el </a:t>
            </a:r>
            <a:r>
              <a:rPr lang="en-GB" dirty="0" err="1" smtClean="0"/>
              <a:t>bienestar</a:t>
            </a:r>
            <a:r>
              <a:rPr lang="en-GB" dirty="0" smtClean="0"/>
              <a:t>. </a:t>
            </a:r>
            <a:r>
              <a:rPr lang="en-GB" i="1" dirty="0" err="1" smtClean="0"/>
              <a:t>Ambienta</a:t>
            </a:r>
            <a:r>
              <a:rPr lang="en-GB" i="1" dirty="0" smtClean="0"/>
              <a:t>. </a:t>
            </a:r>
            <a:r>
              <a:rPr lang="en-GB" i="1" dirty="0" err="1" smtClean="0"/>
              <a:t>Revista</a:t>
            </a:r>
            <a:r>
              <a:rPr lang="en-GB" i="1" dirty="0" smtClean="0"/>
              <a:t> del </a:t>
            </a:r>
            <a:r>
              <a:rPr lang="en-GB" i="1" dirty="0" err="1" smtClean="0"/>
              <a:t>Ministerio</a:t>
            </a:r>
            <a:r>
              <a:rPr lang="en-GB" i="1" dirty="0" smtClean="0"/>
              <a:t> de </a:t>
            </a:r>
            <a:r>
              <a:rPr lang="en-GB" i="1" dirty="0" err="1" smtClean="0"/>
              <a:t>Medio</a:t>
            </a:r>
            <a:r>
              <a:rPr lang="en-GB" i="1" dirty="0" smtClean="0"/>
              <a:t> </a:t>
            </a:r>
            <a:r>
              <a:rPr lang="en-GB" i="1" dirty="0" err="1" smtClean="0"/>
              <a:t>Ambiente</a:t>
            </a:r>
            <a:r>
              <a:rPr lang="en-GB" i="1" dirty="0" smtClean="0"/>
              <a:t>, 60,</a:t>
            </a:r>
            <a:r>
              <a:rPr lang="en-GB" dirty="0" smtClean="0"/>
              <a:t> 1-8.</a:t>
            </a:r>
            <a:endParaRPr lang="es-ES" dirty="0" smtClean="0"/>
          </a:p>
          <a:p>
            <a:r>
              <a:rPr lang="en-GB" dirty="0" smtClean="0"/>
              <a:t> </a:t>
            </a:r>
            <a:r>
              <a:rPr lang="en-GB" dirty="0" err="1" smtClean="0"/>
              <a:t>Safarjan</a:t>
            </a:r>
            <a:r>
              <a:rPr lang="en-GB" dirty="0" smtClean="0"/>
              <a:t> E., </a:t>
            </a:r>
            <a:r>
              <a:rPr lang="en-GB" dirty="0" err="1" smtClean="0"/>
              <a:t>Buijs</a:t>
            </a:r>
            <a:r>
              <a:rPr lang="en-GB" dirty="0" smtClean="0"/>
              <a:t> G., </a:t>
            </a:r>
            <a:r>
              <a:rPr lang="en-GB" dirty="0" err="1" smtClean="0"/>
              <a:t>Ruiter</a:t>
            </a:r>
            <a:r>
              <a:rPr lang="en-GB" dirty="0" smtClean="0"/>
              <a:t>, S. (2013). </a:t>
            </a:r>
            <a:r>
              <a:rPr lang="en-GB" i="1" dirty="0" smtClean="0"/>
              <a:t>SHE online school manual: 5 steps to a health promoting school. </a:t>
            </a:r>
            <a:r>
              <a:rPr lang="en-GB" dirty="0" smtClean="0"/>
              <a:t>Utrecht: CBO.</a:t>
            </a:r>
            <a:endParaRPr lang="es-ES" dirty="0" smtClean="0"/>
          </a:p>
          <a:p>
            <a:r>
              <a:rPr lang="en-GB" dirty="0" err="1" smtClean="0"/>
              <a:t>Sallis</a:t>
            </a:r>
            <a:r>
              <a:rPr lang="en-GB" dirty="0" smtClean="0"/>
              <a:t>  J., Bauman A. &amp; Pratt M. (1998). Environmental and policy interventions to promote physical activity.  </a:t>
            </a:r>
            <a:r>
              <a:rPr lang="en-GB" i="1" dirty="0" smtClean="0"/>
              <a:t>American Journal of Preventive Medicine, 15(4),</a:t>
            </a:r>
            <a:r>
              <a:rPr lang="en-GB" dirty="0" smtClean="0"/>
              <a:t>379-397. DOI: </a:t>
            </a:r>
            <a:r>
              <a:rPr lang="en-GB" u="sng" dirty="0" smtClean="0">
                <a:hlinkClick r:id="rId2"/>
              </a:rPr>
              <a:t>http://dx.doi.org/10.1016/S0749-3797(98)00076-2</a:t>
            </a:r>
            <a:endParaRPr lang="es-ES" dirty="0" smtClean="0"/>
          </a:p>
          <a:p>
            <a:r>
              <a:rPr lang="es-ES_tradnl" dirty="0" smtClean="0"/>
              <a:t>US </a:t>
            </a:r>
            <a:r>
              <a:rPr lang="es-ES_tradnl" dirty="0" err="1" smtClean="0"/>
              <a:t>Department</a:t>
            </a:r>
            <a:r>
              <a:rPr lang="es-ES_tradnl" dirty="0" smtClean="0"/>
              <a:t> of </a:t>
            </a:r>
            <a:r>
              <a:rPr lang="es-ES_tradnl" dirty="0" err="1" smtClean="0"/>
              <a:t>Health</a:t>
            </a:r>
            <a:r>
              <a:rPr lang="es-ES_tradnl" dirty="0" smtClean="0"/>
              <a:t> and </a:t>
            </a:r>
            <a:r>
              <a:rPr lang="es-ES_tradnl" dirty="0" err="1" smtClean="0"/>
              <a:t>Human</a:t>
            </a:r>
            <a:r>
              <a:rPr lang="es-ES_tradnl" dirty="0" smtClean="0"/>
              <a:t> </a:t>
            </a:r>
            <a:r>
              <a:rPr lang="es-ES_tradnl" dirty="0" err="1" smtClean="0"/>
              <a:t>Services</a:t>
            </a:r>
            <a:r>
              <a:rPr lang="es-ES_tradnl" dirty="0" smtClean="0"/>
              <a:t>. (2011). </a:t>
            </a:r>
            <a:r>
              <a:rPr lang="en-GB" i="1" dirty="0" smtClean="0"/>
              <a:t>A Sustainability Planning Guide for Healthy Communities. </a:t>
            </a:r>
            <a:r>
              <a:rPr lang="en-GB" dirty="0" smtClean="0"/>
              <a:t>Atlanta: CDC´s Healthy Communities Program</a:t>
            </a:r>
            <a:endParaRPr lang="es-ES" dirty="0" smtClean="0"/>
          </a:p>
          <a:p>
            <a:r>
              <a:rPr lang="en-GB" dirty="0" smtClean="0"/>
              <a:t>Villa, J.M., Ruiz, E., </a:t>
            </a:r>
            <a:r>
              <a:rPr lang="en-GB" dirty="0" err="1" smtClean="0"/>
              <a:t>Ferrer</a:t>
            </a:r>
            <a:r>
              <a:rPr lang="en-GB" dirty="0" smtClean="0"/>
              <a:t>, J.L. (2006). </a:t>
            </a:r>
            <a:r>
              <a:rPr lang="en-GB" i="1" dirty="0" err="1" smtClean="0"/>
              <a:t>Antecedentes</a:t>
            </a:r>
            <a:r>
              <a:rPr lang="en-GB" i="1" dirty="0" smtClean="0"/>
              <a:t> y </a:t>
            </a:r>
            <a:r>
              <a:rPr lang="en-GB" i="1" dirty="0" err="1" smtClean="0"/>
              <a:t>concepto</a:t>
            </a:r>
            <a:r>
              <a:rPr lang="en-GB" i="1" dirty="0" smtClean="0"/>
              <a:t> de </a:t>
            </a:r>
            <a:r>
              <a:rPr lang="en-GB" i="1" dirty="0" err="1" smtClean="0"/>
              <a:t>Educación</a:t>
            </a:r>
            <a:r>
              <a:rPr lang="en-GB" i="1" dirty="0" smtClean="0"/>
              <a:t> </a:t>
            </a:r>
            <a:r>
              <a:rPr lang="en-GB" i="1" dirty="0" err="1" smtClean="0"/>
              <a:t>para</a:t>
            </a:r>
            <a:r>
              <a:rPr lang="en-GB" i="1" dirty="0" smtClean="0"/>
              <a:t> la </a:t>
            </a:r>
            <a:r>
              <a:rPr lang="en-GB" i="1" dirty="0" err="1" smtClean="0"/>
              <a:t>Salud</a:t>
            </a:r>
            <a:r>
              <a:rPr lang="en-GB" i="1" dirty="0" smtClean="0"/>
              <a:t>. </a:t>
            </a:r>
            <a:r>
              <a:rPr lang="en-GB" i="1" dirty="0" err="1" smtClean="0"/>
              <a:t>Documento</a:t>
            </a:r>
            <a:r>
              <a:rPr lang="en-GB" i="1" dirty="0" smtClean="0"/>
              <a:t> de </a:t>
            </a:r>
            <a:r>
              <a:rPr lang="en-GB" i="1" dirty="0" err="1" smtClean="0"/>
              <a:t>apoyo</a:t>
            </a:r>
            <a:r>
              <a:rPr lang="en-GB" i="1" dirty="0" smtClean="0"/>
              <a:t> a </a:t>
            </a:r>
            <a:r>
              <a:rPr lang="en-GB" i="1" dirty="0" err="1" smtClean="0"/>
              <a:t>las</a:t>
            </a:r>
            <a:r>
              <a:rPr lang="en-GB" i="1" dirty="0" smtClean="0"/>
              <a:t> </a:t>
            </a:r>
            <a:r>
              <a:rPr lang="en-GB" i="1" dirty="0" err="1" smtClean="0"/>
              <a:t>actividades</a:t>
            </a:r>
            <a:r>
              <a:rPr lang="en-GB" i="1" dirty="0" smtClean="0"/>
              <a:t> de </a:t>
            </a:r>
            <a:r>
              <a:rPr lang="en-GB" i="1" dirty="0" err="1" smtClean="0"/>
              <a:t>Educación</a:t>
            </a:r>
            <a:r>
              <a:rPr lang="en-GB" i="1" dirty="0" smtClean="0"/>
              <a:t> </a:t>
            </a:r>
            <a:r>
              <a:rPr lang="en-GB" i="1" dirty="0" err="1" smtClean="0"/>
              <a:t>para</a:t>
            </a:r>
            <a:r>
              <a:rPr lang="en-GB" i="1" dirty="0" smtClean="0"/>
              <a:t> la </a:t>
            </a:r>
            <a:r>
              <a:rPr lang="en-GB" i="1" dirty="0" err="1" smtClean="0"/>
              <a:t>Salud</a:t>
            </a:r>
            <a:r>
              <a:rPr lang="en-GB" i="1" dirty="0" smtClean="0"/>
              <a:t> 4. </a:t>
            </a:r>
            <a:r>
              <a:rPr lang="en-GB" dirty="0" smtClean="0"/>
              <a:t>Mérida: Junta de Extremadura.</a:t>
            </a:r>
            <a:endParaRPr lang="es-ES" dirty="0" smtClean="0"/>
          </a:p>
          <a:p>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b="1" dirty="0" smtClean="0">
                <a:solidFill>
                  <a:schemeClr val="tx1"/>
                </a:solidFill>
                <a:latin typeface="Times New Roman" pitchFamily="18" charset="0"/>
                <a:cs typeface="Times New Roman" pitchFamily="18" charset="0"/>
              </a:rPr>
              <a:t>Alcoholismo </a:t>
            </a:r>
            <a:endParaRPr lang="es-ES" b="1" dirty="0">
              <a:solidFill>
                <a:schemeClr val="tx1"/>
              </a:solidFill>
              <a:latin typeface="Times New Roman" pitchFamily="18" charset="0"/>
              <a:cs typeface="Times New Roman" pitchFamily="18" charset="0"/>
            </a:endParaRPr>
          </a:p>
        </p:txBody>
      </p:sp>
      <p:sp>
        <p:nvSpPr>
          <p:cNvPr id="4" name="3 Rectángulo"/>
          <p:cNvSpPr/>
          <p:nvPr/>
        </p:nvSpPr>
        <p:spPr>
          <a:xfrm>
            <a:off x="1214414" y="4000504"/>
            <a:ext cx="1714512" cy="830997"/>
          </a:xfrm>
          <a:prstGeom prst="rect">
            <a:avLst/>
          </a:prstGeom>
          <a:solidFill>
            <a:schemeClr val="accent5">
              <a:lumMod val="40000"/>
              <a:lumOff val="60000"/>
            </a:schemeClr>
          </a:solidFill>
        </p:spPr>
        <p:txBody>
          <a:bodyPr wrap="square">
            <a:spAutoFit/>
          </a:bodyPr>
          <a:lstStyle/>
          <a:p>
            <a:r>
              <a:rPr lang="es-ES" sz="2400" dirty="0" smtClean="0">
                <a:solidFill>
                  <a:prstClr val="black"/>
                </a:solidFill>
                <a:latin typeface="Times New Roman" pitchFamily="18" charset="0"/>
                <a:cs typeface="Times New Roman" pitchFamily="18" charset="0"/>
              </a:rPr>
              <a:t>Consumo de alcohol </a:t>
            </a:r>
            <a:endParaRPr lang="es-ES" dirty="0"/>
          </a:p>
        </p:txBody>
      </p:sp>
      <p:sp>
        <p:nvSpPr>
          <p:cNvPr id="5" name="4 Rectángulo"/>
          <p:cNvSpPr/>
          <p:nvPr/>
        </p:nvSpPr>
        <p:spPr>
          <a:xfrm>
            <a:off x="4071934" y="3500438"/>
            <a:ext cx="3214710" cy="830997"/>
          </a:xfrm>
          <a:prstGeom prst="rect">
            <a:avLst/>
          </a:prstGeom>
          <a:solidFill>
            <a:schemeClr val="bg1"/>
          </a:solidFill>
          <a:ln w="38100">
            <a:solidFill>
              <a:schemeClr val="accent1">
                <a:lumMod val="75000"/>
              </a:schemeClr>
            </a:solidFill>
          </a:ln>
        </p:spPr>
        <p:txBody>
          <a:bodyPr wrap="square">
            <a:spAutoFit/>
          </a:bodyPr>
          <a:lstStyle/>
          <a:p>
            <a:r>
              <a:rPr lang="es-ES" sz="2400" dirty="0" smtClean="0">
                <a:solidFill>
                  <a:prstClr val="black"/>
                </a:solidFill>
                <a:latin typeface="Times New Roman" pitchFamily="18" charset="0"/>
                <a:cs typeface="Times New Roman" pitchFamily="18" charset="0"/>
              </a:rPr>
              <a:t>Excesiva permisividad en  la sociedad actual</a:t>
            </a:r>
            <a:endParaRPr lang="es-ES" dirty="0"/>
          </a:p>
        </p:txBody>
      </p:sp>
      <p:sp>
        <p:nvSpPr>
          <p:cNvPr id="6" name="5 Rectángulo"/>
          <p:cNvSpPr/>
          <p:nvPr/>
        </p:nvSpPr>
        <p:spPr>
          <a:xfrm>
            <a:off x="1071538" y="1857364"/>
            <a:ext cx="1850186" cy="461665"/>
          </a:xfrm>
          <a:prstGeom prst="rect">
            <a:avLst/>
          </a:prstGeom>
          <a:solidFill>
            <a:schemeClr val="accent5">
              <a:lumMod val="40000"/>
              <a:lumOff val="60000"/>
            </a:schemeClr>
          </a:solidFill>
        </p:spPr>
        <p:txBody>
          <a:bodyPr wrap="none">
            <a:spAutoFit/>
          </a:bodyPr>
          <a:lstStyle/>
          <a:p>
            <a:r>
              <a:rPr lang="es-ES" sz="2400" dirty="0" smtClean="0">
                <a:solidFill>
                  <a:prstClr val="black"/>
                </a:solidFill>
                <a:latin typeface="Times New Roman" pitchFamily="18" charset="0"/>
                <a:cs typeface="Times New Roman" pitchFamily="18" charset="0"/>
              </a:rPr>
              <a:t>Alcoholismo </a:t>
            </a:r>
            <a:endParaRPr lang="es-ES" dirty="0"/>
          </a:p>
        </p:txBody>
      </p:sp>
      <p:sp>
        <p:nvSpPr>
          <p:cNvPr id="7" name="6 Rectángulo"/>
          <p:cNvSpPr/>
          <p:nvPr/>
        </p:nvSpPr>
        <p:spPr>
          <a:xfrm>
            <a:off x="4071934" y="1571612"/>
            <a:ext cx="4214841" cy="1200329"/>
          </a:xfrm>
          <a:prstGeom prst="rect">
            <a:avLst/>
          </a:prstGeom>
          <a:solidFill>
            <a:srgbClr val="FFFF99"/>
          </a:solidFill>
        </p:spPr>
        <p:txBody>
          <a:bodyPr wrap="square">
            <a:spAutoFit/>
          </a:bodyPr>
          <a:lstStyle/>
          <a:p>
            <a:pPr algn="ctr"/>
            <a:r>
              <a:rPr lang="es-ES" sz="2400" dirty="0" smtClean="0">
                <a:solidFill>
                  <a:prstClr val="black"/>
                </a:solidFill>
                <a:latin typeface="Times New Roman" pitchFamily="18" charset="0"/>
                <a:cs typeface="Times New Roman" pitchFamily="18" charset="0"/>
              </a:rPr>
              <a:t>Tercer lugar entre los factores de riesgo de mala salud en el mundo.</a:t>
            </a:r>
            <a:endParaRPr lang="es-ES" dirty="0"/>
          </a:p>
        </p:txBody>
      </p:sp>
      <p:sp>
        <p:nvSpPr>
          <p:cNvPr id="8" name="7 Rectángulo"/>
          <p:cNvSpPr/>
          <p:nvPr/>
        </p:nvSpPr>
        <p:spPr>
          <a:xfrm>
            <a:off x="4286248" y="4929198"/>
            <a:ext cx="3214710" cy="830997"/>
          </a:xfrm>
          <a:prstGeom prst="rect">
            <a:avLst/>
          </a:prstGeom>
          <a:solidFill>
            <a:srgbClr val="FFFF99"/>
          </a:solidFill>
        </p:spPr>
        <p:txBody>
          <a:bodyPr wrap="square">
            <a:spAutoFit/>
          </a:bodyPr>
          <a:lstStyle/>
          <a:p>
            <a:r>
              <a:rPr lang="es-ES" sz="2400" dirty="0" smtClean="0">
                <a:solidFill>
                  <a:prstClr val="black"/>
                </a:solidFill>
                <a:latin typeface="Times New Roman" pitchFamily="18" charset="0"/>
                <a:cs typeface="Times New Roman" pitchFamily="18" charset="0"/>
              </a:rPr>
              <a:t>Numerosos problemas de salud y sociales </a:t>
            </a:r>
            <a:endParaRPr lang="es-ES" dirty="0"/>
          </a:p>
        </p:txBody>
      </p:sp>
      <p:cxnSp>
        <p:nvCxnSpPr>
          <p:cNvPr id="12" name="11 Conector recto de flecha"/>
          <p:cNvCxnSpPr>
            <a:endCxn id="5" idx="1"/>
          </p:cNvCxnSpPr>
          <p:nvPr/>
        </p:nvCxnSpPr>
        <p:spPr>
          <a:xfrm flipV="1">
            <a:off x="3000364" y="3915937"/>
            <a:ext cx="1071570" cy="513195"/>
          </a:xfrm>
          <a:prstGeom prst="straightConnector1">
            <a:avLst/>
          </a:prstGeom>
          <a:ln w="38100">
            <a:solidFill>
              <a:srgbClr val="B47CA0"/>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endCxn id="8" idx="1"/>
          </p:cNvCxnSpPr>
          <p:nvPr/>
        </p:nvCxnSpPr>
        <p:spPr>
          <a:xfrm>
            <a:off x="3000364" y="4429132"/>
            <a:ext cx="1285884" cy="915565"/>
          </a:xfrm>
          <a:prstGeom prst="straightConnector1">
            <a:avLst/>
          </a:prstGeom>
          <a:ln w="38100">
            <a:solidFill>
              <a:srgbClr val="B47CA0"/>
            </a:solidFill>
            <a:tailEnd type="arrow"/>
          </a:ln>
        </p:spPr>
        <p:style>
          <a:lnRef idx="1">
            <a:schemeClr val="accent1"/>
          </a:lnRef>
          <a:fillRef idx="0">
            <a:schemeClr val="accent1"/>
          </a:fillRef>
          <a:effectRef idx="0">
            <a:schemeClr val="accent1"/>
          </a:effectRef>
          <a:fontRef idx="minor">
            <a:schemeClr val="tx1"/>
          </a:fontRef>
        </p:style>
      </p:cxnSp>
      <p:sp>
        <p:nvSpPr>
          <p:cNvPr id="18" name="17 Flecha derecha"/>
          <p:cNvSpPr/>
          <p:nvPr/>
        </p:nvSpPr>
        <p:spPr>
          <a:xfrm>
            <a:off x="3143240" y="2071678"/>
            <a:ext cx="78581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357166"/>
            <a:ext cx="7467600" cy="714380"/>
          </a:xfrm>
        </p:spPr>
        <p:txBody>
          <a:bodyPr/>
          <a:lstStyle/>
          <a:p>
            <a:pPr algn="ctr"/>
            <a:r>
              <a:rPr lang="es-ES" b="1" dirty="0" smtClean="0">
                <a:solidFill>
                  <a:schemeClr val="tx1"/>
                </a:solidFill>
                <a:latin typeface="Times New Roman" pitchFamily="18" charset="0"/>
                <a:cs typeface="Times New Roman" pitchFamily="18" charset="0"/>
              </a:rPr>
              <a:t>Estrés</a:t>
            </a:r>
            <a:endParaRPr lang="es-ES" b="1" dirty="0">
              <a:solidFill>
                <a:schemeClr val="tx1"/>
              </a:solidFill>
              <a:latin typeface="Times New Roman" pitchFamily="18" charset="0"/>
              <a:cs typeface="Times New Roman" pitchFamily="18" charset="0"/>
            </a:endParaRPr>
          </a:p>
        </p:txBody>
      </p:sp>
      <p:sp>
        <p:nvSpPr>
          <p:cNvPr id="4" name="3 Rectángulo"/>
          <p:cNvSpPr/>
          <p:nvPr/>
        </p:nvSpPr>
        <p:spPr>
          <a:xfrm>
            <a:off x="1643042" y="1643050"/>
            <a:ext cx="1357322" cy="584775"/>
          </a:xfrm>
          <a:prstGeom prst="rect">
            <a:avLst/>
          </a:prstGeom>
          <a:solidFill>
            <a:schemeClr val="accent4">
              <a:lumMod val="40000"/>
              <a:lumOff val="60000"/>
            </a:schemeClr>
          </a:solidFill>
        </p:spPr>
        <p:txBody>
          <a:bodyPr wrap="square">
            <a:spAutoFit/>
          </a:bodyPr>
          <a:lstStyle/>
          <a:p>
            <a:pPr algn="ctr"/>
            <a:r>
              <a:rPr lang="es-ES" sz="3200" dirty="0" smtClean="0">
                <a:solidFill>
                  <a:prstClr val="black"/>
                </a:solidFill>
                <a:latin typeface="Times New Roman" pitchFamily="18" charset="0"/>
                <a:cs typeface="Times New Roman" pitchFamily="18" charset="0"/>
              </a:rPr>
              <a:t>Estrés</a:t>
            </a:r>
            <a:r>
              <a:rPr lang="es-ES" sz="2400" dirty="0" smtClean="0">
                <a:solidFill>
                  <a:prstClr val="black"/>
                </a:solidFill>
                <a:latin typeface="Times New Roman" pitchFamily="18" charset="0"/>
                <a:cs typeface="Times New Roman" pitchFamily="18" charset="0"/>
              </a:rPr>
              <a:t> </a:t>
            </a:r>
            <a:endParaRPr lang="es-ES" dirty="0"/>
          </a:p>
        </p:txBody>
      </p:sp>
      <p:sp>
        <p:nvSpPr>
          <p:cNvPr id="5" name="4 Rectángulo"/>
          <p:cNvSpPr/>
          <p:nvPr/>
        </p:nvSpPr>
        <p:spPr>
          <a:xfrm>
            <a:off x="4071934" y="1500174"/>
            <a:ext cx="4071966" cy="830997"/>
          </a:xfrm>
          <a:prstGeom prst="rect">
            <a:avLst/>
          </a:prstGeom>
          <a:ln w="38100">
            <a:solidFill>
              <a:schemeClr val="accent1">
                <a:lumMod val="50000"/>
              </a:schemeClr>
            </a:solidFill>
          </a:ln>
        </p:spPr>
        <p:txBody>
          <a:bodyPr wrap="square">
            <a:spAutoFit/>
          </a:bodyPr>
          <a:lstStyle/>
          <a:p>
            <a:pPr algn="ctr"/>
            <a:r>
              <a:rPr lang="es-ES" sz="2400" dirty="0" smtClean="0">
                <a:solidFill>
                  <a:prstClr val="black"/>
                </a:solidFill>
                <a:latin typeface="Times New Roman" pitchFamily="18" charset="0"/>
                <a:cs typeface="Times New Roman" pitchFamily="18" charset="0"/>
              </a:rPr>
              <a:t>Factor de riesgo en enfermedades cardiovasculares</a:t>
            </a:r>
            <a:endParaRPr lang="es-ES" dirty="0"/>
          </a:p>
        </p:txBody>
      </p:sp>
      <p:graphicFrame>
        <p:nvGraphicFramePr>
          <p:cNvPr id="9" name="8 Diagrama"/>
          <p:cNvGraphicFramePr/>
          <p:nvPr/>
        </p:nvGraphicFramePr>
        <p:xfrm>
          <a:off x="2071670" y="3000372"/>
          <a:ext cx="6096000" cy="33893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15 Flecha derecha"/>
          <p:cNvSpPr/>
          <p:nvPr/>
        </p:nvSpPr>
        <p:spPr>
          <a:xfrm>
            <a:off x="3286116" y="1857364"/>
            <a:ext cx="57150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939784"/>
          </a:xfrm>
        </p:spPr>
        <p:txBody>
          <a:bodyPr>
            <a:noAutofit/>
          </a:bodyPr>
          <a:lstStyle/>
          <a:p>
            <a:pPr algn="ctr"/>
            <a:r>
              <a:rPr lang="es-ES" sz="2500" b="1" dirty="0" smtClean="0">
                <a:solidFill>
                  <a:schemeClr val="tx1"/>
                </a:solidFill>
                <a:latin typeface="Times New Roman" pitchFamily="18" charset="0"/>
                <a:cs typeface="Times New Roman" pitchFamily="18" charset="0"/>
              </a:rPr>
              <a:t>La educación para la salud y la evolución de este concepto hacia un enfoque participativo: Modelo tradicional y el modelo participativo</a:t>
            </a:r>
            <a:endParaRPr lang="es-ES" sz="2500" dirty="0">
              <a:solidFill>
                <a:schemeClr val="tx1"/>
              </a:solidFill>
              <a:latin typeface="Times New Roman" pitchFamily="18" charset="0"/>
              <a:cs typeface="Times New Roman" pitchFamily="18" charset="0"/>
            </a:endParaRPr>
          </a:p>
        </p:txBody>
      </p:sp>
      <p:sp>
        <p:nvSpPr>
          <p:cNvPr id="4" name="3 Rectángulo"/>
          <p:cNvSpPr/>
          <p:nvPr/>
        </p:nvSpPr>
        <p:spPr>
          <a:xfrm>
            <a:off x="1071538" y="1428736"/>
            <a:ext cx="7215238" cy="830997"/>
          </a:xfrm>
          <a:prstGeom prst="rect">
            <a:avLst/>
          </a:prstGeom>
          <a:solidFill>
            <a:schemeClr val="accent2">
              <a:lumMod val="40000"/>
              <a:lumOff val="60000"/>
            </a:schemeClr>
          </a:solidFill>
        </p:spPr>
        <p:txBody>
          <a:bodyPr wrap="square">
            <a:spAutoFit/>
          </a:bodyPr>
          <a:lstStyle/>
          <a:p>
            <a:pPr marL="274320" lvl="0" indent="-274320" algn="just">
              <a:spcBef>
                <a:spcPts val="600"/>
              </a:spcBef>
              <a:buClr>
                <a:srgbClr val="76C5EF"/>
              </a:buClr>
              <a:buSzPct val="70000"/>
            </a:pPr>
            <a:r>
              <a:rPr lang="es-ES" sz="2400" dirty="0" smtClean="0">
                <a:solidFill>
                  <a:prstClr val="black"/>
                </a:solidFill>
                <a:latin typeface="Times New Roman" pitchFamily="18" charset="0"/>
                <a:cs typeface="Times New Roman" pitchFamily="18" charset="0"/>
              </a:rPr>
              <a:t>Educación para la  Salud (</a:t>
            </a:r>
            <a:r>
              <a:rPr lang="es-ES" sz="2400" dirty="0" err="1" smtClean="0">
                <a:solidFill>
                  <a:prstClr val="black"/>
                </a:solidFill>
                <a:latin typeface="Times New Roman" pitchFamily="18" charset="0"/>
                <a:cs typeface="Times New Roman" pitchFamily="18" charset="0"/>
              </a:rPr>
              <a:t>EpS</a:t>
            </a:r>
            <a:r>
              <a:rPr lang="es-ES" sz="2400" dirty="0" smtClean="0">
                <a:solidFill>
                  <a:prstClr val="black"/>
                </a:solidFill>
                <a:latin typeface="Times New Roman" pitchFamily="18" charset="0"/>
                <a:cs typeface="Times New Roman" pitchFamily="18" charset="0"/>
              </a:rPr>
              <a:t>): herramienta para la promoción de la salud.</a:t>
            </a:r>
          </a:p>
        </p:txBody>
      </p:sp>
      <p:grpSp>
        <p:nvGrpSpPr>
          <p:cNvPr id="23" name="22 Grupo"/>
          <p:cNvGrpSpPr/>
          <p:nvPr/>
        </p:nvGrpSpPr>
        <p:grpSpPr>
          <a:xfrm>
            <a:off x="1714480" y="2500306"/>
            <a:ext cx="6572296" cy="1616815"/>
            <a:chOff x="1357290" y="2786058"/>
            <a:chExt cx="6572296" cy="1616815"/>
          </a:xfrm>
        </p:grpSpPr>
        <p:sp>
          <p:nvSpPr>
            <p:cNvPr id="5" name="4 Rectángulo"/>
            <p:cNvSpPr/>
            <p:nvPr/>
          </p:nvSpPr>
          <p:spPr>
            <a:xfrm>
              <a:off x="1357290" y="3071810"/>
              <a:ext cx="954107" cy="646331"/>
            </a:xfrm>
            <a:prstGeom prst="rect">
              <a:avLst/>
            </a:prstGeom>
            <a:solidFill>
              <a:srgbClr val="FFFF66"/>
            </a:solidFill>
          </p:spPr>
          <p:txBody>
            <a:bodyPr wrap="none">
              <a:spAutoFit/>
            </a:bodyPr>
            <a:lstStyle/>
            <a:p>
              <a:r>
                <a:rPr lang="es-ES" sz="3600" dirty="0" err="1" smtClean="0">
                  <a:solidFill>
                    <a:prstClr val="black"/>
                  </a:solidFill>
                  <a:latin typeface="Times New Roman" pitchFamily="18" charset="0"/>
                  <a:cs typeface="Times New Roman" pitchFamily="18" charset="0"/>
                </a:rPr>
                <a:t>EpS</a:t>
              </a:r>
              <a:endParaRPr lang="es-ES" sz="3600" dirty="0"/>
            </a:p>
          </p:txBody>
        </p:sp>
        <p:sp>
          <p:nvSpPr>
            <p:cNvPr id="7" name="6 Rectángulo"/>
            <p:cNvSpPr/>
            <p:nvPr/>
          </p:nvSpPr>
          <p:spPr>
            <a:xfrm>
              <a:off x="3643306" y="2786058"/>
              <a:ext cx="4286280" cy="461665"/>
            </a:xfrm>
            <a:prstGeom prst="rect">
              <a:avLst/>
            </a:prstGeom>
            <a:solidFill>
              <a:schemeClr val="accent1">
                <a:lumMod val="40000"/>
                <a:lumOff val="60000"/>
              </a:schemeClr>
            </a:solidFill>
          </p:spPr>
          <p:txBody>
            <a:bodyPr wrap="square">
              <a:spAutoFit/>
            </a:bodyPr>
            <a:lstStyle/>
            <a:p>
              <a:r>
                <a:rPr lang="es-ES" sz="2400" dirty="0" smtClean="0">
                  <a:solidFill>
                    <a:prstClr val="black"/>
                  </a:solidFill>
                  <a:latin typeface="Times New Roman" pitchFamily="18" charset="0"/>
                  <a:cs typeface="Times New Roman" pitchFamily="18" charset="0"/>
                </a:rPr>
                <a:t>sirve para transmitir información</a:t>
              </a:r>
              <a:endParaRPr lang="es-ES" dirty="0"/>
            </a:p>
          </p:txBody>
        </p:sp>
        <p:sp>
          <p:nvSpPr>
            <p:cNvPr id="8" name="7 Rectángulo"/>
            <p:cNvSpPr/>
            <p:nvPr/>
          </p:nvSpPr>
          <p:spPr>
            <a:xfrm>
              <a:off x="3714744" y="3571876"/>
              <a:ext cx="4214842" cy="830997"/>
            </a:xfrm>
            <a:prstGeom prst="rect">
              <a:avLst/>
            </a:prstGeom>
            <a:solidFill>
              <a:schemeClr val="accent5">
                <a:lumMod val="40000"/>
                <a:lumOff val="60000"/>
              </a:schemeClr>
            </a:solidFill>
          </p:spPr>
          <p:txBody>
            <a:bodyPr wrap="square">
              <a:spAutoFit/>
            </a:bodyPr>
            <a:lstStyle/>
            <a:p>
              <a:r>
                <a:rPr lang="es-ES" sz="2400" dirty="0" smtClean="0">
                  <a:solidFill>
                    <a:prstClr val="black"/>
                  </a:solidFill>
                  <a:latin typeface="Times New Roman" pitchFamily="18" charset="0"/>
                  <a:cs typeface="Times New Roman" pitchFamily="18" charset="0"/>
                </a:rPr>
                <a:t>motivar a la ciudadanía en  la promoción  de su salud.</a:t>
              </a:r>
              <a:endParaRPr lang="es-ES" dirty="0"/>
            </a:p>
          </p:txBody>
        </p:sp>
        <p:cxnSp>
          <p:nvCxnSpPr>
            <p:cNvPr id="13" name="12 Conector recto de flecha"/>
            <p:cNvCxnSpPr/>
            <p:nvPr/>
          </p:nvCxnSpPr>
          <p:spPr>
            <a:xfrm flipV="1">
              <a:off x="2357422" y="3071812"/>
              <a:ext cx="1260471" cy="357188"/>
            </a:xfrm>
            <a:prstGeom prst="straightConnector1">
              <a:avLst/>
            </a:prstGeom>
            <a:ln w="38100">
              <a:solidFill>
                <a:srgbClr val="B47CA0"/>
              </a:solidFill>
              <a:tailEnd type="arrow"/>
            </a:ln>
          </p:spPr>
          <p:style>
            <a:lnRef idx="1">
              <a:schemeClr val="accent1"/>
            </a:lnRef>
            <a:fillRef idx="0">
              <a:schemeClr val="accent1"/>
            </a:fillRef>
            <a:effectRef idx="0">
              <a:schemeClr val="accent1"/>
            </a:effectRef>
            <a:fontRef idx="minor">
              <a:schemeClr val="tx1"/>
            </a:fontRef>
          </p:style>
        </p:cxnSp>
        <p:cxnSp>
          <p:nvCxnSpPr>
            <p:cNvPr id="14" name="13 Conector recto de flecha"/>
            <p:cNvCxnSpPr>
              <a:stCxn id="5" idx="3"/>
              <a:endCxn id="8" idx="1"/>
            </p:cNvCxnSpPr>
            <p:nvPr/>
          </p:nvCxnSpPr>
          <p:spPr>
            <a:xfrm>
              <a:off x="2311397" y="3394976"/>
              <a:ext cx="1403347" cy="592399"/>
            </a:xfrm>
            <a:prstGeom prst="straightConnector1">
              <a:avLst/>
            </a:prstGeom>
            <a:ln w="38100">
              <a:solidFill>
                <a:srgbClr val="B47CA0"/>
              </a:solidFill>
              <a:tailEnd type="arrow"/>
            </a:ln>
          </p:spPr>
          <p:style>
            <a:lnRef idx="1">
              <a:schemeClr val="accent1"/>
            </a:lnRef>
            <a:fillRef idx="0">
              <a:schemeClr val="accent1"/>
            </a:fillRef>
            <a:effectRef idx="0">
              <a:schemeClr val="accent1"/>
            </a:effectRef>
            <a:fontRef idx="minor">
              <a:schemeClr val="tx1"/>
            </a:fontRef>
          </p:style>
        </p:cxnSp>
      </p:grpSp>
      <p:graphicFrame>
        <p:nvGraphicFramePr>
          <p:cNvPr id="20" name="19 Diagrama"/>
          <p:cNvGraphicFramePr/>
          <p:nvPr/>
        </p:nvGraphicFramePr>
        <p:xfrm>
          <a:off x="-214346" y="4214818"/>
          <a:ext cx="5857916" cy="2420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4.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Mirador">
  <a:themeElements>
    <a:clrScheme name="Centrado">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Civil">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Brisa">
  <a:themeElements>
    <a:clrScheme name="Brisa">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isa">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isa">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1255</TotalTime>
  <Words>5207</Words>
  <Application>Microsoft Office PowerPoint</Application>
  <PresentationFormat>Presentación en pantalla (4:3)</PresentationFormat>
  <Paragraphs>661</Paragraphs>
  <Slides>64</Slides>
  <Notes>36</Notes>
  <HiddenSlides>0</HiddenSlides>
  <MMClips>0</MMClips>
  <ScaleCrop>false</ScaleCrop>
  <HeadingPairs>
    <vt:vector size="4" baseType="variant">
      <vt:variant>
        <vt:lpstr>Tema</vt:lpstr>
      </vt:variant>
      <vt:variant>
        <vt:i4>4</vt:i4>
      </vt:variant>
      <vt:variant>
        <vt:lpstr>Títulos de diapositiva</vt:lpstr>
      </vt:variant>
      <vt:variant>
        <vt:i4>64</vt:i4>
      </vt:variant>
    </vt:vector>
  </HeadingPairs>
  <TitlesOfParts>
    <vt:vector size="68" baseType="lpstr">
      <vt:lpstr>Mirador</vt:lpstr>
      <vt:lpstr>Civil</vt:lpstr>
      <vt:lpstr>Brisa</vt:lpstr>
      <vt:lpstr>Austin</vt:lpstr>
      <vt:lpstr>USO DEL ENTORNO LOCAL Y DE LA PARTICIPACIÓN COMUNITARIA PARA PROMOVER LA SALUD   </vt:lpstr>
      <vt:lpstr>Sesión 1: Participación comunitaria en la promoción de la salud</vt:lpstr>
      <vt:lpstr>Objetivos de la sesión</vt:lpstr>
      <vt:lpstr>La salud como problema social</vt:lpstr>
      <vt:lpstr>Sedentarismo</vt:lpstr>
      <vt:lpstr>Tabaquismo</vt:lpstr>
      <vt:lpstr>Alcoholismo </vt:lpstr>
      <vt:lpstr>Estrés</vt:lpstr>
      <vt:lpstr>La educación para la salud y la evolución de este concepto hacia un enfoque participativo: Modelo tradicional y el modelo participativo</vt:lpstr>
      <vt:lpstr>La educación para la salud y la evolución de este concepto hacia un enfoque participativo: Modelo tradicional y el modelo participativo</vt:lpstr>
      <vt:lpstr>participación comunitaria:    estrategias para promover procesos de cambio en contextos locales</vt:lpstr>
      <vt:lpstr>Estrategias  para el fomento de la participación social</vt:lpstr>
      <vt:lpstr>Modelo  de participación comunitaria en salud: precede-procede</vt:lpstr>
      <vt:lpstr>Modelo  de participación comunitaria en salud: precede-procede</vt:lpstr>
      <vt:lpstr>Diapositiva 15</vt:lpstr>
      <vt:lpstr>Sesión 2: Promoción de la salud en las áreas urbanas (1ª parte)</vt:lpstr>
      <vt:lpstr>Objetivos</vt:lpstr>
      <vt:lpstr>Educar para una alimentación saludable</vt:lpstr>
      <vt:lpstr>Estrategias para favorecer una alimentación saludable desde la escuela</vt:lpstr>
      <vt:lpstr>1. Creación de huertos escolares ecológicos </vt:lpstr>
      <vt:lpstr>1. Creación de huertos escolares ecológicos</vt:lpstr>
      <vt:lpstr>2. Educar para una alimentación saludable</vt:lpstr>
      <vt:lpstr>3. Pasos para implementar huertos escolares</vt:lpstr>
      <vt:lpstr>4.Ventajas en el uso de huertos escolares</vt:lpstr>
      <vt:lpstr>5. Actividades educativas complemenarias I</vt:lpstr>
      <vt:lpstr>5. Actividades educativas complemenarias II</vt:lpstr>
      <vt:lpstr>Educar para el cuidado del medio ambiente</vt:lpstr>
      <vt:lpstr>1. Educar para el cuidado del medio ambiente I</vt:lpstr>
      <vt:lpstr>1. Educar para el cuidado del medio ambiente II</vt:lpstr>
      <vt:lpstr>2. Contaminación del Aire </vt:lpstr>
      <vt:lpstr>3. Estrategias de la escuela contra la contaminación del aire</vt:lpstr>
      <vt:lpstr>4. Contaminación acústica</vt:lpstr>
      <vt:lpstr>5. Estrategias en la escuela contra la contaminación acústica I</vt:lpstr>
      <vt:lpstr>5. Estrategias en la escuela contra la contaminación acústica II</vt:lpstr>
      <vt:lpstr>Sesión 3: Promoción de la salud en las áreas urbanas (2ª parte)</vt:lpstr>
      <vt:lpstr>Objetivos</vt:lpstr>
      <vt:lpstr>Justificación teórica</vt:lpstr>
      <vt:lpstr>Beneficios de la actividad física para la salud de niños y jóvenes </vt:lpstr>
      <vt:lpstr>¿Cómo desarrollar la actividad física en los/las niños/as?</vt:lpstr>
      <vt:lpstr>La Movilidad I</vt:lpstr>
      <vt:lpstr>La Movilidad II</vt:lpstr>
      <vt:lpstr>Movilidad y fomento de la actividad  desde la escuela </vt:lpstr>
      <vt:lpstr>Otras estrategias de fomento de la actividad  desde la escuela </vt:lpstr>
      <vt:lpstr>Movilidad y fomento de la actividad  desde la escuela III</vt:lpstr>
      <vt:lpstr>Los  Espacios Públicos Abiertos I</vt:lpstr>
      <vt:lpstr>Los  Espacios Públicos Abiertos II</vt:lpstr>
      <vt:lpstr>Otros factores determinantes de la salud y del bienestar físico y psíquico del alumnado</vt:lpstr>
      <vt:lpstr>Otros factores determinantes de la salud y del bienestar físico y psíquico del alumnado</vt:lpstr>
      <vt:lpstr>La seguridad</vt:lpstr>
      <vt:lpstr>Sesión 4: Promoción de la salud en las áreas naturales</vt:lpstr>
      <vt:lpstr>Objetivos</vt:lpstr>
      <vt:lpstr>Justificación teórica</vt:lpstr>
      <vt:lpstr>Efectos positivos para la salud y el bienestar debido al uso de las áreas naturales I</vt:lpstr>
      <vt:lpstr>Efectos positivos para la salud y el bienestar debido al uso de las áreas naturales II</vt:lpstr>
      <vt:lpstr>Ventajas del uso de las áreas naturales I</vt:lpstr>
      <vt:lpstr>Ventajas del uso de las áreas naturales II</vt:lpstr>
      <vt:lpstr>Tipos de actividades a desarrollar</vt:lpstr>
      <vt:lpstr>Posibles consecuencias negativas para el entorno natural</vt:lpstr>
      <vt:lpstr>Otras posibles actividades a desarrollar en la naturaleza I</vt:lpstr>
      <vt:lpstr>Otras posibles actividades a desarrollar en la naturaleza II</vt:lpstr>
      <vt:lpstr>Reference Sources</vt:lpstr>
      <vt:lpstr>Reference Sources I</vt:lpstr>
      <vt:lpstr>Reference Sources II</vt:lpstr>
      <vt:lpstr>Reference Sources III</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carlos brito rodriguez</dc:creator>
  <cp:lastModifiedBy>Jesus Alemán</cp:lastModifiedBy>
  <cp:revision>100</cp:revision>
  <dcterms:created xsi:type="dcterms:W3CDTF">2016-06-19T11:37:28Z</dcterms:created>
  <dcterms:modified xsi:type="dcterms:W3CDTF">2016-12-06T21:35:49Z</dcterms:modified>
</cp:coreProperties>
</file>